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 id="2147485472" r:id="rId10"/>
    <p:sldMasterId id="2147485483" r:id="rId11"/>
    <p:sldMasterId id="2147485540" r:id="rId12"/>
  </p:sldMasterIdLst>
  <p:notesMasterIdLst>
    <p:notesMasterId r:id="rId151"/>
  </p:notesMasterIdLst>
  <p:handoutMasterIdLst>
    <p:handoutMasterId r:id="rId152"/>
  </p:handoutMasterIdLst>
  <p:sldIdLst>
    <p:sldId id="2076138386" r:id="rId13"/>
    <p:sldId id="2147478888" r:id="rId14"/>
    <p:sldId id="2147478948" r:id="rId15"/>
    <p:sldId id="2076137339" r:id="rId16"/>
    <p:sldId id="2147478899" r:id="rId17"/>
    <p:sldId id="2147478895" r:id="rId18"/>
    <p:sldId id="2147481888" r:id="rId19"/>
    <p:sldId id="2147481889" r:id="rId20"/>
    <p:sldId id="2076136683" r:id="rId21"/>
    <p:sldId id="2147478941" r:id="rId22"/>
    <p:sldId id="2147478904" r:id="rId23"/>
    <p:sldId id="2147478940" r:id="rId24"/>
    <p:sldId id="2147470500" r:id="rId25"/>
    <p:sldId id="2147478906" r:id="rId26"/>
    <p:sldId id="2147478905" r:id="rId27"/>
    <p:sldId id="2147478947" r:id="rId28"/>
    <p:sldId id="2147478909" r:id="rId29"/>
    <p:sldId id="2147478907" r:id="rId30"/>
    <p:sldId id="2147478911" r:id="rId31"/>
    <p:sldId id="2147478912" r:id="rId32"/>
    <p:sldId id="2147478934" r:id="rId33"/>
    <p:sldId id="2147478838" r:id="rId34"/>
    <p:sldId id="2147477355" r:id="rId35"/>
    <p:sldId id="2076136818" r:id="rId36"/>
    <p:sldId id="2147478883" r:id="rId37"/>
    <p:sldId id="2147478952" r:id="rId38"/>
    <p:sldId id="2147478887" r:id="rId39"/>
    <p:sldId id="2076137340" r:id="rId40"/>
    <p:sldId id="2147478925" r:id="rId41"/>
    <p:sldId id="2147478922" r:id="rId42"/>
    <p:sldId id="2076136945" r:id="rId43"/>
    <p:sldId id="2147478927" r:id="rId44"/>
    <p:sldId id="2076136929" r:id="rId45"/>
    <p:sldId id="2147468183" r:id="rId46"/>
    <p:sldId id="2147479550" r:id="rId47"/>
    <p:sldId id="2147477378" r:id="rId48"/>
    <p:sldId id="2147477379" r:id="rId49"/>
    <p:sldId id="2147479162" r:id="rId50"/>
    <p:sldId id="2147477368" r:id="rId51"/>
    <p:sldId id="2147477369" r:id="rId52"/>
    <p:sldId id="2076136950" r:id="rId53"/>
    <p:sldId id="2076136684" r:id="rId54"/>
    <p:sldId id="2147479584" r:id="rId55"/>
    <p:sldId id="2147479164" r:id="rId56"/>
    <p:sldId id="2147479169" r:id="rId57"/>
    <p:sldId id="2076137377" r:id="rId58"/>
    <p:sldId id="2147479166" r:id="rId59"/>
    <p:sldId id="2147470474" r:id="rId60"/>
    <p:sldId id="2076138608" r:id="rId61"/>
    <p:sldId id="2147479167" r:id="rId62"/>
    <p:sldId id="2147479165" r:id="rId63"/>
    <p:sldId id="2076137335" r:id="rId64"/>
    <p:sldId id="2076137318" r:id="rId65"/>
    <p:sldId id="2147479171" r:id="rId66"/>
    <p:sldId id="2147470467" r:id="rId67"/>
    <p:sldId id="2147478825" r:id="rId68"/>
    <p:sldId id="2147481890" r:id="rId69"/>
    <p:sldId id="2147478839" r:id="rId70"/>
    <p:sldId id="2147478840" r:id="rId71"/>
    <p:sldId id="2076138372" r:id="rId72"/>
    <p:sldId id="2076136685" r:id="rId73"/>
    <p:sldId id="2147479180" r:id="rId74"/>
    <p:sldId id="2147479181" r:id="rId75"/>
    <p:sldId id="2147481894" r:id="rId76"/>
    <p:sldId id="2076138565" r:id="rId77"/>
    <p:sldId id="2147479176" r:id="rId78"/>
    <p:sldId id="2123258966" r:id="rId79"/>
    <p:sldId id="2147479174" r:id="rId80"/>
    <p:sldId id="2076138564" r:id="rId81"/>
    <p:sldId id="2147470475" r:id="rId82"/>
    <p:sldId id="2147478951" r:id="rId83"/>
    <p:sldId id="2147478826" r:id="rId84"/>
    <p:sldId id="2147478841" r:id="rId85"/>
    <p:sldId id="2147478842" r:id="rId86"/>
    <p:sldId id="2076138373" r:id="rId87"/>
    <p:sldId id="2076136686" r:id="rId88"/>
    <p:sldId id="2123258939" r:id="rId89"/>
    <p:sldId id="2147479183" r:id="rId90"/>
    <p:sldId id="2147479198" r:id="rId91"/>
    <p:sldId id="2147478944" r:id="rId92"/>
    <p:sldId id="2147479196" r:id="rId93"/>
    <p:sldId id="2147479197" r:id="rId94"/>
    <p:sldId id="2147479184" r:id="rId95"/>
    <p:sldId id="2123258957" r:id="rId96"/>
    <p:sldId id="2147478938" r:id="rId97"/>
    <p:sldId id="2147479206" r:id="rId98"/>
    <p:sldId id="2147470481" r:id="rId99"/>
    <p:sldId id="2147479207" r:id="rId100"/>
    <p:sldId id="2147478834" r:id="rId101"/>
    <p:sldId id="2147481891" r:id="rId102"/>
    <p:sldId id="2147478843" r:id="rId103"/>
    <p:sldId id="2076138367" r:id="rId104"/>
    <p:sldId id="2076136687" r:id="rId105"/>
    <p:sldId id="2147479185" r:id="rId106"/>
    <p:sldId id="2123258953" r:id="rId107"/>
    <p:sldId id="2123258954" r:id="rId108"/>
    <p:sldId id="2076138502" r:id="rId109"/>
    <p:sldId id="2147479188" r:id="rId110"/>
    <p:sldId id="2147479187" r:id="rId111"/>
    <p:sldId id="2147479186" r:id="rId112"/>
    <p:sldId id="2147479200" r:id="rId113"/>
    <p:sldId id="2147479189" r:id="rId114"/>
    <p:sldId id="2147479205" r:id="rId115"/>
    <p:sldId id="2147479202" r:id="rId116"/>
    <p:sldId id="2147479203" r:id="rId117"/>
    <p:sldId id="2123258933" r:id="rId118"/>
    <p:sldId id="2147478833" r:id="rId119"/>
    <p:sldId id="2147478844" r:id="rId120"/>
    <p:sldId id="2076138586" r:id="rId121"/>
    <p:sldId id="2076138532" r:id="rId122"/>
    <p:sldId id="2147479208" r:id="rId123"/>
    <p:sldId id="2147479579" r:id="rId124"/>
    <p:sldId id="2147479573" r:id="rId125"/>
    <p:sldId id="2147481969" r:id="rId126"/>
    <p:sldId id="2147479580" r:id="rId127"/>
    <p:sldId id="2147479581" r:id="rId128"/>
    <p:sldId id="2076136813" r:id="rId129"/>
    <p:sldId id="2147479585" r:id="rId130"/>
    <p:sldId id="373" r:id="rId131"/>
    <p:sldId id="2076136956" r:id="rId132"/>
    <p:sldId id="2147479591" r:id="rId133"/>
    <p:sldId id="2147479582" r:id="rId134"/>
    <p:sldId id="2076136963" r:id="rId135"/>
    <p:sldId id="2147479592" r:id="rId136"/>
    <p:sldId id="2147479593" r:id="rId137"/>
    <p:sldId id="2147479597" r:id="rId138"/>
    <p:sldId id="2076136714" r:id="rId139"/>
    <p:sldId id="2147479598" r:id="rId140"/>
    <p:sldId id="1255" r:id="rId141"/>
    <p:sldId id="2147479588" r:id="rId142"/>
    <p:sldId id="2147479590" r:id="rId143"/>
    <p:sldId id="2147478929" r:id="rId144"/>
    <p:sldId id="2147478928" r:id="rId145"/>
    <p:sldId id="2147481893" r:id="rId146"/>
    <p:sldId id="2147481970" r:id="rId147"/>
    <p:sldId id="2147477384" r:id="rId148"/>
    <p:sldId id="2147478903" r:id="rId149"/>
    <p:sldId id="2076138374" r:id="rId150"/>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orkshop Introduction" id="{4F33D79E-DA24-48D0-98EE-578F6DC3EFBF}">
          <p14:sldIdLst>
            <p14:sldId id="2076138386"/>
            <p14:sldId id="2147478888"/>
            <p14:sldId id="2147478948"/>
            <p14:sldId id="2076137339"/>
            <p14:sldId id="2147478899"/>
            <p14:sldId id="2147478895"/>
            <p14:sldId id="2147481888"/>
            <p14:sldId id="2147481889"/>
          </p14:sldIdLst>
        </p14:section>
        <p14:section name="Module 1 - Azure Fundamentals" id="{8BDFE93E-6843-461B-B31B-809F46A18088}">
          <p14:sldIdLst>
            <p14:sldId id="2076136683"/>
          </p14:sldIdLst>
        </p14:section>
        <p14:section name="1.1 Getting Started" id="{13F5E925-1DFD-4C1A-ADAD-9460F78DE809}">
          <p14:sldIdLst>
            <p14:sldId id="2147478941"/>
            <p14:sldId id="2147478904"/>
            <p14:sldId id="2147478940"/>
            <p14:sldId id="2147470500"/>
            <p14:sldId id="2147478906"/>
          </p14:sldIdLst>
        </p14:section>
        <p14:section name="1.3 Azure Resources" id="{3FBDE6E3-D111-42F9-BC9D-E8700A9337FE}">
          <p14:sldIdLst>
            <p14:sldId id="2147478905"/>
          </p14:sldIdLst>
        </p14:section>
        <p14:section name="1.4 Azure Availability, Security, and Networking" id="{3A6284F7-20E1-4DC9-B9B2-BDAC1375A009}">
          <p14:sldIdLst>
            <p14:sldId id="2147478947"/>
            <p14:sldId id="2147478909"/>
            <p14:sldId id="2147478907"/>
            <p14:sldId id="2147478911"/>
            <p14:sldId id="2147478912"/>
          </p14:sldIdLst>
        </p14:section>
        <p14:section name="Azure Storage" id="{A34BCBE9-818A-4A60-AAA0-07D994344267}">
          <p14:sldIdLst>
            <p14:sldId id="2147478934"/>
          </p14:sldIdLst>
        </p14:section>
        <p14:section name="1.7 Knowledge Check and Summary" id="{7561A1AD-28A2-40D0-A8FD-A6896EAE3DA9}">
          <p14:sldIdLst>
            <p14:sldId id="2147478838"/>
            <p14:sldId id="2147477355"/>
          </p14:sldIdLst>
        </p14:section>
        <p14:section name="Module 2- Azure SQL Fundamentals" id="{009A8FEA-4534-4444-90BE-AFA5A63B7283}">
          <p14:sldIdLst>
            <p14:sldId id="2076136818"/>
          </p14:sldIdLst>
        </p14:section>
        <p14:section name="2.1 What is Azure SQL" id="{FDBD3CAB-36D4-472D-853F-FEE04EA67537}">
          <p14:sldIdLst>
            <p14:sldId id="2147478883"/>
            <p14:sldId id="2147478952"/>
            <p14:sldId id="2147478887"/>
          </p14:sldIdLst>
        </p14:section>
        <p14:section name="2.2 SQL IaaS vs PaaS" id="{18B0BEE7-A45B-4EFC-A5A8-83B9B56768AB}">
          <p14:sldIdLst>
            <p14:sldId id="2076137340"/>
            <p14:sldId id="2147478925"/>
            <p14:sldId id="2147478922"/>
            <p14:sldId id="2076136945"/>
            <p14:sldId id="2147478927"/>
          </p14:sldIdLst>
        </p14:section>
        <p14:section name="2.3 Tools" id="{0E978EFD-8719-4C6B-8156-D4FA419FB74B}">
          <p14:sldIdLst>
            <p14:sldId id="2076136929"/>
          </p14:sldIdLst>
        </p14:section>
        <p14:section name="2.4 Migration" id="{D409F132-AD47-4B53-98B9-509FA4CB0DDD}">
          <p14:sldIdLst>
            <p14:sldId id="2147468183"/>
            <p14:sldId id="2147479550"/>
          </p14:sldIdLst>
        </p14:section>
        <p14:section name="2.5 Hybrid" id="{CE76366D-1E45-4157-B2F9-3D2CB76A5A56}">
          <p14:sldIdLst>
            <p14:sldId id="2147477378"/>
            <p14:sldId id="2147477379"/>
            <p14:sldId id="2147479162"/>
          </p14:sldIdLst>
        </p14:section>
        <p14:section name="2.9 Knowledge Measures and Summary" id="{BDA73F25-DAA9-4C52-B857-5E2EF885CC34}">
          <p14:sldIdLst>
            <p14:sldId id="2147477368"/>
            <p14:sldId id="2147477369"/>
            <p14:sldId id="2076136950"/>
          </p14:sldIdLst>
        </p14:section>
        <p14:section name="Module 3 - Deploy SQL Server on Azure Virtual Machines" id="{9CAB4601-C91B-45DB-BF3A-16C39A10A168}">
          <p14:sldIdLst>
            <p14:sldId id="2076136684"/>
          </p14:sldIdLst>
        </p14:section>
        <p14:section name="3.1 Architecture" id="{BCAF3644-C335-48D0-BE16-E220D57D18CC}">
          <p14:sldIdLst>
            <p14:sldId id="2147479584"/>
            <p14:sldId id="2147479164"/>
          </p14:sldIdLst>
        </p14:section>
        <p14:section name="3.2 Deployment Decisions" id="{BEE02EEE-B3D3-4E60-9062-09BCB6CF9870}">
          <p14:sldIdLst>
            <p14:sldId id="2147479169"/>
            <p14:sldId id="2076137377"/>
            <p14:sldId id="2147479166"/>
            <p14:sldId id="2147470474"/>
            <p14:sldId id="2076138608"/>
            <p14:sldId id="2147479167"/>
          </p14:sldIdLst>
        </p14:section>
        <p14:section name="3.3 Getting storage right" id="{A82A546F-EE35-4A4A-8B00-539E3366238B}">
          <p14:sldIdLst>
            <p14:sldId id="2147479165"/>
            <p14:sldId id="2076137335"/>
            <p14:sldId id="2076137318"/>
          </p14:sldIdLst>
        </p14:section>
        <p14:section name="3.4 Migration" id="{EFF6C155-4A7A-4297-8909-4CD29FEFA713}">
          <p14:sldIdLst>
            <p14:sldId id="2147479171"/>
            <p14:sldId id="2147470467"/>
          </p14:sldIdLst>
        </p14:section>
        <p14:section name="3.6 Exercises" id="{137504DA-5B76-40FA-A993-EC5626967F9B}">
          <p14:sldIdLst>
            <p14:sldId id="2147478825"/>
            <p14:sldId id="2147481890"/>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Verify the deployment" id="{3CA6777D-D474-4CF1-AF0D-00755F87809D}">
          <p14:sldIdLst>
            <p14:sldId id="2147479180"/>
          </p14:sldIdLst>
        </p14:section>
        <p14:section name="4.2 The SQL Iaas Agent Extension" id="{6461E961-165B-45C5-877E-318CAD5793C3}">
          <p14:sldIdLst>
            <p14:sldId id="2147479181"/>
            <p14:sldId id="2147481894"/>
          </p14:sldIdLst>
        </p14:section>
        <p14:section name="4.3 High Availability" id="{50F4B17D-63F4-4BBC-803F-8C78F5D7CEA6}">
          <p14:sldIdLst>
            <p14:sldId id="2076138565"/>
            <p14:sldId id="2147479176"/>
            <p14:sldId id="2123258966"/>
          </p14:sldIdLst>
        </p14:section>
        <p14:section name="4.4 Disaster Recovery" id="{02B104E6-17DD-4A72-8B99-C9326FC4E29D}">
          <p14:sldIdLst>
            <p14:sldId id="2147479174"/>
            <p14:sldId id="2076138564"/>
            <p14:sldId id="2147470475"/>
          </p14:sldIdLst>
        </p14:section>
        <p14:section name="4.5 Managing the Azure VM" id="{A67218CC-9EF4-4BD2-B1FE-7E5CEEFA20FD}">
          <p14:sldIdLst>
            <p14:sldId id="2147478951"/>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Capabilities and Compatibility" id="{03DE29BC-0415-A543-8E41-5CDBAF24E2DB}">
          <p14:sldIdLst>
            <p14:sldId id="2123258939"/>
            <p14:sldId id="2147479183"/>
            <p14:sldId id="2147479198"/>
          </p14:sldIdLst>
        </p14:section>
        <p14:section name="5.2 Architectures" id="{1453C8C0-88C7-451E-A08F-12308E24F531}">
          <p14:sldIdLst>
            <p14:sldId id="2147478944"/>
            <p14:sldId id="2147479196"/>
            <p14:sldId id="2147479197"/>
          </p14:sldIdLst>
        </p14:section>
        <p14:section name="5.3 Deployment Decisions" id="{F0DFF94A-FDBC-3649-ADB5-D17953F78E87}">
          <p14:sldIdLst>
            <p14:sldId id="2147479184"/>
            <p14:sldId id="2123258957"/>
            <p14:sldId id="2147478938"/>
          </p14:sldIdLst>
        </p14:section>
        <p14:section name="5.4 Migration" id="{6BED5B58-B01B-4A60-B5AF-BF3FA1926E53}">
          <p14:sldIdLst>
            <p14:sldId id="2147479206"/>
            <p14:sldId id="2147470481"/>
            <p14:sldId id="2147479207"/>
          </p14:sldIdLst>
        </p14:section>
        <p14:section name="5.5 Exercises" id="{C2911333-9832-4640-A782-F97C0A8B1221}">
          <p14:sldIdLst>
            <p14:sldId id="2147478834"/>
            <p14:sldId id="2147481891"/>
          </p14:sldIdLst>
        </p14:section>
        <p14:section name="5.7 Knowledge Measure and Summary" id="{F1FCAEE1-1C0A-4E1A-AB19-D02ED7855932}">
          <p14:sldIdLst>
            <p14:sldId id="2147478843"/>
            <p14:sldId id="2076138367"/>
          </p14:sldIdLst>
        </p14:section>
        <p14:section name="Module 6 - Optimizing and Managing Azure SQL Managed Instance" id="{2B1E7475-8330-4831-BAD7-98739F90199D}">
          <p14:sldIdLst>
            <p14:sldId id="2076136687"/>
          </p14:sldIdLst>
        </p14:section>
        <p14:section name="6.1 Verify the deployment" id="{B432BE0A-5CB0-4D7D-BF63-C83F0A65DD5A}">
          <p14:sldIdLst>
            <p14:sldId id="2147479185"/>
          </p14:sldIdLst>
        </p14:section>
        <p14:section name="6.2 High Availability" id="{A5652981-3C12-455E-A2D0-50147ED2E4CC}">
          <p14:sldIdLst>
            <p14:sldId id="2123258953"/>
            <p14:sldId id="2123258954"/>
            <p14:sldId id="2076138502"/>
          </p14:sldIdLst>
        </p14:section>
        <p14:section name="6.3 Disaster Recovery" id="{61EC6FE4-9C34-45AB-85A9-31E071FCE678}">
          <p14:sldIdLst>
            <p14:sldId id="2147479188"/>
            <p14:sldId id="2147479187"/>
            <p14:sldId id="2147479186"/>
          </p14:sldIdLst>
        </p14:section>
        <p14:section name="6.4 Enhancing Security" id="{509D58A4-0EB5-458F-815D-DD45FFCC1544}">
          <p14:sldIdLst>
            <p14:sldId id="2147479200"/>
          </p14:sldIdLst>
        </p14:section>
        <p14:section name="6.5 Monitoring and Performance" id="{C74A2E2A-2A7D-498C-8BE7-6C3355144692}">
          <p14:sldIdLst>
            <p14:sldId id="2147479189"/>
            <p14:sldId id="2147479205"/>
          </p14:sldIdLst>
        </p14:section>
        <p14:section name="6.6 Managing the Instance" id="{D93483A7-3D33-498F-B03B-F9DEEA0A3C85}">
          <p14:sldIdLst>
            <p14:sldId id="2147479202"/>
            <p14:sldId id="2147479203"/>
            <p14:sldId id="212325893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Deploy, Optimize, and Manage Azure SQL Database" id="{22A79280-1DE7-43F9-BC8D-7C633A7B1401}">
          <p14:sldIdLst>
            <p14:sldId id="2076138532"/>
          </p14:sldIdLst>
        </p14:section>
        <p14:section name="7.1 Capabilities and Compatibility" id="{648B509F-F20F-4BC4-8C7E-BF66DB1DC01B}">
          <p14:sldIdLst>
            <p14:sldId id="2147479208"/>
            <p14:sldId id="2147479579"/>
            <p14:sldId id="2147479573"/>
            <p14:sldId id="2147481969"/>
            <p14:sldId id="2147479580"/>
          </p14:sldIdLst>
        </p14:section>
        <p14:section name="7.1 Deployment" id="{3CCBD921-7E48-4A9E-A736-8147BB08350A}">
          <p14:sldIdLst>
            <p14:sldId id="2147479581"/>
            <p14:sldId id="2076136813"/>
            <p14:sldId id="2147479585"/>
            <p14:sldId id="373"/>
            <p14:sldId id="2076136956"/>
          </p14:sldIdLst>
        </p14:section>
        <p14:section name="7.3 Migration" id="{BFC375F2-A960-406C-BE24-AF631AB4441B}">
          <p14:sldIdLst>
            <p14:sldId id="2147479591"/>
            <p14:sldId id="2147479582"/>
          </p14:sldIdLst>
        </p14:section>
        <p14:section name="7.4 Security, Performance, and HADR" id="{2F883BE5-55D5-4C58-A9AE-A6CCE6FD1190}">
          <p14:sldIdLst>
            <p14:sldId id="2076136963"/>
            <p14:sldId id="2147479592"/>
            <p14:sldId id="2147479593"/>
            <p14:sldId id="2147479597"/>
            <p14:sldId id="2076136714"/>
            <p14:sldId id="2147479598"/>
            <p14:sldId id="1255"/>
            <p14:sldId id="2147479588"/>
            <p14:sldId id="2147479590"/>
          </p14:sldIdLst>
        </p14:section>
        <p14:section name="7.5 Managing the database" id="{0B7D2CD0-595F-463B-9B03-5D8BCD5B5C8D}">
          <p14:sldIdLst>
            <p14:sldId id="2147478929"/>
            <p14:sldId id="2147478928"/>
            <p14:sldId id="2147481893"/>
          </p14:sldIdLst>
        </p14:section>
        <p14:section name="Closing" id="{23D66856-C01F-4C91-A681-EBD31A57918F}">
          <p14:sldIdLst>
            <p14:sldId id="2147481970"/>
            <p14:sldId id="2147477384"/>
            <p14:sldId id="2147478903"/>
            <p14:sldId id="2076138374"/>
          </p14:sldIdLst>
        </p14:section>
        <p14:section name="Bonus slides" id="{C174C3D7-EDE1-490E-A179-8139CA82EB1E}">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 id="{039DB2F7-1232-33FB-FA1E-4E4D756B2BE5}" name="Eric Hudson" initials="EH" userId="Eric Hudso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870759-0822-402D-B25C-BB6298B1EE64}" v="13150" dt="2023-11-12T18:35:38.8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625" autoAdjust="0"/>
    <p:restoredTop sz="79562" autoAdjust="0"/>
  </p:normalViewPr>
  <p:slideViewPr>
    <p:cSldViewPr snapToGrid="0">
      <p:cViewPr varScale="1">
        <p:scale>
          <a:sx n="61" d="100"/>
          <a:sy n="61" d="100"/>
        </p:scale>
        <p:origin x="34" y="38"/>
      </p:cViewPr>
      <p:guideLst>
        <p:guide orient="horz" pos="3024"/>
        <p:guide pos="3144"/>
        <p:guide orient="horz" pos="1392"/>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microsoft.com/office/2015/10/relationships/revisionInfo" Target="revisionInfo.xml"/><Relationship Id="rId107" Type="http://schemas.openxmlformats.org/officeDocument/2006/relationships/slide" Target="slides/slide95.xml"/><Relationship Id="rId11" Type="http://schemas.openxmlformats.org/officeDocument/2006/relationships/slideMaster" Target="slideMasters/slideMaster6.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slide" Target="slides/slide137.xml"/><Relationship Id="rId5" Type="http://schemas.openxmlformats.org/officeDocument/2006/relationships/customXml" Target="../customXml/item5.xml"/><Relationship Id="rId95" Type="http://schemas.openxmlformats.org/officeDocument/2006/relationships/slide" Target="slides/slide83.xml"/><Relationship Id="rId160" Type="http://schemas.microsoft.com/office/2018/10/relationships/authors" Target="authors.xml"/><Relationship Id="rId22" Type="http://schemas.openxmlformats.org/officeDocument/2006/relationships/slide" Target="slides/slide10.xml"/><Relationship Id="rId43" Type="http://schemas.openxmlformats.org/officeDocument/2006/relationships/slide" Target="slides/slide31.xml"/><Relationship Id="rId64" Type="http://schemas.openxmlformats.org/officeDocument/2006/relationships/slide" Target="slides/slide52.xml"/><Relationship Id="rId118" Type="http://schemas.openxmlformats.org/officeDocument/2006/relationships/slide" Target="slides/slide106.xml"/><Relationship Id="rId139" Type="http://schemas.openxmlformats.org/officeDocument/2006/relationships/slide" Target="slides/slide127.xml"/><Relationship Id="rId80" Type="http://schemas.openxmlformats.org/officeDocument/2006/relationships/slide" Target="slides/slide68.xml"/><Relationship Id="rId85" Type="http://schemas.openxmlformats.org/officeDocument/2006/relationships/slide" Target="slides/slide73.xml"/><Relationship Id="rId150" Type="http://schemas.openxmlformats.org/officeDocument/2006/relationships/slide" Target="slides/slide138.xml"/><Relationship Id="rId155" Type="http://schemas.openxmlformats.org/officeDocument/2006/relationships/viewProps" Target="viewProps.xml"/><Relationship Id="rId12" Type="http://schemas.openxmlformats.org/officeDocument/2006/relationships/slideMaster" Target="slideMasters/slideMaster7.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notesMaster" Target="notesMasters/notesMaster1.xml"/><Relationship Id="rId156" Type="http://schemas.openxmlformats.org/officeDocument/2006/relationships/theme" Target="theme/theme1.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7" Type="http://schemas.openxmlformats.org/officeDocument/2006/relationships/slideMaster" Target="slideMasters/slideMaster2.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openxmlformats.org/officeDocument/2006/relationships/tableStyles" Target="tableStyles.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handoutMaster" Target="handoutMasters/handoutMaster1.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8" Type="http://schemas.openxmlformats.org/officeDocument/2006/relationships/slideMaster" Target="slideMasters/slideMaster3.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microsoft.com/office/2016/11/relationships/changesInfo" Target="changesInfos/changesInfo1.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commentAuthors" Target="commentAuthors.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5.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presProps" Target="presProps.xml"/><Relationship Id="rId16" Type="http://schemas.openxmlformats.org/officeDocument/2006/relationships/slide" Target="slides/slide4.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 Id="rId27" Type="http://schemas.openxmlformats.org/officeDocument/2006/relationships/slide" Target="slides/slide15.xml"/><Relationship Id="rId48" Type="http://schemas.openxmlformats.org/officeDocument/2006/relationships/slide" Target="slides/slide36.xml"/><Relationship Id="rId69" Type="http://schemas.openxmlformats.org/officeDocument/2006/relationships/slide" Target="slides/slide57.xml"/><Relationship Id="rId113" Type="http://schemas.openxmlformats.org/officeDocument/2006/relationships/slide" Target="slides/slide101.xml"/><Relationship Id="rId134" Type="http://schemas.openxmlformats.org/officeDocument/2006/relationships/slide" Target="slides/slide1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62870759-0822-402D-B25C-BB6298B1EE64}"/>
    <pc:docChg chg="undo redo custSel addSld delSld modSld sldOrd delMainMaster addSection delSection modSection">
      <pc:chgData name="Bob Ward" userId="6da7c2dd-8e2e-469f-a216-c384312e2a2d" providerId="ADAL" clId="{62870759-0822-402D-B25C-BB6298B1EE64}" dt="2023-11-12T18:37:51.720" v="72799" actId="478"/>
      <pc:docMkLst>
        <pc:docMk/>
      </pc:docMkLst>
      <pc:sldChg chg="addSp delSp add del setBg delDesignElem">
        <pc:chgData name="Bob Ward" userId="6da7c2dd-8e2e-469f-a216-c384312e2a2d" providerId="ADAL" clId="{62870759-0822-402D-B25C-BB6298B1EE64}" dt="2023-11-12T03:34:39.430" v="66776" actId="47"/>
        <pc:sldMkLst>
          <pc:docMk/>
          <pc:sldMk cId="176283084" sldId="257"/>
        </pc:sldMkLst>
        <pc:spChg chg="add del">
          <ac:chgData name="Bob Ward" userId="6da7c2dd-8e2e-469f-a216-c384312e2a2d" providerId="ADAL" clId="{62870759-0822-402D-B25C-BB6298B1EE64}" dt="2023-10-30T00:33:05.953" v="35522"/>
          <ac:spMkLst>
            <pc:docMk/>
            <pc:sldMk cId="176283084" sldId="257"/>
            <ac:spMk id="8" creationId="{100EDD19-6802-4EC3-95CE-CFFAB042CFD6}"/>
          </ac:spMkLst>
        </pc:spChg>
        <pc:spChg chg="add del">
          <ac:chgData name="Bob Ward" userId="6da7c2dd-8e2e-469f-a216-c384312e2a2d" providerId="ADAL" clId="{62870759-0822-402D-B25C-BB6298B1EE64}" dt="2023-10-30T00:33:05.953" v="35522"/>
          <ac:spMkLst>
            <pc:docMk/>
            <pc:sldMk cId="176283084" sldId="257"/>
            <ac:spMk id="10" creationId="{DB17E863-922E-4C26-BD64-E8FD41D28661}"/>
          </ac:spMkLst>
        </pc:spChg>
      </pc:sldChg>
      <pc:sldChg chg="delSp modSp add mod ord">
        <pc:chgData name="Bob Ward" userId="6da7c2dd-8e2e-469f-a216-c384312e2a2d" providerId="ADAL" clId="{62870759-0822-402D-B25C-BB6298B1EE64}" dt="2023-11-01T21:05:56.207" v="55545"/>
        <pc:sldMkLst>
          <pc:docMk/>
          <pc:sldMk cId="3883619156" sldId="373"/>
        </pc:sldMkLst>
        <pc:spChg chg="mod">
          <ac:chgData name="Bob Ward" userId="6da7c2dd-8e2e-469f-a216-c384312e2a2d" providerId="ADAL" clId="{62870759-0822-402D-B25C-BB6298B1EE64}" dt="2023-11-01T17:35:31.573" v="54466" actId="6549"/>
          <ac:spMkLst>
            <pc:docMk/>
            <pc:sldMk cId="3883619156" sldId="373"/>
            <ac:spMk id="2" creationId="{380562BA-03BD-6288-6967-F6DEBEC283CC}"/>
          </ac:spMkLst>
        </pc:spChg>
        <pc:spChg chg="del">
          <ac:chgData name="Bob Ward" userId="6da7c2dd-8e2e-469f-a216-c384312e2a2d" providerId="ADAL" clId="{62870759-0822-402D-B25C-BB6298B1EE64}" dt="2023-11-01T17:35:34.357" v="54467" actId="478"/>
          <ac:spMkLst>
            <pc:docMk/>
            <pc:sldMk cId="3883619156" sldId="373"/>
            <ac:spMk id="48" creationId="{AD301629-6C87-5777-F487-DEA20CBBC759}"/>
          </ac:spMkLst>
        </pc:spChg>
      </pc:sldChg>
      <pc:sldChg chg="addSp delSp modSp add del mod delAnim modShow modNotesTx">
        <pc:chgData name="Bob Ward" userId="6da7c2dd-8e2e-469f-a216-c384312e2a2d" providerId="ADAL" clId="{62870759-0822-402D-B25C-BB6298B1EE64}" dt="2023-11-10T20:41:06.219" v="64720" actId="2711"/>
        <pc:sldMkLst>
          <pc:docMk/>
          <pc:sldMk cId="2128275942" sldId="1255"/>
        </pc:sldMkLst>
        <pc:spChg chg="mod">
          <ac:chgData name="Bob Ward" userId="6da7c2dd-8e2e-469f-a216-c384312e2a2d" providerId="ADAL" clId="{62870759-0822-402D-B25C-BB6298B1EE64}" dt="2023-11-10T20:40:48.292" v="64715" actId="6549"/>
          <ac:spMkLst>
            <pc:docMk/>
            <pc:sldMk cId="2128275942" sldId="1255"/>
            <ac:spMk id="2" creationId="{9DE9DA1C-8C54-6945-8C59-E843761EF439}"/>
          </ac:spMkLst>
        </pc:spChg>
        <pc:spChg chg="add del mod">
          <ac:chgData name="Bob Ward" userId="6da7c2dd-8e2e-469f-a216-c384312e2a2d" providerId="ADAL" clId="{62870759-0822-402D-B25C-BB6298B1EE64}" dt="2023-11-03T16:22:45.564" v="61399" actId="478"/>
          <ac:spMkLst>
            <pc:docMk/>
            <pc:sldMk cId="2128275942" sldId="1255"/>
            <ac:spMk id="6" creationId="{3BF66223-8998-BEDD-7BB3-031F22392C43}"/>
          </ac:spMkLst>
        </pc:spChg>
        <pc:spChg chg="add mod">
          <ac:chgData name="Bob Ward" userId="6da7c2dd-8e2e-469f-a216-c384312e2a2d" providerId="ADAL" clId="{62870759-0822-402D-B25C-BB6298B1EE64}" dt="2023-11-10T20:40:55.912" v="64717" actId="1076"/>
          <ac:spMkLst>
            <pc:docMk/>
            <pc:sldMk cId="2128275942" sldId="1255"/>
            <ac:spMk id="6" creationId="{B4DAA40A-00C6-7DDF-3F0E-E6C57BD0C4CE}"/>
          </ac:spMkLst>
        </pc:spChg>
        <pc:spChg chg="add mod">
          <ac:chgData name="Bob Ward" userId="6da7c2dd-8e2e-469f-a216-c384312e2a2d" providerId="ADAL" clId="{62870759-0822-402D-B25C-BB6298B1EE64}" dt="2023-11-10T20:35:02.110" v="64573" actId="1076"/>
          <ac:spMkLst>
            <pc:docMk/>
            <pc:sldMk cId="2128275942" sldId="1255"/>
            <ac:spMk id="7" creationId="{78445B8D-EC16-3537-7BDF-272E35C378C4}"/>
          </ac:spMkLst>
        </pc:spChg>
        <pc:spChg chg="add del mod">
          <ac:chgData name="Bob Ward" userId="6da7c2dd-8e2e-469f-a216-c384312e2a2d" providerId="ADAL" clId="{62870759-0822-402D-B25C-BB6298B1EE64}" dt="2023-11-03T16:22:43.292" v="61398" actId="478"/>
          <ac:spMkLst>
            <pc:docMk/>
            <pc:sldMk cId="2128275942" sldId="1255"/>
            <ac:spMk id="7" creationId="{B497C0F6-074D-B1D9-3B9B-84000D2DEF5A}"/>
          </ac:spMkLst>
        </pc:spChg>
        <pc:spChg chg="add mod">
          <ac:chgData name="Bob Ward" userId="6da7c2dd-8e2e-469f-a216-c384312e2a2d" providerId="ADAL" clId="{62870759-0822-402D-B25C-BB6298B1EE64}" dt="2023-11-10T20:41:06.219" v="64720" actId="2711"/>
          <ac:spMkLst>
            <pc:docMk/>
            <pc:sldMk cId="2128275942" sldId="1255"/>
            <ac:spMk id="9" creationId="{B0560CCD-4F14-7B45-5F82-132185E5206A}"/>
          </ac:spMkLst>
        </pc:spChg>
        <pc:spChg chg="mod">
          <ac:chgData name="Bob Ward" userId="6da7c2dd-8e2e-469f-a216-c384312e2a2d" providerId="ADAL" clId="{62870759-0822-402D-B25C-BB6298B1EE64}" dt="2023-11-10T20:02:11.629" v="64258" actId="20577"/>
          <ac:spMkLst>
            <pc:docMk/>
            <pc:sldMk cId="2128275942" sldId="1255"/>
            <ac:spMk id="218" creationId="{908E4C44-9D99-E74C-A833-B0ABA0D21B15}"/>
          </ac:spMkLst>
        </pc:spChg>
        <pc:grpChg chg="del">
          <ac:chgData name="Bob Ward" userId="6da7c2dd-8e2e-469f-a216-c384312e2a2d" providerId="ADAL" clId="{62870759-0822-402D-B25C-BB6298B1EE64}" dt="2023-11-03T03:24:16.032" v="60212" actId="478"/>
          <ac:grpSpMkLst>
            <pc:docMk/>
            <pc:sldMk cId="2128275942" sldId="1255"/>
            <ac:grpSpMk id="13" creationId="{1C6D5AF1-6CE9-8E46-AF2B-CE1DD0EBBA2D}"/>
          </ac:grpSpMkLst>
        </pc:grpChg>
        <pc:grpChg chg="mod">
          <ac:chgData name="Bob Ward" userId="6da7c2dd-8e2e-469f-a216-c384312e2a2d" providerId="ADAL" clId="{62870759-0822-402D-B25C-BB6298B1EE64}" dt="2023-11-03T03:24:22.560" v="60213" actId="1076"/>
          <ac:grpSpMkLst>
            <pc:docMk/>
            <pc:sldMk cId="2128275942" sldId="1255"/>
            <ac:grpSpMk id="5143" creationId="{27C989B1-0005-1140-85BF-29AC4308EE18}"/>
          </ac:grpSpMkLst>
        </pc:grpChg>
        <pc:grpChg chg="mod">
          <ac:chgData name="Bob Ward" userId="6da7c2dd-8e2e-469f-a216-c384312e2a2d" providerId="ADAL" clId="{62870759-0822-402D-B25C-BB6298B1EE64}" dt="2023-11-03T03:24:22.560" v="60213" actId="1076"/>
          <ac:grpSpMkLst>
            <pc:docMk/>
            <pc:sldMk cId="2128275942" sldId="1255"/>
            <ac:grpSpMk id="5144" creationId="{6AB43A5C-E8B2-C74E-ADF5-01D73620BB47}"/>
          </ac:grpSpMkLst>
        </pc:grpChg>
        <pc:grpChg chg="del mod">
          <ac:chgData name="Bob Ward" userId="6da7c2dd-8e2e-469f-a216-c384312e2a2d" providerId="ADAL" clId="{62870759-0822-402D-B25C-BB6298B1EE64}" dt="2023-11-07T19:33:05.218" v="63803" actId="478"/>
          <ac:grpSpMkLst>
            <pc:docMk/>
            <pc:sldMk cId="2128275942" sldId="1255"/>
            <ac:grpSpMk id="5146" creationId="{D7F023EB-A9CE-0D45-9B64-7B0EACA9D953}"/>
          </ac:grpSpMkLst>
        </pc:grpChg>
        <pc:picChg chg="add mod">
          <ac:chgData name="Bob Ward" userId="6da7c2dd-8e2e-469f-a216-c384312e2a2d" providerId="ADAL" clId="{62870759-0822-402D-B25C-BB6298B1EE64}" dt="2023-11-10T20:40:58.774" v="64718" actId="1076"/>
          <ac:picMkLst>
            <pc:docMk/>
            <pc:sldMk cId="2128275942" sldId="1255"/>
            <ac:picMk id="10" creationId="{DF40F8E8-EC3A-7219-DA30-528CC8FCF362}"/>
          </ac:picMkLst>
        </pc:picChg>
        <pc:cxnChg chg="mod">
          <ac:chgData name="Bob Ward" userId="6da7c2dd-8e2e-469f-a216-c384312e2a2d" providerId="ADAL" clId="{62870759-0822-402D-B25C-BB6298B1EE64}" dt="2023-11-07T19:33:05.218" v="63803" actId="478"/>
          <ac:cxnSpMkLst>
            <pc:docMk/>
            <pc:sldMk cId="2128275942" sldId="1255"/>
            <ac:cxnSpMk id="247" creationId="{FC2B3127-53BE-9348-A21E-074C99B6CCB8}"/>
          </ac:cxnSpMkLst>
        </pc:cxnChg>
        <pc:cxnChg chg="mod">
          <ac:chgData name="Bob Ward" userId="6da7c2dd-8e2e-469f-a216-c384312e2a2d" providerId="ADAL" clId="{62870759-0822-402D-B25C-BB6298B1EE64}" dt="2023-11-07T19:33:05.218" v="63803" actId="478"/>
          <ac:cxnSpMkLst>
            <pc:docMk/>
            <pc:sldMk cId="2128275942" sldId="1255"/>
            <ac:cxnSpMk id="259" creationId="{5B09EE89-29BB-9148-873E-BFA2E42AC96F}"/>
          </ac:cxnSpMkLst>
        </pc:cxnChg>
        <pc:cxnChg chg="mod">
          <ac:chgData name="Bob Ward" userId="6da7c2dd-8e2e-469f-a216-c384312e2a2d" providerId="ADAL" clId="{62870759-0822-402D-B25C-BB6298B1EE64}" dt="2023-11-07T19:33:05.218" v="63803" actId="478"/>
          <ac:cxnSpMkLst>
            <pc:docMk/>
            <pc:sldMk cId="2128275942" sldId="1255"/>
            <ac:cxnSpMk id="264" creationId="{2C02E3A6-EBE7-6442-B731-95B67ECB2B4F}"/>
          </ac:cxnSpMkLst>
        </pc:cxnChg>
        <pc:cxnChg chg="mod">
          <ac:chgData name="Bob Ward" userId="6da7c2dd-8e2e-469f-a216-c384312e2a2d" providerId="ADAL" clId="{62870759-0822-402D-B25C-BB6298B1EE64}" dt="2023-11-07T19:33:05.218" v="63803" actId="478"/>
          <ac:cxnSpMkLst>
            <pc:docMk/>
            <pc:sldMk cId="2128275942" sldId="1255"/>
            <ac:cxnSpMk id="265" creationId="{D835A627-5BE1-FF43-BF53-5345E6B3234F}"/>
          </ac:cxnSpMkLst>
        </pc:cxnChg>
        <pc:cxnChg chg="mod">
          <ac:chgData name="Bob Ward" userId="6da7c2dd-8e2e-469f-a216-c384312e2a2d" providerId="ADAL" clId="{62870759-0822-402D-B25C-BB6298B1EE64}" dt="2023-11-07T19:33:05.218" v="63803" actId="478"/>
          <ac:cxnSpMkLst>
            <pc:docMk/>
            <pc:sldMk cId="2128275942" sldId="1255"/>
            <ac:cxnSpMk id="270" creationId="{BB43B660-0F9B-C740-9375-4203BDD2822B}"/>
          </ac:cxnSpMkLst>
        </pc:cxnChg>
        <pc:cxnChg chg="mod">
          <ac:chgData name="Bob Ward" userId="6da7c2dd-8e2e-469f-a216-c384312e2a2d" providerId="ADAL" clId="{62870759-0822-402D-B25C-BB6298B1EE64}" dt="2023-11-07T19:33:05.218" v="63803" actId="478"/>
          <ac:cxnSpMkLst>
            <pc:docMk/>
            <pc:sldMk cId="2128275942" sldId="1255"/>
            <ac:cxnSpMk id="271" creationId="{4D4BFADB-5354-1F42-A7C1-FE93DE098C29}"/>
          </ac:cxnSpMkLst>
        </pc:cxnChg>
      </pc:sldChg>
      <pc:sldChg chg="del">
        <pc:chgData name="Bob Ward" userId="6da7c2dd-8e2e-469f-a216-c384312e2a2d" providerId="ADAL" clId="{62870759-0822-402D-B25C-BB6298B1EE64}" dt="2023-10-22T22:40:18.515" v="11647" actId="47"/>
        <pc:sldMkLst>
          <pc:docMk/>
          <pc:sldMk cId="4157747561" sldId="11114"/>
        </pc:sldMkLst>
      </pc:sldChg>
      <pc:sldChg chg="addSp delSp modSp add del mod modNotesTx">
        <pc:chgData name="Bob Ward" userId="6da7c2dd-8e2e-469f-a216-c384312e2a2d" providerId="ADAL" clId="{62870759-0822-402D-B25C-BB6298B1EE64}" dt="2023-11-02T00:26:41.302" v="55771" actId="47"/>
        <pc:sldMkLst>
          <pc:docMk/>
          <pc:sldMk cId="63407523" sldId="2076136669"/>
        </pc:sldMkLst>
        <pc:spChg chg="add mod">
          <ac:chgData name="Bob Ward" userId="6da7c2dd-8e2e-469f-a216-c384312e2a2d" providerId="ADAL" clId="{62870759-0822-402D-B25C-BB6298B1EE64}" dt="2023-11-01T18:08:29.818" v="55032" actId="313"/>
          <ac:spMkLst>
            <pc:docMk/>
            <pc:sldMk cId="63407523" sldId="2076136669"/>
            <ac:spMk id="4" creationId="{2A7C443E-C67F-87D0-CA44-548021BF1A1D}"/>
          </ac:spMkLst>
        </pc:spChg>
        <pc:spChg chg="mod">
          <ac:chgData name="Bob Ward" userId="6da7c2dd-8e2e-469f-a216-c384312e2a2d" providerId="ADAL" clId="{62870759-0822-402D-B25C-BB6298B1EE64}" dt="2023-11-01T18:06:08.954" v="54960" actId="1076"/>
          <ac:spMkLst>
            <pc:docMk/>
            <pc:sldMk cId="63407523" sldId="2076136669"/>
            <ac:spMk id="87" creationId="{5E346F61-CEA7-4424-9784-764850A7E52E}"/>
          </ac:spMkLst>
        </pc:spChg>
        <pc:spChg chg="mod">
          <ac:chgData name="Bob Ward" userId="6da7c2dd-8e2e-469f-a216-c384312e2a2d" providerId="ADAL" clId="{62870759-0822-402D-B25C-BB6298B1EE64}" dt="2023-11-01T18:06:08.954" v="54960" actId="1076"/>
          <ac:spMkLst>
            <pc:docMk/>
            <pc:sldMk cId="63407523" sldId="2076136669"/>
            <ac:spMk id="89" creationId="{2BC7B926-77A1-4BE1-8254-85CE039E62B9}"/>
          </ac:spMkLst>
        </pc:spChg>
        <pc:spChg chg="mod">
          <ac:chgData name="Bob Ward" userId="6da7c2dd-8e2e-469f-a216-c384312e2a2d" providerId="ADAL" clId="{62870759-0822-402D-B25C-BB6298B1EE64}" dt="2023-11-01T18:06:08.954" v="54960" actId="1076"/>
          <ac:spMkLst>
            <pc:docMk/>
            <pc:sldMk cId="63407523" sldId="2076136669"/>
            <ac:spMk id="90" creationId="{7B6FA3DB-0AC3-4EF3-BF80-4E6FC13F9EEF}"/>
          </ac:spMkLst>
        </pc:spChg>
        <pc:spChg chg="mod">
          <ac:chgData name="Bob Ward" userId="6da7c2dd-8e2e-469f-a216-c384312e2a2d" providerId="ADAL" clId="{62870759-0822-402D-B25C-BB6298B1EE64}" dt="2023-11-01T18:06:08.954" v="54960" actId="1076"/>
          <ac:spMkLst>
            <pc:docMk/>
            <pc:sldMk cId="63407523" sldId="2076136669"/>
            <ac:spMk id="91" creationId="{49E067C9-FE1F-4709-AF8F-D5E06C329F87}"/>
          </ac:spMkLst>
        </pc:spChg>
        <pc:spChg chg="mod">
          <ac:chgData name="Bob Ward" userId="6da7c2dd-8e2e-469f-a216-c384312e2a2d" providerId="ADAL" clId="{62870759-0822-402D-B25C-BB6298B1EE64}" dt="2023-11-01T18:06:08.954" v="54960" actId="1076"/>
          <ac:spMkLst>
            <pc:docMk/>
            <pc:sldMk cId="63407523" sldId="2076136669"/>
            <ac:spMk id="92" creationId="{C977B26F-E1EB-4270-902A-B4173924209D}"/>
          </ac:spMkLst>
        </pc:spChg>
        <pc:spChg chg="mod">
          <ac:chgData name="Bob Ward" userId="6da7c2dd-8e2e-469f-a216-c384312e2a2d" providerId="ADAL" clId="{62870759-0822-402D-B25C-BB6298B1EE64}" dt="2023-11-01T18:06:08.954" v="54960" actId="1076"/>
          <ac:spMkLst>
            <pc:docMk/>
            <pc:sldMk cId="63407523" sldId="2076136669"/>
            <ac:spMk id="93" creationId="{AFE7A9B0-4BED-400C-9947-D9940AAD3887}"/>
          </ac:spMkLst>
        </pc:spChg>
        <pc:spChg chg="mod">
          <ac:chgData name="Bob Ward" userId="6da7c2dd-8e2e-469f-a216-c384312e2a2d" providerId="ADAL" clId="{62870759-0822-402D-B25C-BB6298B1EE64}" dt="2023-11-01T18:06:08.954" v="54960" actId="1076"/>
          <ac:spMkLst>
            <pc:docMk/>
            <pc:sldMk cId="63407523" sldId="2076136669"/>
            <ac:spMk id="94" creationId="{3F2B3CE4-80F8-4944-B9DB-147F33FF2C7E}"/>
          </ac:spMkLst>
        </pc:spChg>
        <pc:spChg chg="mod">
          <ac:chgData name="Bob Ward" userId="6da7c2dd-8e2e-469f-a216-c384312e2a2d" providerId="ADAL" clId="{62870759-0822-402D-B25C-BB6298B1EE64}" dt="2023-11-01T18:06:08.954" v="54960" actId="1076"/>
          <ac:spMkLst>
            <pc:docMk/>
            <pc:sldMk cId="63407523" sldId="2076136669"/>
            <ac:spMk id="95" creationId="{108C32D6-3046-4833-8613-BD127DA71430}"/>
          </ac:spMkLst>
        </pc:spChg>
        <pc:spChg chg="mod">
          <ac:chgData name="Bob Ward" userId="6da7c2dd-8e2e-469f-a216-c384312e2a2d" providerId="ADAL" clId="{62870759-0822-402D-B25C-BB6298B1EE64}" dt="2023-11-01T18:06:08.954" v="54960" actId="1076"/>
          <ac:spMkLst>
            <pc:docMk/>
            <pc:sldMk cId="63407523" sldId="2076136669"/>
            <ac:spMk id="96" creationId="{B4544DB7-D550-46DA-B99E-7829B3B4F55C}"/>
          </ac:spMkLst>
        </pc:spChg>
        <pc:spChg chg="mod">
          <ac:chgData name="Bob Ward" userId="6da7c2dd-8e2e-469f-a216-c384312e2a2d" providerId="ADAL" clId="{62870759-0822-402D-B25C-BB6298B1EE64}" dt="2023-11-01T18:06:08.954" v="54960" actId="1076"/>
          <ac:spMkLst>
            <pc:docMk/>
            <pc:sldMk cId="63407523" sldId="2076136669"/>
            <ac:spMk id="98" creationId="{66262AC0-66EF-460C-A73F-0EC4020DF8A2}"/>
          </ac:spMkLst>
        </pc:spChg>
        <pc:spChg chg="mod">
          <ac:chgData name="Bob Ward" userId="6da7c2dd-8e2e-469f-a216-c384312e2a2d" providerId="ADAL" clId="{62870759-0822-402D-B25C-BB6298B1EE64}" dt="2023-11-01T18:06:08.954" v="54960" actId="1076"/>
          <ac:spMkLst>
            <pc:docMk/>
            <pc:sldMk cId="63407523" sldId="2076136669"/>
            <ac:spMk id="100" creationId="{20781AB9-1DE4-47D1-9138-19C8C346D202}"/>
          </ac:spMkLst>
        </pc:spChg>
        <pc:spChg chg="mod">
          <ac:chgData name="Bob Ward" userId="6da7c2dd-8e2e-469f-a216-c384312e2a2d" providerId="ADAL" clId="{62870759-0822-402D-B25C-BB6298B1EE64}" dt="2023-11-01T18:06:08.954" v="54960" actId="1076"/>
          <ac:spMkLst>
            <pc:docMk/>
            <pc:sldMk cId="63407523" sldId="2076136669"/>
            <ac:spMk id="101" creationId="{C15DC0EA-E5EE-4E1D-87D1-475EDF13AE01}"/>
          </ac:spMkLst>
        </pc:spChg>
        <pc:spChg chg="mod">
          <ac:chgData name="Bob Ward" userId="6da7c2dd-8e2e-469f-a216-c384312e2a2d" providerId="ADAL" clId="{62870759-0822-402D-B25C-BB6298B1EE64}" dt="2023-11-01T18:06:08.954" v="54960" actId="1076"/>
          <ac:spMkLst>
            <pc:docMk/>
            <pc:sldMk cId="63407523" sldId="2076136669"/>
            <ac:spMk id="102" creationId="{F9D90CF3-8D51-48A4-AD2D-DCD2F38613CC}"/>
          </ac:spMkLst>
        </pc:spChg>
        <pc:spChg chg="mod">
          <ac:chgData name="Bob Ward" userId="6da7c2dd-8e2e-469f-a216-c384312e2a2d" providerId="ADAL" clId="{62870759-0822-402D-B25C-BB6298B1EE64}" dt="2023-11-01T18:06:08.954" v="54960" actId="1076"/>
          <ac:spMkLst>
            <pc:docMk/>
            <pc:sldMk cId="63407523" sldId="2076136669"/>
            <ac:spMk id="112" creationId="{0863CAD7-FBDA-4B9E-BBE5-37DA1C5DC35B}"/>
          </ac:spMkLst>
        </pc:spChg>
        <pc:spChg chg="mod">
          <ac:chgData name="Bob Ward" userId="6da7c2dd-8e2e-469f-a216-c384312e2a2d" providerId="ADAL" clId="{62870759-0822-402D-B25C-BB6298B1EE64}" dt="2023-11-01T18:06:08.954" v="54960" actId="1076"/>
          <ac:spMkLst>
            <pc:docMk/>
            <pc:sldMk cId="63407523" sldId="2076136669"/>
            <ac:spMk id="114" creationId="{6AC817EF-0D5E-4722-B8C3-A4CB76ECA83C}"/>
          </ac:spMkLst>
        </pc:spChg>
        <pc:spChg chg="mod">
          <ac:chgData name="Bob Ward" userId="6da7c2dd-8e2e-469f-a216-c384312e2a2d" providerId="ADAL" clId="{62870759-0822-402D-B25C-BB6298B1EE64}" dt="2023-11-01T18:06:08.954" v="54960" actId="1076"/>
          <ac:spMkLst>
            <pc:docMk/>
            <pc:sldMk cId="63407523" sldId="2076136669"/>
            <ac:spMk id="115" creationId="{D5696056-8477-4106-B7FF-C15EF82002E6}"/>
          </ac:spMkLst>
        </pc:spChg>
        <pc:spChg chg="mod">
          <ac:chgData name="Bob Ward" userId="6da7c2dd-8e2e-469f-a216-c384312e2a2d" providerId="ADAL" clId="{62870759-0822-402D-B25C-BB6298B1EE64}" dt="2023-11-01T18:06:08.954" v="54960" actId="1076"/>
          <ac:spMkLst>
            <pc:docMk/>
            <pc:sldMk cId="63407523" sldId="2076136669"/>
            <ac:spMk id="116" creationId="{5EA360DD-0839-432E-86AA-009EC540CF18}"/>
          </ac:spMkLst>
        </pc:spChg>
        <pc:spChg chg="mod">
          <ac:chgData name="Bob Ward" userId="6da7c2dd-8e2e-469f-a216-c384312e2a2d" providerId="ADAL" clId="{62870759-0822-402D-B25C-BB6298B1EE64}" dt="2023-11-01T18:06:08.954" v="54960" actId="1076"/>
          <ac:spMkLst>
            <pc:docMk/>
            <pc:sldMk cId="63407523" sldId="2076136669"/>
            <ac:spMk id="117" creationId="{3CD1B9A2-E6E7-4337-9500-994512948016}"/>
          </ac:spMkLst>
        </pc:spChg>
        <pc:spChg chg="mod">
          <ac:chgData name="Bob Ward" userId="6da7c2dd-8e2e-469f-a216-c384312e2a2d" providerId="ADAL" clId="{62870759-0822-402D-B25C-BB6298B1EE64}" dt="2023-11-01T18:06:08.954" v="54960" actId="1076"/>
          <ac:spMkLst>
            <pc:docMk/>
            <pc:sldMk cId="63407523" sldId="2076136669"/>
            <ac:spMk id="118" creationId="{F2BFC35A-6886-4C84-BD3B-A22B1DC14ABF}"/>
          </ac:spMkLst>
        </pc:spChg>
        <pc:spChg chg="mod">
          <ac:chgData name="Bob Ward" userId="6da7c2dd-8e2e-469f-a216-c384312e2a2d" providerId="ADAL" clId="{62870759-0822-402D-B25C-BB6298B1EE64}" dt="2023-11-01T18:06:08.954" v="54960" actId="1076"/>
          <ac:spMkLst>
            <pc:docMk/>
            <pc:sldMk cId="63407523" sldId="2076136669"/>
            <ac:spMk id="119" creationId="{35CA5315-FE24-4539-BBCC-93FE9B91A699}"/>
          </ac:spMkLst>
        </pc:spChg>
        <pc:spChg chg="mod">
          <ac:chgData name="Bob Ward" userId="6da7c2dd-8e2e-469f-a216-c384312e2a2d" providerId="ADAL" clId="{62870759-0822-402D-B25C-BB6298B1EE64}" dt="2023-11-01T18:06:08.954" v="54960" actId="1076"/>
          <ac:spMkLst>
            <pc:docMk/>
            <pc:sldMk cId="63407523" sldId="2076136669"/>
            <ac:spMk id="120" creationId="{55084178-CCFB-47BC-8DB7-6559347327E3}"/>
          </ac:spMkLst>
        </pc:spChg>
        <pc:spChg chg="mod">
          <ac:chgData name="Bob Ward" userId="6da7c2dd-8e2e-469f-a216-c384312e2a2d" providerId="ADAL" clId="{62870759-0822-402D-B25C-BB6298B1EE64}" dt="2023-11-01T18:06:08.954" v="54960" actId="1076"/>
          <ac:spMkLst>
            <pc:docMk/>
            <pc:sldMk cId="63407523" sldId="2076136669"/>
            <ac:spMk id="121" creationId="{D4C600BF-5818-49AF-9494-ABF54AEE3341}"/>
          </ac:spMkLst>
        </pc:spChg>
        <pc:spChg chg="mod">
          <ac:chgData name="Bob Ward" userId="6da7c2dd-8e2e-469f-a216-c384312e2a2d" providerId="ADAL" clId="{62870759-0822-402D-B25C-BB6298B1EE64}" dt="2023-11-01T18:06:08.954" v="54960" actId="1076"/>
          <ac:spMkLst>
            <pc:docMk/>
            <pc:sldMk cId="63407523" sldId="2076136669"/>
            <ac:spMk id="122" creationId="{AFFF96A9-259F-4215-A05E-89F1E34E42A2}"/>
          </ac:spMkLst>
        </pc:spChg>
        <pc:spChg chg="mod">
          <ac:chgData name="Bob Ward" userId="6da7c2dd-8e2e-469f-a216-c384312e2a2d" providerId="ADAL" clId="{62870759-0822-402D-B25C-BB6298B1EE64}" dt="2023-11-01T18:06:08.954" v="54960" actId="1076"/>
          <ac:spMkLst>
            <pc:docMk/>
            <pc:sldMk cId="63407523" sldId="2076136669"/>
            <ac:spMk id="123" creationId="{362214A4-99F1-49CB-AF19-0ABBB9079642}"/>
          </ac:spMkLst>
        </pc:spChg>
        <pc:spChg chg="mod">
          <ac:chgData name="Bob Ward" userId="6da7c2dd-8e2e-469f-a216-c384312e2a2d" providerId="ADAL" clId="{62870759-0822-402D-B25C-BB6298B1EE64}" dt="2023-11-01T18:06:08.954" v="54960" actId="1076"/>
          <ac:spMkLst>
            <pc:docMk/>
            <pc:sldMk cId="63407523" sldId="2076136669"/>
            <ac:spMk id="124" creationId="{C8772E46-60C9-4B90-8130-F047F03E8019}"/>
          </ac:spMkLst>
        </pc:spChg>
        <pc:spChg chg="mod">
          <ac:chgData name="Bob Ward" userId="6da7c2dd-8e2e-469f-a216-c384312e2a2d" providerId="ADAL" clId="{62870759-0822-402D-B25C-BB6298B1EE64}" dt="2023-11-01T18:06:14.892" v="54961" actId="1076"/>
          <ac:spMkLst>
            <pc:docMk/>
            <pc:sldMk cId="63407523" sldId="2076136669"/>
            <ac:spMk id="126" creationId="{CFCCF162-4D4C-4EC4-85CC-255C3B6F3203}"/>
          </ac:spMkLst>
        </pc:spChg>
        <pc:grpChg chg="mod">
          <ac:chgData name="Bob Ward" userId="6da7c2dd-8e2e-469f-a216-c384312e2a2d" providerId="ADAL" clId="{62870759-0822-402D-B25C-BB6298B1EE64}" dt="2023-11-01T18:06:08.954" v="54960" actId="1076"/>
          <ac:grpSpMkLst>
            <pc:docMk/>
            <pc:sldMk cId="63407523" sldId="2076136669"/>
            <ac:grpSpMk id="86" creationId="{00465D75-5F3F-478D-8A12-96802D8DBC62}"/>
          </ac:grpSpMkLst>
        </pc:grpChg>
        <pc:grpChg chg="mod">
          <ac:chgData name="Bob Ward" userId="6da7c2dd-8e2e-469f-a216-c384312e2a2d" providerId="ADAL" clId="{62870759-0822-402D-B25C-BB6298B1EE64}" dt="2023-11-01T18:06:08.954" v="54960" actId="1076"/>
          <ac:grpSpMkLst>
            <pc:docMk/>
            <pc:sldMk cId="63407523" sldId="2076136669"/>
            <ac:grpSpMk id="88" creationId="{804410FC-F295-4BE8-9839-FE4AC226AE81}"/>
          </ac:grpSpMkLst>
        </pc:grpChg>
        <pc:grpChg chg="mod">
          <ac:chgData name="Bob Ward" userId="6da7c2dd-8e2e-469f-a216-c384312e2a2d" providerId="ADAL" clId="{62870759-0822-402D-B25C-BB6298B1EE64}" dt="2023-11-01T18:06:08.954" v="54960" actId="1076"/>
          <ac:grpSpMkLst>
            <pc:docMk/>
            <pc:sldMk cId="63407523" sldId="2076136669"/>
            <ac:grpSpMk id="97" creationId="{3C1369C9-739D-4539-99EE-F1F4288F6815}"/>
          </ac:grpSpMkLst>
        </pc:grpChg>
        <pc:grpChg chg="mod">
          <ac:chgData name="Bob Ward" userId="6da7c2dd-8e2e-469f-a216-c384312e2a2d" providerId="ADAL" clId="{62870759-0822-402D-B25C-BB6298B1EE64}" dt="2023-11-01T18:06:08.954" v="54960" actId="1076"/>
          <ac:grpSpMkLst>
            <pc:docMk/>
            <pc:sldMk cId="63407523" sldId="2076136669"/>
            <ac:grpSpMk id="99" creationId="{FA57B40C-6E4D-4BCE-B45D-32FCD348A065}"/>
          </ac:grpSpMkLst>
        </pc:grpChg>
        <pc:grpChg chg="mod">
          <ac:chgData name="Bob Ward" userId="6da7c2dd-8e2e-469f-a216-c384312e2a2d" providerId="ADAL" clId="{62870759-0822-402D-B25C-BB6298B1EE64}" dt="2023-11-01T18:06:08.954" v="54960" actId="1076"/>
          <ac:grpSpMkLst>
            <pc:docMk/>
            <pc:sldMk cId="63407523" sldId="2076136669"/>
            <ac:grpSpMk id="111" creationId="{EAF934D9-3FF9-4BE0-9738-C39331B94AED}"/>
          </ac:grpSpMkLst>
        </pc:grpChg>
        <pc:grpChg chg="mod">
          <ac:chgData name="Bob Ward" userId="6da7c2dd-8e2e-469f-a216-c384312e2a2d" providerId="ADAL" clId="{62870759-0822-402D-B25C-BB6298B1EE64}" dt="2023-11-01T18:06:08.954" v="54960" actId="1076"/>
          <ac:grpSpMkLst>
            <pc:docMk/>
            <pc:sldMk cId="63407523" sldId="2076136669"/>
            <ac:grpSpMk id="113" creationId="{9C9F7AC7-3B4E-44EA-B89B-1C78FE08B762}"/>
          </ac:grpSpMkLst>
        </pc:grpChg>
        <pc:grpChg chg="del">
          <ac:chgData name="Bob Ward" userId="6da7c2dd-8e2e-469f-a216-c384312e2a2d" providerId="ADAL" clId="{62870759-0822-402D-B25C-BB6298B1EE64}" dt="2023-11-01T17:46:11.850" v="54524" actId="478"/>
          <ac:grpSpMkLst>
            <pc:docMk/>
            <pc:sldMk cId="63407523" sldId="2076136669"/>
            <ac:grpSpMk id="143" creationId="{D0415BF9-BB9E-4380-A1D3-48BF4CBF001C}"/>
          </ac:grpSpMkLst>
        </pc:grpChg>
      </pc:sldChg>
      <pc:sldChg chg="addSp delSp modSp mod ord modNotesTx">
        <pc:chgData name="Bob Ward" userId="6da7c2dd-8e2e-469f-a216-c384312e2a2d" providerId="ADAL" clId="{62870759-0822-402D-B25C-BB6298B1EE64}" dt="2023-11-12T03:56:26.556" v="67178" actId="6549"/>
        <pc:sldMkLst>
          <pc:docMk/>
          <pc:sldMk cId="1074979928" sldId="2076136683"/>
        </pc:sldMkLst>
        <pc:spChg chg="mod">
          <ac:chgData name="Bob Ward" userId="6da7c2dd-8e2e-469f-a216-c384312e2a2d" providerId="ADAL" clId="{62870759-0822-402D-B25C-BB6298B1EE64}" dt="2023-10-22T01:04:32.096" v="6648" actId="1076"/>
          <ac:spMkLst>
            <pc:docMk/>
            <pc:sldMk cId="1074979928" sldId="2076136683"/>
            <ac:spMk id="2" creationId="{FF146730-64F0-1D46-BD0C-A40493A9594A}"/>
          </ac:spMkLst>
        </pc:spChg>
        <pc:spChg chg="add del mod">
          <ac:chgData name="Bob Ward" userId="6da7c2dd-8e2e-469f-a216-c384312e2a2d" providerId="ADAL" clId="{62870759-0822-402D-B25C-BB6298B1EE64}" dt="2023-10-22T01:04:22.629" v="6645"/>
          <ac:spMkLst>
            <pc:docMk/>
            <pc:sldMk cId="1074979928" sldId="2076136683"/>
            <ac:spMk id="3" creationId="{FDF4D4DE-0404-2302-3B46-B18ACF19954D}"/>
          </ac:spMkLst>
        </pc:spChg>
        <pc:spChg chg="mod">
          <ac:chgData name="Bob Ward" userId="6da7c2dd-8e2e-469f-a216-c384312e2a2d" providerId="ADAL" clId="{62870759-0822-402D-B25C-BB6298B1EE64}" dt="2023-10-22T01:04:56.728" v="6676" actId="20577"/>
          <ac:spMkLst>
            <pc:docMk/>
            <pc:sldMk cId="1074979928" sldId="2076136683"/>
            <ac:spMk id="4" creationId="{00000000-0000-0000-0000-000000000000}"/>
          </ac:spMkLst>
        </pc:spChg>
        <pc:spChg chg="mod">
          <ac:chgData name="Bob Ward" userId="6da7c2dd-8e2e-469f-a216-c384312e2a2d" providerId="ADAL" clId="{62870759-0822-402D-B25C-BB6298B1EE64}" dt="2023-10-27T17:49:21.605" v="23305" actId="6549"/>
          <ac:spMkLst>
            <pc:docMk/>
            <pc:sldMk cId="1074979928" sldId="2076136683"/>
            <ac:spMk id="5" creationId="{F240BDB0-9198-4D64-A15B-157817C0240F}"/>
          </ac:spMkLst>
        </pc:spChg>
        <pc:spChg chg="add del">
          <ac:chgData name="Bob Ward" userId="6da7c2dd-8e2e-469f-a216-c384312e2a2d" providerId="ADAL" clId="{62870759-0822-402D-B25C-BB6298B1EE64}" dt="2023-11-12T03:56:21.595" v="67177" actId="478"/>
          <ac:spMkLst>
            <pc:docMk/>
            <pc:sldMk cId="1074979928" sldId="2076136683"/>
            <ac:spMk id="6" creationId="{4135480D-5CBE-CC08-E3BD-B55C9451C2FC}"/>
          </ac:spMkLst>
        </pc:spChg>
        <pc:spChg chg="add del">
          <ac:chgData name="Bob Ward" userId="6da7c2dd-8e2e-469f-a216-c384312e2a2d" providerId="ADAL" clId="{62870759-0822-402D-B25C-BB6298B1EE64}" dt="2023-10-01T16:42:55.849" v="5790" actId="478"/>
          <ac:spMkLst>
            <pc:docMk/>
            <pc:sldMk cId="1074979928" sldId="2076136683"/>
            <ac:spMk id="6" creationId="{F55B3841-A9A8-C87A-0483-041C958D0DC2}"/>
          </ac:spMkLst>
        </pc:spChg>
        <pc:spChg chg="add mod">
          <ac:chgData name="Bob Ward" userId="6da7c2dd-8e2e-469f-a216-c384312e2a2d" providerId="ADAL" clId="{62870759-0822-402D-B25C-BB6298B1EE64}" dt="2023-10-22T01:04:28.428" v="6647" actId="1076"/>
          <ac:spMkLst>
            <pc:docMk/>
            <pc:sldMk cId="1074979928" sldId="2076136683"/>
            <ac:spMk id="7" creationId="{6634D30B-0B2F-8619-6E2F-7724315552B7}"/>
          </ac:spMkLst>
        </pc:spChg>
        <pc:spChg chg="add mod">
          <ac:chgData name="Bob Ward" userId="6da7c2dd-8e2e-469f-a216-c384312e2a2d" providerId="ADAL" clId="{62870759-0822-402D-B25C-BB6298B1EE64}" dt="2023-11-12T03:56:19.164" v="67176" actId="1076"/>
          <ac:spMkLst>
            <pc:docMk/>
            <pc:sldMk cId="1074979928" sldId="2076136683"/>
            <ac:spMk id="8" creationId="{31F41E09-EC36-8A24-6B21-543E767988DE}"/>
          </ac:spMkLst>
        </pc:spChg>
        <pc:spChg chg="del">
          <ac:chgData name="Bob Ward" userId="6da7c2dd-8e2e-469f-a216-c384312e2a2d" providerId="ADAL" clId="{62870759-0822-402D-B25C-BB6298B1EE64}" dt="2023-10-22T01:04:11.014" v="6643" actId="478"/>
          <ac:spMkLst>
            <pc:docMk/>
            <pc:sldMk cId="1074979928" sldId="2076136683"/>
            <ac:spMk id="8" creationId="{35739298-9E65-EF8E-16AD-C4592D72C2BC}"/>
          </ac:spMkLst>
        </pc:spChg>
        <pc:picChg chg="add del mod">
          <ac:chgData name="Bob Ward" userId="6da7c2dd-8e2e-469f-a216-c384312e2a2d" providerId="ADAL" clId="{62870759-0822-402D-B25C-BB6298B1EE64}" dt="2023-10-22T01:04:22.629" v="6645"/>
          <ac:picMkLst>
            <pc:docMk/>
            <pc:sldMk cId="1074979928" sldId="2076136683"/>
            <ac:picMk id="6" creationId="{8F12E06F-FB35-8F32-FDCD-84FE575C19D6}"/>
          </ac:picMkLst>
        </pc:picChg>
        <pc:picChg chg="del">
          <ac:chgData name="Bob Ward" userId="6da7c2dd-8e2e-469f-a216-c384312e2a2d" providerId="ADAL" clId="{62870759-0822-402D-B25C-BB6298B1EE64}" dt="2023-10-22T01:04:11.014" v="6643" actId="478"/>
          <ac:picMkLst>
            <pc:docMk/>
            <pc:sldMk cId="1074979928" sldId="2076136683"/>
            <ac:picMk id="9" creationId="{59E61AA5-1141-44AD-F23C-F6C958CE9988}"/>
          </ac:picMkLst>
        </pc:picChg>
        <pc:picChg chg="add mod">
          <ac:chgData name="Bob Ward" userId="6da7c2dd-8e2e-469f-a216-c384312e2a2d" providerId="ADAL" clId="{62870759-0822-402D-B25C-BB6298B1EE64}" dt="2023-10-22T01:04:28.428" v="6647" actId="1076"/>
          <ac:picMkLst>
            <pc:docMk/>
            <pc:sldMk cId="1074979928" sldId="2076136683"/>
            <ac:picMk id="10" creationId="{36FA6C56-979A-C977-13DF-8D086F15861A}"/>
          </ac:picMkLst>
        </pc:picChg>
      </pc:sldChg>
      <pc:sldChg chg="addSp delSp modSp mod modNotesTx">
        <pc:chgData name="Bob Ward" userId="6da7c2dd-8e2e-469f-a216-c384312e2a2d" providerId="ADAL" clId="{62870759-0822-402D-B25C-BB6298B1EE64}" dt="2023-11-12T05:44:56.164" v="72477" actId="20577"/>
        <pc:sldMkLst>
          <pc:docMk/>
          <pc:sldMk cId="4220055585" sldId="2076136684"/>
        </pc:sldMkLst>
        <pc:spChg chg="mod">
          <ac:chgData name="Bob Ward" userId="6da7c2dd-8e2e-469f-a216-c384312e2a2d" providerId="ADAL" clId="{62870759-0822-402D-B25C-BB6298B1EE64}" dt="2023-10-22T21:35:38.621" v="9809" actId="20577"/>
          <ac:spMkLst>
            <pc:docMk/>
            <pc:sldMk cId="4220055585" sldId="2076136684"/>
            <ac:spMk id="4" creationId="{00000000-0000-0000-0000-000000000000}"/>
          </ac:spMkLst>
        </pc:spChg>
        <pc:spChg chg="mod">
          <ac:chgData name="Bob Ward" userId="6da7c2dd-8e2e-469f-a216-c384312e2a2d" providerId="ADAL" clId="{62870759-0822-402D-B25C-BB6298B1EE64}" dt="2023-10-29T21:43:20.588" v="33115" actId="6549"/>
          <ac:spMkLst>
            <pc:docMk/>
            <pc:sldMk cId="4220055585" sldId="2076136684"/>
            <ac:spMk id="5" creationId="{AD729CE2-DFE2-4F16-9422-5107E23D9966}"/>
          </ac:spMkLst>
        </pc:spChg>
        <pc:spChg chg="add del">
          <ac:chgData name="Bob Ward" userId="6da7c2dd-8e2e-469f-a216-c384312e2a2d" providerId="ADAL" clId="{62870759-0822-402D-B25C-BB6298B1EE64}" dt="2023-10-22T21:35:43.043" v="9811" actId="478"/>
          <ac:spMkLst>
            <pc:docMk/>
            <pc:sldMk cId="4220055585" sldId="2076136684"/>
            <ac:spMk id="16" creationId="{4360E972-D104-EC8D-D64F-0CCADF1F63A9}"/>
          </ac:spMkLst>
        </pc:spChg>
        <pc:grpChg chg="del">
          <ac:chgData name="Bob Ward" userId="6da7c2dd-8e2e-469f-a216-c384312e2a2d" providerId="ADAL" clId="{62870759-0822-402D-B25C-BB6298B1EE64}" dt="2023-10-22T21:35:47.059" v="9812" actId="478"/>
          <ac:grpSpMkLst>
            <pc:docMk/>
            <pc:sldMk cId="4220055585" sldId="2076136684"/>
            <ac:grpSpMk id="17" creationId="{E7891457-8D77-34EF-0409-6B22DE24F490}"/>
          </ac:grpSpMkLst>
        </pc:grpChg>
        <pc:picChg chg="add mod">
          <ac:chgData name="Bob Ward" userId="6da7c2dd-8e2e-469f-a216-c384312e2a2d" providerId="ADAL" clId="{62870759-0822-402D-B25C-BB6298B1EE64}" dt="2023-10-22T21:36:18.013" v="9814" actId="1076"/>
          <ac:picMkLst>
            <pc:docMk/>
            <pc:sldMk cId="4220055585" sldId="2076136684"/>
            <ac:picMk id="2" creationId="{28FDB44E-4AE9-075D-53A2-82E0D1E9B6F8}"/>
          </ac:picMkLst>
        </pc:picChg>
      </pc:sldChg>
      <pc:sldChg chg="addSp delSp modSp mod">
        <pc:chgData name="Bob Ward" userId="6da7c2dd-8e2e-469f-a216-c384312e2a2d" providerId="ADAL" clId="{62870759-0822-402D-B25C-BB6298B1EE64}" dt="2023-10-29T23:09:25.819" v="33678" actId="20577"/>
        <pc:sldMkLst>
          <pc:docMk/>
          <pc:sldMk cId="2027520936" sldId="2076136685"/>
        </pc:sldMkLst>
        <pc:spChg chg="mod">
          <ac:chgData name="Bob Ward" userId="6da7c2dd-8e2e-469f-a216-c384312e2a2d" providerId="ADAL" clId="{62870759-0822-402D-B25C-BB6298B1EE64}" dt="2023-10-29T23:09:25.819" v="33678" actId="20577"/>
          <ac:spMkLst>
            <pc:docMk/>
            <pc:sldMk cId="2027520936" sldId="2076136685"/>
            <ac:spMk id="3" creationId="{56C56E6C-9F79-4E02-BC0B-533B1C5309BF}"/>
          </ac:spMkLst>
        </pc:spChg>
        <pc:spChg chg="mod">
          <ac:chgData name="Bob Ward" userId="6da7c2dd-8e2e-469f-a216-c384312e2a2d" providerId="ADAL" clId="{62870759-0822-402D-B25C-BB6298B1EE64}" dt="2023-10-22T23:34:38.874" v="12613" actId="20577"/>
          <ac:spMkLst>
            <pc:docMk/>
            <pc:sldMk cId="2027520936" sldId="2076136685"/>
            <ac:spMk id="4" creationId="{00000000-0000-0000-0000-000000000000}"/>
          </ac:spMkLst>
        </pc:spChg>
        <pc:spChg chg="mod">
          <ac:chgData name="Bob Ward" userId="6da7c2dd-8e2e-469f-a216-c384312e2a2d" providerId="ADAL" clId="{62870759-0822-402D-B25C-BB6298B1EE64}" dt="2023-10-22T22:21:39.295" v="11255"/>
          <ac:spMkLst>
            <pc:docMk/>
            <pc:sldMk cId="2027520936" sldId="2076136685"/>
            <ac:spMk id="5" creationId="{4D2AB506-6904-E366-B36D-71508B52288A}"/>
          </ac:spMkLst>
        </pc:spChg>
        <pc:spChg chg="mod">
          <ac:chgData name="Bob Ward" userId="6da7c2dd-8e2e-469f-a216-c384312e2a2d" providerId="ADAL" clId="{62870759-0822-402D-B25C-BB6298B1EE64}" dt="2023-10-22T22:21:39.295" v="11255"/>
          <ac:spMkLst>
            <pc:docMk/>
            <pc:sldMk cId="2027520936" sldId="2076136685"/>
            <ac:spMk id="6" creationId="{F44AA3B9-580C-4D79-EFFE-221637CB7F17}"/>
          </ac:spMkLst>
        </pc:spChg>
        <pc:spChg chg="mod">
          <ac:chgData name="Bob Ward" userId="6da7c2dd-8e2e-469f-a216-c384312e2a2d" providerId="ADAL" clId="{62870759-0822-402D-B25C-BB6298B1EE64}" dt="2023-10-22T22:21:39.295" v="11255"/>
          <ac:spMkLst>
            <pc:docMk/>
            <pc:sldMk cId="2027520936" sldId="2076136685"/>
            <ac:spMk id="9" creationId="{1BC98323-CCAE-D892-C012-E167465A6888}"/>
          </ac:spMkLst>
        </pc:spChg>
        <pc:spChg chg="mod">
          <ac:chgData name="Bob Ward" userId="6da7c2dd-8e2e-469f-a216-c384312e2a2d" providerId="ADAL" clId="{62870759-0822-402D-B25C-BB6298B1EE64}" dt="2023-10-22T22:21:39.295" v="11255"/>
          <ac:spMkLst>
            <pc:docMk/>
            <pc:sldMk cId="2027520936" sldId="2076136685"/>
            <ac:spMk id="10" creationId="{0C5D0034-D776-14F2-0463-B6C3E797E586}"/>
          </ac:spMkLst>
        </pc:spChg>
        <pc:spChg chg="mod">
          <ac:chgData name="Bob Ward" userId="6da7c2dd-8e2e-469f-a216-c384312e2a2d" providerId="ADAL" clId="{62870759-0822-402D-B25C-BB6298B1EE64}" dt="2023-10-22T22:21:39.295" v="11255"/>
          <ac:spMkLst>
            <pc:docMk/>
            <pc:sldMk cId="2027520936" sldId="2076136685"/>
            <ac:spMk id="14" creationId="{72E1E641-69EA-067E-24B1-CBEC05A00C64}"/>
          </ac:spMkLst>
        </pc:spChg>
        <pc:spChg chg="mod">
          <ac:chgData name="Bob Ward" userId="6da7c2dd-8e2e-469f-a216-c384312e2a2d" providerId="ADAL" clId="{62870759-0822-402D-B25C-BB6298B1EE64}" dt="2023-10-22T22:21:39.295" v="11255"/>
          <ac:spMkLst>
            <pc:docMk/>
            <pc:sldMk cId="2027520936" sldId="2076136685"/>
            <ac:spMk id="15" creationId="{4D1D6A74-AF04-4E8C-BAC8-AAC370D61760}"/>
          </ac:spMkLst>
        </pc:spChg>
        <pc:spChg chg="mod">
          <ac:chgData name="Bob Ward" userId="6da7c2dd-8e2e-469f-a216-c384312e2a2d" providerId="ADAL" clId="{62870759-0822-402D-B25C-BB6298B1EE64}" dt="2023-10-22T22:21:39.295" v="11255"/>
          <ac:spMkLst>
            <pc:docMk/>
            <pc:sldMk cId="2027520936" sldId="2076136685"/>
            <ac:spMk id="16" creationId="{DE7BEA2C-2587-C0C6-EBD6-94764CBF1E0D}"/>
          </ac:spMkLst>
        </pc:spChg>
        <pc:spChg chg="mod">
          <ac:chgData name="Bob Ward" userId="6da7c2dd-8e2e-469f-a216-c384312e2a2d" providerId="ADAL" clId="{62870759-0822-402D-B25C-BB6298B1EE64}" dt="2023-10-22T22:21:39.295" v="11255"/>
          <ac:spMkLst>
            <pc:docMk/>
            <pc:sldMk cId="2027520936" sldId="2076136685"/>
            <ac:spMk id="17" creationId="{406A3DC5-1793-D20D-3458-C4FF2CF34ACF}"/>
          </ac:spMkLst>
        </pc:spChg>
        <pc:spChg chg="mod">
          <ac:chgData name="Bob Ward" userId="6da7c2dd-8e2e-469f-a216-c384312e2a2d" providerId="ADAL" clId="{62870759-0822-402D-B25C-BB6298B1EE64}" dt="2023-10-22T22:21:39.295" v="11255"/>
          <ac:spMkLst>
            <pc:docMk/>
            <pc:sldMk cId="2027520936" sldId="2076136685"/>
            <ac:spMk id="18" creationId="{79051860-D992-89F1-621A-192EEAB8095C}"/>
          </ac:spMkLst>
        </pc:spChg>
        <pc:grpChg chg="add mod">
          <ac:chgData name="Bob Ward" userId="6da7c2dd-8e2e-469f-a216-c384312e2a2d" providerId="ADAL" clId="{62870759-0822-402D-B25C-BB6298B1EE64}" dt="2023-10-22T22:23:58.566" v="11376" actId="1076"/>
          <ac:grpSpMkLst>
            <pc:docMk/>
            <pc:sldMk cId="2027520936" sldId="2076136685"/>
            <ac:grpSpMk id="2" creationId="{AE40C726-B6E8-4934-A75B-2C837F518847}"/>
          </ac:grpSpMkLst>
        </pc:grpChg>
        <pc:grpChg chg="del">
          <ac:chgData name="Bob Ward" userId="6da7c2dd-8e2e-469f-a216-c384312e2a2d" providerId="ADAL" clId="{62870759-0822-402D-B25C-BB6298B1EE64}" dt="2023-10-22T22:21:38.486" v="11254" actId="478"/>
          <ac:grpSpMkLst>
            <pc:docMk/>
            <pc:sldMk cId="2027520936" sldId="2076136685"/>
            <ac:grpSpMk id="11" creationId="{F2D1FBEC-FC0F-E9D3-D5A7-B7789F9EF587}"/>
          </ac:grpSpMkLst>
        </pc:grpChg>
      </pc:sldChg>
      <pc:sldChg chg="addSp delSp modSp mod modNotesTx">
        <pc:chgData name="Bob Ward" userId="6da7c2dd-8e2e-469f-a216-c384312e2a2d" providerId="ADAL" clId="{62870759-0822-402D-B25C-BB6298B1EE64}" dt="2023-10-31T23:12:58.229" v="51052" actId="6549"/>
        <pc:sldMkLst>
          <pc:docMk/>
          <pc:sldMk cId="472963580" sldId="2076136686"/>
        </pc:sldMkLst>
        <pc:spChg chg="mod">
          <ac:chgData name="Bob Ward" userId="6da7c2dd-8e2e-469f-a216-c384312e2a2d" providerId="ADAL" clId="{62870759-0822-402D-B25C-BB6298B1EE64}" dt="2023-10-22T22:39:44.192" v="11643" actId="20577"/>
          <ac:spMkLst>
            <pc:docMk/>
            <pc:sldMk cId="472963580" sldId="2076136686"/>
            <ac:spMk id="4" creationId="{00000000-0000-0000-0000-000000000000}"/>
          </ac:spMkLst>
        </pc:spChg>
        <pc:spChg chg="mod">
          <ac:chgData name="Bob Ward" userId="6da7c2dd-8e2e-469f-a216-c384312e2a2d" providerId="ADAL" clId="{62870759-0822-402D-B25C-BB6298B1EE64}" dt="2023-10-31T23:12:58.229" v="51052" actId="6549"/>
          <ac:spMkLst>
            <pc:docMk/>
            <pc:sldMk cId="472963580" sldId="2076136686"/>
            <ac:spMk id="10" creationId="{2DB51ECA-5804-D44E-B859-F2F77F6CDF8E}"/>
          </ac:spMkLst>
        </pc:spChg>
        <pc:picChg chg="add mod">
          <ac:chgData name="Bob Ward" userId="6da7c2dd-8e2e-469f-a216-c384312e2a2d" providerId="ADAL" clId="{62870759-0822-402D-B25C-BB6298B1EE64}" dt="2023-10-22T22:40:12.448" v="11646" actId="1076"/>
          <ac:picMkLst>
            <pc:docMk/>
            <pc:sldMk cId="472963580" sldId="2076136686"/>
            <ac:picMk id="5" creationId="{447931B5-34FD-A60B-39AC-E9D48CAC831E}"/>
          </ac:picMkLst>
        </pc:picChg>
        <pc:picChg chg="del">
          <ac:chgData name="Bob Ward" userId="6da7c2dd-8e2e-469f-a216-c384312e2a2d" providerId="ADAL" clId="{62870759-0822-402D-B25C-BB6298B1EE64}" dt="2023-10-22T22:39:48.306" v="11644" actId="478"/>
          <ac:picMkLst>
            <pc:docMk/>
            <pc:sldMk cId="472963580" sldId="2076136686"/>
            <ac:picMk id="7" creationId="{5636DCFC-9C14-07C2-725E-8F162ED43526}"/>
          </ac:picMkLst>
        </pc:picChg>
      </pc:sldChg>
      <pc:sldChg chg="addSp delSp modSp mod modNotesTx">
        <pc:chgData name="Bob Ward" userId="6da7c2dd-8e2e-469f-a216-c384312e2a2d" providerId="ADAL" clId="{62870759-0822-402D-B25C-BB6298B1EE64}" dt="2023-11-01T01:05:45.624" v="52451" actId="20577"/>
        <pc:sldMkLst>
          <pc:docMk/>
          <pc:sldMk cId="3710408201" sldId="2076136687"/>
        </pc:sldMkLst>
        <pc:spChg chg="del">
          <ac:chgData name="Bob Ward" userId="6da7c2dd-8e2e-469f-a216-c384312e2a2d" providerId="ADAL" clId="{62870759-0822-402D-B25C-BB6298B1EE64}" dt="2023-10-22T22:53:35.924" v="12119" actId="478"/>
          <ac:spMkLst>
            <pc:docMk/>
            <pc:sldMk cId="3710408201" sldId="2076136687"/>
            <ac:spMk id="2" creationId="{075D1010-C2D3-5651-927D-3AE775EB9270}"/>
          </ac:spMkLst>
        </pc:spChg>
        <pc:spChg chg="mod">
          <ac:chgData name="Bob Ward" userId="6da7c2dd-8e2e-469f-a216-c384312e2a2d" providerId="ADAL" clId="{62870759-0822-402D-B25C-BB6298B1EE64}" dt="2023-10-22T23:59:52.647" v="13091" actId="1076"/>
          <ac:spMkLst>
            <pc:docMk/>
            <pc:sldMk cId="3710408201" sldId="2076136687"/>
            <ac:spMk id="4" creationId="{00000000-0000-0000-0000-000000000000}"/>
          </ac:spMkLst>
        </pc:spChg>
        <pc:spChg chg="mod">
          <ac:chgData name="Bob Ward" userId="6da7c2dd-8e2e-469f-a216-c384312e2a2d" providerId="ADAL" clId="{62870759-0822-402D-B25C-BB6298B1EE64}" dt="2023-10-22T22:53:58.023" v="12122"/>
          <ac:spMkLst>
            <pc:docMk/>
            <pc:sldMk cId="3710408201" sldId="2076136687"/>
            <ac:spMk id="5" creationId="{BBE02740-A98E-D74D-5B38-2F90F6B2DCD8}"/>
          </ac:spMkLst>
        </pc:spChg>
        <pc:spChg chg="add del">
          <ac:chgData name="Bob Ward" userId="6da7c2dd-8e2e-469f-a216-c384312e2a2d" providerId="ADAL" clId="{62870759-0822-402D-B25C-BB6298B1EE64}" dt="2023-10-22T22:51:57.027" v="12115" actId="478"/>
          <ac:spMkLst>
            <pc:docMk/>
            <pc:sldMk cId="3710408201" sldId="2076136687"/>
            <ac:spMk id="7" creationId="{5F3FACB3-6B42-1897-AD2F-6E5099365BE3}"/>
          </ac:spMkLst>
        </pc:spChg>
        <pc:spChg chg="del">
          <ac:chgData name="Bob Ward" userId="6da7c2dd-8e2e-469f-a216-c384312e2a2d" providerId="ADAL" clId="{62870759-0822-402D-B25C-BB6298B1EE64}" dt="2023-10-22T22:51:59.329" v="12116" actId="478"/>
          <ac:spMkLst>
            <pc:docMk/>
            <pc:sldMk cId="3710408201" sldId="2076136687"/>
            <ac:spMk id="8" creationId="{F13D9524-8851-0678-AE3A-DA21D1670427}"/>
          </ac:spMkLst>
        </pc:spChg>
        <pc:spChg chg="mod">
          <ac:chgData name="Bob Ward" userId="6da7c2dd-8e2e-469f-a216-c384312e2a2d" providerId="ADAL" clId="{62870759-0822-402D-B25C-BB6298B1EE64}" dt="2023-10-22T22:53:58.023" v="12122"/>
          <ac:spMkLst>
            <pc:docMk/>
            <pc:sldMk cId="3710408201" sldId="2076136687"/>
            <ac:spMk id="9" creationId="{8EFB4B77-9D89-1D3F-D60B-B400B2A89C3C}"/>
          </ac:spMkLst>
        </pc:spChg>
        <pc:spChg chg="mod">
          <ac:chgData name="Bob Ward" userId="6da7c2dd-8e2e-469f-a216-c384312e2a2d" providerId="ADAL" clId="{62870759-0822-402D-B25C-BB6298B1EE64}" dt="2023-10-22T22:54:41.968" v="12130"/>
          <ac:spMkLst>
            <pc:docMk/>
            <pc:sldMk cId="3710408201" sldId="2076136687"/>
            <ac:spMk id="11" creationId="{1F5C5A79-BF90-0BFB-5E7B-C5F0F236BCF7}"/>
          </ac:spMkLst>
        </pc:spChg>
        <pc:spChg chg="mod">
          <ac:chgData name="Bob Ward" userId="6da7c2dd-8e2e-469f-a216-c384312e2a2d" providerId="ADAL" clId="{62870759-0822-402D-B25C-BB6298B1EE64}" dt="2023-10-22T22:54:41.968" v="12130"/>
          <ac:spMkLst>
            <pc:docMk/>
            <pc:sldMk cId="3710408201" sldId="2076136687"/>
            <ac:spMk id="12" creationId="{43379E83-5CBD-B624-570F-9BAC958FAE2F}"/>
          </ac:spMkLst>
        </pc:spChg>
        <pc:spChg chg="mod">
          <ac:chgData name="Bob Ward" userId="6da7c2dd-8e2e-469f-a216-c384312e2a2d" providerId="ADAL" clId="{62870759-0822-402D-B25C-BB6298B1EE64}" dt="2023-10-22T22:54:50.409" v="12134"/>
          <ac:spMkLst>
            <pc:docMk/>
            <pc:sldMk cId="3710408201" sldId="2076136687"/>
            <ac:spMk id="14" creationId="{8F466AC3-B948-1EA2-9097-3861CAE855A9}"/>
          </ac:spMkLst>
        </pc:spChg>
        <pc:spChg chg="mod">
          <ac:chgData name="Bob Ward" userId="6da7c2dd-8e2e-469f-a216-c384312e2a2d" providerId="ADAL" clId="{62870759-0822-402D-B25C-BB6298B1EE64}" dt="2023-10-22T22:54:50.409" v="12134"/>
          <ac:spMkLst>
            <pc:docMk/>
            <pc:sldMk cId="3710408201" sldId="2076136687"/>
            <ac:spMk id="15" creationId="{B2F21015-12E2-6A17-CB7D-7A6CD4178DE9}"/>
          </ac:spMkLst>
        </pc:spChg>
        <pc:spChg chg="mod">
          <ac:chgData name="Bob Ward" userId="6da7c2dd-8e2e-469f-a216-c384312e2a2d" providerId="ADAL" clId="{62870759-0822-402D-B25C-BB6298B1EE64}" dt="2023-10-22T22:54:52.277" v="12136"/>
          <ac:spMkLst>
            <pc:docMk/>
            <pc:sldMk cId="3710408201" sldId="2076136687"/>
            <ac:spMk id="17" creationId="{0380EE1F-21D9-8C33-FF38-F067D042DCCD}"/>
          </ac:spMkLst>
        </pc:spChg>
        <pc:spChg chg="mod">
          <ac:chgData name="Bob Ward" userId="6da7c2dd-8e2e-469f-a216-c384312e2a2d" providerId="ADAL" clId="{62870759-0822-402D-B25C-BB6298B1EE64}" dt="2023-10-22T22:54:52.277" v="12136"/>
          <ac:spMkLst>
            <pc:docMk/>
            <pc:sldMk cId="3710408201" sldId="2076136687"/>
            <ac:spMk id="18" creationId="{A4AC82BB-7D30-AAA0-A42E-BD0A788EBE07}"/>
          </ac:spMkLst>
        </pc:spChg>
        <pc:spChg chg="mod">
          <ac:chgData name="Bob Ward" userId="6da7c2dd-8e2e-469f-a216-c384312e2a2d" providerId="ADAL" clId="{62870759-0822-402D-B25C-BB6298B1EE64}" dt="2023-11-01T01:05:45.624" v="52451" actId="20577"/>
          <ac:spMkLst>
            <pc:docMk/>
            <pc:sldMk cId="3710408201" sldId="2076136687"/>
            <ac:spMk id="20" creationId="{0CE2A142-99AF-5544-89D3-97BD2583AD8C}"/>
          </ac:spMkLst>
        </pc:spChg>
        <pc:grpChg chg="add del mod">
          <ac:chgData name="Bob Ward" userId="6da7c2dd-8e2e-469f-a216-c384312e2a2d" providerId="ADAL" clId="{62870759-0822-402D-B25C-BB6298B1EE64}" dt="2023-10-22T22:54:10.880" v="12125"/>
          <ac:grpSpMkLst>
            <pc:docMk/>
            <pc:sldMk cId="3710408201" sldId="2076136687"/>
            <ac:grpSpMk id="3" creationId="{0CA8C76C-FE85-14C4-1754-67F77008CD9E}"/>
          </ac:grpSpMkLst>
        </pc:grpChg>
        <pc:grpChg chg="add del mod">
          <ac:chgData name="Bob Ward" userId="6da7c2dd-8e2e-469f-a216-c384312e2a2d" providerId="ADAL" clId="{62870759-0822-402D-B25C-BB6298B1EE64}" dt="2023-10-22T22:54:49.320" v="12133"/>
          <ac:grpSpMkLst>
            <pc:docMk/>
            <pc:sldMk cId="3710408201" sldId="2076136687"/>
            <ac:grpSpMk id="10" creationId="{D01A6BBD-036B-583E-2A7A-5EFC6DCD07F0}"/>
          </ac:grpSpMkLst>
        </pc:grpChg>
        <pc:grpChg chg="add del mod">
          <ac:chgData name="Bob Ward" userId="6da7c2dd-8e2e-469f-a216-c384312e2a2d" providerId="ADAL" clId="{62870759-0822-402D-B25C-BB6298B1EE64}" dt="2023-10-22T22:54:52.272" v="12135"/>
          <ac:grpSpMkLst>
            <pc:docMk/>
            <pc:sldMk cId="3710408201" sldId="2076136687"/>
            <ac:grpSpMk id="13" creationId="{AFAF03CE-E121-8AD6-F4AE-B513DCC8596A}"/>
          </ac:grpSpMkLst>
        </pc:grpChg>
        <pc:grpChg chg="add mod">
          <ac:chgData name="Bob Ward" userId="6da7c2dd-8e2e-469f-a216-c384312e2a2d" providerId="ADAL" clId="{62870759-0822-402D-B25C-BB6298B1EE64}" dt="2023-10-22T22:54:56.223" v="12137" actId="1076"/>
          <ac:grpSpMkLst>
            <pc:docMk/>
            <pc:sldMk cId="3710408201" sldId="2076136687"/>
            <ac:grpSpMk id="16" creationId="{B948E845-222D-F979-A064-C3949AFCB9EF}"/>
          </ac:grpSpMkLst>
        </pc:grpChg>
      </pc:sldChg>
      <pc:sldChg chg="addSp delSp modSp add del mod modNotesTx">
        <pc:chgData name="Bob Ward" userId="6da7c2dd-8e2e-469f-a216-c384312e2a2d" providerId="ADAL" clId="{62870759-0822-402D-B25C-BB6298B1EE64}" dt="2023-11-07T19:33:44.103" v="63807" actId="1076"/>
        <pc:sldMkLst>
          <pc:docMk/>
          <pc:sldMk cId="2181559872" sldId="2076136714"/>
        </pc:sldMkLst>
        <pc:spChg chg="mod">
          <ac:chgData name="Bob Ward" userId="6da7c2dd-8e2e-469f-a216-c384312e2a2d" providerId="ADAL" clId="{62870759-0822-402D-B25C-BB6298B1EE64}" dt="2023-11-03T16:17:23.910" v="61282" actId="14100"/>
          <ac:spMkLst>
            <pc:docMk/>
            <pc:sldMk cId="2181559872" sldId="2076136714"/>
            <ac:spMk id="2" creationId="{606E9E1A-992E-5B4A-898A-CE33DA0A20FE}"/>
          </ac:spMkLst>
        </pc:spChg>
        <pc:spChg chg="mod">
          <ac:chgData name="Bob Ward" userId="6da7c2dd-8e2e-469f-a216-c384312e2a2d" providerId="ADAL" clId="{62870759-0822-402D-B25C-BB6298B1EE64}" dt="2023-11-03T01:42:30.669" v="58903" actId="1076"/>
          <ac:spMkLst>
            <pc:docMk/>
            <pc:sldMk cId="2181559872" sldId="2076136714"/>
            <ac:spMk id="7" creationId="{4058C36D-EF5D-4169-801E-73EFF846FF70}"/>
          </ac:spMkLst>
        </pc:spChg>
        <pc:spChg chg="add mod">
          <ac:chgData name="Bob Ward" userId="6da7c2dd-8e2e-469f-a216-c384312e2a2d" providerId="ADAL" clId="{62870759-0822-402D-B25C-BB6298B1EE64}" dt="2023-11-07T19:33:44.103" v="63807" actId="1076"/>
          <ac:spMkLst>
            <pc:docMk/>
            <pc:sldMk cId="2181559872" sldId="2076136714"/>
            <ac:spMk id="8" creationId="{DD4AA1C6-5C23-56B0-373C-21686ED15CAB}"/>
          </ac:spMkLst>
        </pc:spChg>
        <pc:spChg chg="add mod">
          <ac:chgData name="Bob Ward" userId="6da7c2dd-8e2e-469f-a216-c384312e2a2d" providerId="ADAL" clId="{62870759-0822-402D-B25C-BB6298B1EE64}" dt="2023-11-03T16:22:27.498" v="61388" actId="1076"/>
          <ac:spMkLst>
            <pc:docMk/>
            <pc:sldMk cId="2181559872" sldId="2076136714"/>
            <ac:spMk id="9" creationId="{01B4FF9C-544E-947B-0A78-0AD447D941D5}"/>
          </ac:spMkLst>
        </pc:spChg>
        <pc:spChg chg="mod">
          <ac:chgData name="Bob Ward" userId="6da7c2dd-8e2e-469f-a216-c384312e2a2d" providerId="ADAL" clId="{62870759-0822-402D-B25C-BB6298B1EE64}" dt="2023-11-03T14:22:28.686" v="60929" actId="20577"/>
          <ac:spMkLst>
            <pc:docMk/>
            <pc:sldMk cId="2181559872" sldId="2076136714"/>
            <ac:spMk id="30" creationId="{3E1F85A0-B3F8-0E41-84CB-93B0A1D42C31}"/>
          </ac:spMkLst>
        </pc:spChg>
        <pc:spChg chg="add del mod">
          <ac:chgData name="Bob Ward" userId="6da7c2dd-8e2e-469f-a216-c384312e2a2d" providerId="ADAL" clId="{62870759-0822-402D-B25C-BB6298B1EE64}" dt="2023-11-03T16:22:30.470" v="61395"/>
          <ac:spMkLst>
            <pc:docMk/>
            <pc:sldMk cId="2181559872" sldId="2076136714"/>
            <ac:spMk id="31" creationId="{19DC9F1F-41E8-096E-2A30-C681C61A0FF6}"/>
          </ac:spMkLst>
        </pc:spChg>
        <pc:grpChg chg="del">
          <ac:chgData name="Bob Ward" userId="6da7c2dd-8e2e-469f-a216-c384312e2a2d" providerId="ADAL" clId="{62870759-0822-402D-B25C-BB6298B1EE64}" dt="2023-11-03T01:42:22.553" v="58902" actId="478"/>
          <ac:grpSpMkLst>
            <pc:docMk/>
            <pc:sldMk cId="2181559872" sldId="2076136714"/>
            <ac:grpSpMk id="8" creationId="{495481F4-D448-0742-AEAE-26C3706BEBA1}"/>
          </ac:grpSpMkLst>
        </pc:grpChg>
      </pc:sldChg>
      <pc:sldChg chg="addSp delSp modSp add del mod modNotesTx">
        <pc:chgData name="Bob Ward" userId="6da7c2dd-8e2e-469f-a216-c384312e2a2d" providerId="ADAL" clId="{62870759-0822-402D-B25C-BB6298B1EE64}" dt="2023-11-03T01:35:15.614" v="58700" actId="47"/>
        <pc:sldMkLst>
          <pc:docMk/>
          <pc:sldMk cId="2238133658" sldId="2076136790"/>
        </pc:sldMkLst>
        <pc:spChg chg="mod">
          <ac:chgData name="Bob Ward" userId="6da7c2dd-8e2e-469f-a216-c384312e2a2d" providerId="ADAL" clId="{62870759-0822-402D-B25C-BB6298B1EE64}" dt="2023-11-03T01:35:10.961" v="58699" actId="6549"/>
          <ac:spMkLst>
            <pc:docMk/>
            <pc:sldMk cId="2238133658" sldId="2076136790"/>
            <ac:spMk id="2" creationId="{E7A43639-DE7C-4921-961B-F41105624850}"/>
          </ac:spMkLst>
        </pc:spChg>
        <pc:spChg chg="mod">
          <ac:chgData name="Bob Ward" userId="6da7c2dd-8e2e-469f-a216-c384312e2a2d" providerId="ADAL" clId="{62870759-0822-402D-B25C-BB6298B1EE64}" dt="2023-11-03T01:35:08.726" v="58698" actId="1076"/>
          <ac:spMkLst>
            <pc:docMk/>
            <pc:sldMk cId="2238133658" sldId="2076136790"/>
            <ac:spMk id="3" creationId="{9E2E9C8B-73C1-4D8C-8B27-CF1E2B7F4E8F}"/>
          </ac:spMkLst>
        </pc:spChg>
        <pc:spChg chg="add del">
          <ac:chgData name="Bob Ward" userId="6da7c2dd-8e2e-469f-a216-c384312e2a2d" providerId="ADAL" clId="{62870759-0822-402D-B25C-BB6298B1EE64}" dt="2023-11-03T01:34:37.619" v="58689" actId="478"/>
          <ac:spMkLst>
            <pc:docMk/>
            <pc:sldMk cId="2238133658" sldId="2076136790"/>
            <ac:spMk id="5" creationId="{0E72354D-60A1-49BE-9E5D-5A8F09328CF9}"/>
          </ac:spMkLst>
        </pc:spChg>
        <pc:spChg chg="del">
          <ac:chgData name="Bob Ward" userId="6da7c2dd-8e2e-469f-a216-c384312e2a2d" providerId="ADAL" clId="{62870759-0822-402D-B25C-BB6298B1EE64}" dt="2023-11-03T01:34:52.328" v="58694" actId="478"/>
          <ac:spMkLst>
            <pc:docMk/>
            <pc:sldMk cId="2238133658" sldId="2076136790"/>
            <ac:spMk id="33" creationId="{1D3294EE-488B-4769-BD9A-5A320B1C075F}"/>
          </ac:spMkLst>
        </pc:spChg>
        <pc:spChg chg="del">
          <ac:chgData name="Bob Ward" userId="6da7c2dd-8e2e-469f-a216-c384312e2a2d" providerId="ADAL" clId="{62870759-0822-402D-B25C-BB6298B1EE64}" dt="2023-11-03T01:34:52.328" v="58694" actId="478"/>
          <ac:spMkLst>
            <pc:docMk/>
            <pc:sldMk cId="2238133658" sldId="2076136790"/>
            <ac:spMk id="34" creationId="{8D0DF435-BE72-42C5-B74F-8EA9E1230E68}"/>
          </ac:spMkLst>
        </pc:spChg>
        <pc:spChg chg="del">
          <ac:chgData name="Bob Ward" userId="6da7c2dd-8e2e-469f-a216-c384312e2a2d" providerId="ADAL" clId="{62870759-0822-402D-B25C-BB6298B1EE64}" dt="2023-11-03T01:34:52.328" v="58694" actId="478"/>
          <ac:spMkLst>
            <pc:docMk/>
            <pc:sldMk cId="2238133658" sldId="2076136790"/>
            <ac:spMk id="35" creationId="{8A89F8BC-8A71-4DB0-9C60-4D761D5A0A05}"/>
          </ac:spMkLst>
        </pc:spChg>
        <pc:spChg chg="del">
          <ac:chgData name="Bob Ward" userId="6da7c2dd-8e2e-469f-a216-c384312e2a2d" providerId="ADAL" clId="{62870759-0822-402D-B25C-BB6298B1EE64}" dt="2023-11-03T01:34:52.328" v="58694" actId="478"/>
          <ac:spMkLst>
            <pc:docMk/>
            <pc:sldMk cId="2238133658" sldId="2076136790"/>
            <ac:spMk id="36" creationId="{32204D7D-63DB-4F98-8D2E-03457D7AC571}"/>
          </ac:spMkLst>
        </pc:spChg>
        <pc:spChg chg="del">
          <ac:chgData name="Bob Ward" userId="6da7c2dd-8e2e-469f-a216-c384312e2a2d" providerId="ADAL" clId="{62870759-0822-402D-B25C-BB6298B1EE64}" dt="2023-11-03T01:34:55.478" v="58695" actId="478"/>
          <ac:spMkLst>
            <pc:docMk/>
            <pc:sldMk cId="2238133658" sldId="2076136790"/>
            <ac:spMk id="37" creationId="{066EA5F9-9CDB-4AE5-8A20-64515B4D475B}"/>
          </ac:spMkLst>
        </pc:spChg>
        <pc:grpChg chg="del">
          <ac:chgData name="Bob Ward" userId="6da7c2dd-8e2e-469f-a216-c384312e2a2d" providerId="ADAL" clId="{62870759-0822-402D-B25C-BB6298B1EE64}" dt="2023-11-03T01:34:52.328" v="58694" actId="478"/>
          <ac:grpSpMkLst>
            <pc:docMk/>
            <pc:sldMk cId="2238133658" sldId="2076136790"/>
            <ac:grpSpMk id="4" creationId="{B0F00402-980A-0644-8020-2BBCAAA0DA13}"/>
          </ac:grpSpMkLst>
        </pc:grpChg>
        <pc:grpChg chg="add del">
          <ac:chgData name="Bob Ward" userId="6da7c2dd-8e2e-469f-a216-c384312e2a2d" providerId="ADAL" clId="{62870759-0822-402D-B25C-BB6298B1EE64}" dt="2023-11-03T01:34:37.619" v="58689" actId="478"/>
          <ac:grpSpMkLst>
            <pc:docMk/>
            <pc:sldMk cId="2238133658" sldId="2076136790"/>
            <ac:grpSpMk id="59" creationId="{6880ACA1-8E28-B342-91B3-9DE62812F66E}"/>
          </ac:grpSpMkLst>
        </pc:grpChg>
        <pc:picChg chg="del">
          <ac:chgData name="Bob Ward" userId="6da7c2dd-8e2e-469f-a216-c384312e2a2d" providerId="ADAL" clId="{62870759-0822-402D-B25C-BB6298B1EE64}" dt="2023-11-03T01:34:52.328" v="58694" actId="478"/>
          <ac:picMkLst>
            <pc:docMk/>
            <pc:sldMk cId="2238133658" sldId="2076136790"/>
            <ac:picMk id="79" creationId="{AEAF5A1B-0D2C-5643-AD64-731E5B15EA94}"/>
          </ac:picMkLst>
        </pc:picChg>
        <pc:picChg chg="del">
          <ac:chgData name="Bob Ward" userId="6da7c2dd-8e2e-469f-a216-c384312e2a2d" providerId="ADAL" clId="{62870759-0822-402D-B25C-BB6298B1EE64}" dt="2023-11-03T01:34:52.328" v="58694" actId="478"/>
          <ac:picMkLst>
            <pc:docMk/>
            <pc:sldMk cId="2238133658" sldId="2076136790"/>
            <ac:picMk id="80" creationId="{CCE40384-0108-744E-9F69-CA4BA63ACB0F}"/>
          </ac:picMkLst>
        </pc:picChg>
        <pc:cxnChg chg="del">
          <ac:chgData name="Bob Ward" userId="6da7c2dd-8e2e-469f-a216-c384312e2a2d" providerId="ADAL" clId="{62870759-0822-402D-B25C-BB6298B1EE64}" dt="2023-11-03T01:34:52.328" v="58694" actId="478"/>
          <ac:cxnSpMkLst>
            <pc:docMk/>
            <pc:sldMk cId="2238133658" sldId="2076136790"/>
            <ac:cxnSpMk id="60" creationId="{904D6E02-79BA-4F82-BCAE-11D6CA05A5DC}"/>
          </ac:cxnSpMkLst>
        </pc:cxnChg>
        <pc:cxnChg chg="del">
          <ac:chgData name="Bob Ward" userId="6da7c2dd-8e2e-469f-a216-c384312e2a2d" providerId="ADAL" clId="{62870759-0822-402D-B25C-BB6298B1EE64}" dt="2023-11-03T01:34:52.328" v="58694" actId="478"/>
          <ac:cxnSpMkLst>
            <pc:docMk/>
            <pc:sldMk cId="2238133658" sldId="2076136790"/>
            <ac:cxnSpMk id="77" creationId="{3CE4AAC2-30DC-F143-A16B-71A3706359C6}"/>
          </ac:cxnSpMkLst>
        </pc:cxnChg>
        <pc:cxnChg chg="del">
          <ac:chgData name="Bob Ward" userId="6da7c2dd-8e2e-469f-a216-c384312e2a2d" providerId="ADAL" clId="{62870759-0822-402D-B25C-BB6298B1EE64}" dt="2023-11-03T01:34:52.328" v="58694" actId="478"/>
          <ac:cxnSpMkLst>
            <pc:docMk/>
            <pc:sldMk cId="2238133658" sldId="2076136790"/>
            <ac:cxnSpMk id="78" creationId="{7477C287-4381-A64A-943C-C8F9C4341085}"/>
          </ac:cxnSpMkLst>
        </pc:cxnChg>
      </pc:sldChg>
      <pc:sldChg chg="addSp delSp modSp add del mod modAnim modNotesTx">
        <pc:chgData name="Bob Ward" userId="6da7c2dd-8e2e-469f-a216-c384312e2a2d" providerId="ADAL" clId="{62870759-0822-402D-B25C-BB6298B1EE64}" dt="2023-11-07T19:27:04.995" v="63761" actId="47"/>
        <pc:sldMkLst>
          <pc:docMk/>
          <pc:sldMk cId="3031468931" sldId="2076136791"/>
        </pc:sldMkLst>
        <pc:spChg chg="mod">
          <ac:chgData name="Bob Ward" userId="6da7c2dd-8e2e-469f-a216-c384312e2a2d" providerId="ADAL" clId="{62870759-0822-402D-B25C-BB6298B1EE64}" dt="2023-11-03T01:33:25.438" v="58681" actId="1076"/>
          <ac:spMkLst>
            <pc:docMk/>
            <pc:sldMk cId="3031468931" sldId="2076136791"/>
            <ac:spMk id="3" creationId="{44F5FB0C-2F17-D14C-86F5-4DA64227B3E6}"/>
          </ac:spMkLst>
        </pc:spChg>
        <pc:spChg chg="mod">
          <ac:chgData name="Bob Ward" userId="6da7c2dd-8e2e-469f-a216-c384312e2a2d" providerId="ADAL" clId="{62870759-0822-402D-B25C-BB6298B1EE64}" dt="2023-11-03T01:33:19.090" v="58680" actId="6549"/>
          <ac:spMkLst>
            <pc:docMk/>
            <pc:sldMk cId="3031468931" sldId="2076136791"/>
            <ac:spMk id="4" creationId="{E6CC408F-5ED3-4FA4-8976-E14D135A323C}"/>
          </ac:spMkLst>
        </pc:spChg>
        <pc:spChg chg="add mod">
          <ac:chgData name="Bob Ward" userId="6da7c2dd-8e2e-469f-a216-c384312e2a2d" providerId="ADAL" clId="{62870759-0822-402D-B25C-BB6298B1EE64}" dt="2023-11-07T18:58:28.954" v="63108"/>
          <ac:spMkLst>
            <pc:docMk/>
            <pc:sldMk cId="3031468931" sldId="2076136791"/>
            <ac:spMk id="5" creationId="{BA32C209-B394-9701-55DF-2628358AF4BD}"/>
          </ac:spMkLst>
        </pc:spChg>
        <pc:grpChg chg="del">
          <ac:chgData name="Bob Ward" userId="6da7c2dd-8e2e-469f-a216-c384312e2a2d" providerId="ADAL" clId="{62870759-0822-402D-B25C-BB6298B1EE64}" dt="2023-11-03T01:32:43.777" v="58672" actId="478"/>
          <ac:grpSpMkLst>
            <pc:docMk/>
            <pc:sldMk cId="3031468931" sldId="2076136791"/>
            <ac:grpSpMk id="22" creationId="{2B8B616A-2F0A-184E-A001-98CA5EA97974}"/>
          </ac:grpSpMkLst>
        </pc:grpChg>
      </pc:sldChg>
      <pc:sldChg chg="addSp delSp modSp add mod delAnim modAnim modNotesTx">
        <pc:chgData name="Bob Ward" userId="6da7c2dd-8e2e-469f-a216-c384312e2a2d" providerId="ADAL" clId="{62870759-0822-402D-B25C-BB6298B1EE64}" dt="2023-11-02T21:40:56.239" v="56384" actId="20577"/>
        <pc:sldMkLst>
          <pc:docMk/>
          <pc:sldMk cId="1104414387" sldId="2076136813"/>
        </pc:sldMkLst>
        <pc:spChg chg="mod">
          <ac:chgData name="Bob Ward" userId="6da7c2dd-8e2e-469f-a216-c384312e2a2d" providerId="ADAL" clId="{62870759-0822-402D-B25C-BB6298B1EE64}" dt="2023-11-01T17:17:08.436" v="54233" actId="1076"/>
          <ac:spMkLst>
            <pc:docMk/>
            <pc:sldMk cId="1104414387" sldId="2076136813"/>
            <ac:spMk id="2" creationId="{B6FBA57E-7B1C-45ED-82AE-7BD0B39823DE}"/>
          </ac:spMkLst>
        </pc:spChg>
        <pc:spChg chg="add del mod">
          <ac:chgData name="Bob Ward" userId="6da7c2dd-8e2e-469f-a216-c384312e2a2d" providerId="ADAL" clId="{62870759-0822-402D-B25C-BB6298B1EE64}" dt="2023-11-01T17:19:00.260" v="54273" actId="478"/>
          <ac:spMkLst>
            <pc:docMk/>
            <pc:sldMk cId="1104414387" sldId="2076136813"/>
            <ac:spMk id="3" creationId="{073E79EB-515A-8D30-B5E5-3E460D9EAA72}"/>
          </ac:spMkLst>
        </pc:spChg>
        <pc:spChg chg="mod">
          <ac:chgData name="Bob Ward" userId="6da7c2dd-8e2e-469f-a216-c384312e2a2d" providerId="ADAL" clId="{62870759-0822-402D-B25C-BB6298B1EE64}" dt="2023-11-01T20:53:33.513" v="55301"/>
          <ac:spMkLst>
            <pc:docMk/>
            <pc:sldMk cId="1104414387" sldId="2076136813"/>
            <ac:spMk id="5" creationId="{581903CC-6495-2297-E4FC-148AB32576CC}"/>
          </ac:spMkLst>
        </pc:spChg>
        <pc:spChg chg="del">
          <ac:chgData name="Bob Ward" userId="6da7c2dd-8e2e-469f-a216-c384312e2a2d" providerId="ADAL" clId="{62870759-0822-402D-B25C-BB6298B1EE64}" dt="2023-11-01T17:16:43.640" v="54229" actId="478"/>
          <ac:spMkLst>
            <pc:docMk/>
            <pc:sldMk cId="1104414387" sldId="2076136813"/>
            <ac:spMk id="5" creationId="{7D3B9ED3-02FA-6C43-8CD4-241F5DEBECCA}"/>
          </ac:spMkLst>
        </pc:spChg>
        <pc:spChg chg="mod">
          <ac:chgData name="Bob Ward" userId="6da7c2dd-8e2e-469f-a216-c384312e2a2d" providerId="ADAL" clId="{62870759-0822-402D-B25C-BB6298B1EE64}" dt="2023-11-01T20:53:33.513" v="55301"/>
          <ac:spMkLst>
            <pc:docMk/>
            <pc:sldMk cId="1104414387" sldId="2076136813"/>
            <ac:spMk id="6" creationId="{D1441A4D-0678-3E08-F0DB-D89B8D84EF22}"/>
          </ac:spMkLst>
        </pc:spChg>
        <pc:spChg chg="mod">
          <ac:chgData name="Bob Ward" userId="6da7c2dd-8e2e-469f-a216-c384312e2a2d" providerId="ADAL" clId="{62870759-0822-402D-B25C-BB6298B1EE64}" dt="2023-11-01T20:53:33.513" v="55301"/>
          <ac:spMkLst>
            <pc:docMk/>
            <pc:sldMk cId="1104414387" sldId="2076136813"/>
            <ac:spMk id="7" creationId="{0BFF9A23-DDD1-33E0-505C-290F5F3136FC}"/>
          </ac:spMkLst>
        </pc:spChg>
        <pc:spChg chg="mod">
          <ac:chgData name="Bob Ward" userId="6da7c2dd-8e2e-469f-a216-c384312e2a2d" providerId="ADAL" clId="{62870759-0822-402D-B25C-BB6298B1EE64}" dt="2023-11-01T20:53:33.513" v="55301"/>
          <ac:spMkLst>
            <pc:docMk/>
            <pc:sldMk cId="1104414387" sldId="2076136813"/>
            <ac:spMk id="8" creationId="{751C5578-291E-F7CB-2487-CEDA8E4AB4BC}"/>
          </ac:spMkLst>
        </pc:spChg>
        <pc:spChg chg="mod">
          <ac:chgData name="Bob Ward" userId="6da7c2dd-8e2e-469f-a216-c384312e2a2d" providerId="ADAL" clId="{62870759-0822-402D-B25C-BB6298B1EE64}" dt="2023-11-01T20:53:33.513" v="55301"/>
          <ac:spMkLst>
            <pc:docMk/>
            <pc:sldMk cId="1104414387" sldId="2076136813"/>
            <ac:spMk id="9" creationId="{D4ACE99C-8A1D-52D1-2510-5193B8BEA02E}"/>
          </ac:spMkLst>
        </pc:spChg>
        <pc:spChg chg="mod">
          <ac:chgData name="Bob Ward" userId="6da7c2dd-8e2e-469f-a216-c384312e2a2d" providerId="ADAL" clId="{62870759-0822-402D-B25C-BB6298B1EE64}" dt="2023-11-01T20:53:33.513" v="55301"/>
          <ac:spMkLst>
            <pc:docMk/>
            <pc:sldMk cId="1104414387" sldId="2076136813"/>
            <ac:spMk id="10" creationId="{192C6AB1-7F1D-49C1-2AFB-55AAB79D92A0}"/>
          </ac:spMkLst>
        </pc:spChg>
        <pc:spChg chg="mod">
          <ac:chgData name="Bob Ward" userId="6da7c2dd-8e2e-469f-a216-c384312e2a2d" providerId="ADAL" clId="{62870759-0822-402D-B25C-BB6298B1EE64}" dt="2023-11-01T20:53:33.513" v="55301"/>
          <ac:spMkLst>
            <pc:docMk/>
            <pc:sldMk cId="1104414387" sldId="2076136813"/>
            <ac:spMk id="11" creationId="{BAEDD2E5-E738-B055-821C-CEDFC6CF79A5}"/>
          </ac:spMkLst>
        </pc:spChg>
        <pc:spChg chg="mod">
          <ac:chgData name="Bob Ward" userId="6da7c2dd-8e2e-469f-a216-c384312e2a2d" providerId="ADAL" clId="{62870759-0822-402D-B25C-BB6298B1EE64}" dt="2023-11-01T20:53:33.513" v="55301"/>
          <ac:spMkLst>
            <pc:docMk/>
            <pc:sldMk cId="1104414387" sldId="2076136813"/>
            <ac:spMk id="12" creationId="{32E48ECC-BEFA-65F8-93D6-A67EAB5F59C0}"/>
          </ac:spMkLst>
        </pc:spChg>
        <pc:spChg chg="mod">
          <ac:chgData name="Bob Ward" userId="6da7c2dd-8e2e-469f-a216-c384312e2a2d" providerId="ADAL" clId="{62870759-0822-402D-B25C-BB6298B1EE64}" dt="2023-11-01T20:53:33.513" v="55301"/>
          <ac:spMkLst>
            <pc:docMk/>
            <pc:sldMk cId="1104414387" sldId="2076136813"/>
            <ac:spMk id="13" creationId="{3EEB5CA6-DCB9-F097-0E96-B2E68BA348F4}"/>
          </ac:spMkLst>
        </pc:spChg>
        <pc:spChg chg="mod">
          <ac:chgData name="Bob Ward" userId="6da7c2dd-8e2e-469f-a216-c384312e2a2d" providerId="ADAL" clId="{62870759-0822-402D-B25C-BB6298B1EE64}" dt="2023-11-01T20:53:33.513" v="55301"/>
          <ac:spMkLst>
            <pc:docMk/>
            <pc:sldMk cId="1104414387" sldId="2076136813"/>
            <ac:spMk id="14" creationId="{B197BA20-D187-8160-DBD4-EC0DE532508E}"/>
          </ac:spMkLst>
        </pc:spChg>
        <pc:spChg chg="mod">
          <ac:chgData name="Bob Ward" userId="6da7c2dd-8e2e-469f-a216-c384312e2a2d" providerId="ADAL" clId="{62870759-0822-402D-B25C-BB6298B1EE64}" dt="2023-11-01T20:53:33.513" v="55301"/>
          <ac:spMkLst>
            <pc:docMk/>
            <pc:sldMk cId="1104414387" sldId="2076136813"/>
            <ac:spMk id="15" creationId="{9334B42C-D0E0-05BA-BE43-3539B4F3B142}"/>
          </ac:spMkLst>
        </pc:spChg>
        <pc:spChg chg="mod">
          <ac:chgData name="Bob Ward" userId="6da7c2dd-8e2e-469f-a216-c384312e2a2d" providerId="ADAL" clId="{62870759-0822-402D-B25C-BB6298B1EE64}" dt="2023-11-01T20:53:33.513" v="55301"/>
          <ac:spMkLst>
            <pc:docMk/>
            <pc:sldMk cId="1104414387" sldId="2076136813"/>
            <ac:spMk id="16" creationId="{0D609417-AA3B-F0FC-4294-A5D90B664250}"/>
          </ac:spMkLst>
        </pc:spChg>
        <pc:spChg chg="mod">
          <ac:chgData name="Bob Ward" userId="6da7c2dd-8e2e-469f-a216-c384312e2a2d" providerId="ADAL" clId="{62870759-0822-402D-B25C-BB6298B1EE64}" dt="2023-11-01T20:53:33.513" v="55301"/>
          <ac:spMkLst>
            <pc:docMk/>
            <pc:sldMk cId="1104414387" sldId="2076136813"/>
            <ac:spMk id="17" creationId="{8226A39A-F4F5-323F-6F8B-E2CE77FCB2AD}"/>
          </ac:spMkLst>
        </pc:spChg>
        <pc:spChg chg="mod">
          <ac:chgData name="Bob Ward" userId="6da7c2dd-8e2e-469f-a216-c384312e2a2d" providerId="ADAL" clId="{62870759-0822-402D-B25C-BB6298B1EE64}" dt="2023-11-01T20:53:33.513" v="55301"/>
          <ac:spMkLst>
            <pc:docMk/>
            <pc:sldMk cId="1104414387" sldId="2076136813"/>
            <ac:spMk id="18" creationId="{82F684B0-2D2F-8191-5680-210701EF2789}"/>
          </ac:spMkLst>
        </pc:spChg>
        <pc:spChg chg="mod">
          <ac:chgData name="Bob Ward" userId="6da7c2dd-8e2e-469f-a216-c384312e2a2d" providerId="ADAL" clId="{62870759-0822-402D-B25C-BB6298B1EE64}" dt="2023-11-01T20:53:33.513" v="55301"/>
          <ac:spMkLst>
            <pc:docMk/>
            <pc:sldMk cId="1104414387" sldId="2076136813"/>
            <ac:spMk id="19" creationId="{05BDAA81-0070-6761-0224-E70B3ED4AB38}"/>
          </ac:spMkLst>
        </pc:spChg>
        <pc:spChg chg="mod">
          <ac:chgData name="Bob Ward" userId="6da7c2dd-8e2e-469f-a216-c384312e2a2d" providerId="ADAL" clId="{62870759-0822-402D-B25C-BB6298B1EE64}" dt="2023-11-01T20:53:33.513" v="55301"/>
          <ac:spMkLst>
            <pc:docMk/>
            <pc:sldMk cId="1104414387" sldId="2076136813"/>
            <ac:spMk id="20" creationId="{F0F31DD3-92E9-3765-FA13-872B02085A2E}"/>
          </ac:spMkLst>
        </pc:spChg>
        <pc:spChg chg="mod">
          <ac:chgData name="Bob Ward" userId="6da7c2dd-8e2e-469f-a216-c384312e2a2d" providerId="ADAL" clId="{62870759-0822-402D-B25C-BB6298B1EE64}" dt="2023-11-01T20:53:33.513" v="55301"/>
          <ac:spMkLst>
            <pc:docMk/>
            <pc:sldMk cId="1104414387" sldId="2076136813"/>
            <ac:spMk id="26" creationId="{DE52964A-464E-E03E-2059-F34EDEB2BE0F}"/>
          </ac:spMkLst>
        </pc:spChg>
        <pc:spChg chg="mod">
          <ac:chgData name="Bob Ward" userId="6da7c2dd-8e2e-469f-a216-c384312e2a2d" providerId="ADAL" clId="{62870759-0822-402D-B25C-BB6298B1EE64}" dt="2023-11-01T20:53:33.513" v="55301"/>
          <ac:spMkLst>
            <pc:docMk/>
            <pc:sldMk cId="1104414387" sldId="2076136813"/>
            <ac:spMk id="28" creationId="{E0D6C3ED-0768-6087-4A8A-7A15C5C6F3C2}"/>
          </ac:spMkLst>
        </pc:spChg>
        <pc:spChg chg="mod">
          <ac:chgData name="Bob Ward" userId="6da7c2dd-8e2e-469f-a216-c384312e2a2d" providerId="ADAL" clId="{62870759-0822-402D-B25C-BB6298B1EE64}" dt="2023-11-01T20:53:33.513" v="55301"/>
          <ac:spMkLst>
            <pc:docMk/>
            <pc:sldMk cId="1104414387" sldId="2076136813"/>
            <ac:spMk id="29" creationId="{6A672F82-816B-65C7-CBB3-B952AEC4B39F}"/>
          </ac:spMkLst>
        </pc:spChg>
        <pc:spChg chg="mod">
          <ac:chgData name="Bob Ward" userId="6da7c2dd-8e2e-469f-a216-c384312e2a2d" providerId="ADAL" clId="{62870759-0822-402D-B25C-BB6298B1EE64}" dt="2023-11-01T20:53:33.513" v="55301"/>
          <ac:spMkLst>
            <pc:docMk/>
            <pc:sldMk cId="1104414387" sldId="2076136813"/>
            <ac:spMk id="30" creationId="{F884AC72-4576-999E-99F7-1CFB6FC4EC39}"/>
          </ac:spMkLst>
        </pc:spChg>
        <pc:spChg chg="mod">
          <ac:chgData name="Bob Ward" userId="6da7c2dd-8e2e-469f-a216-c384312e2a2d" providerId="ADAL" clId="{62870759-0822-402D-B25C-BB6298B1EE64}" dt="2023-11-01T20:53:33.513" v="55301"/>
          <ac:spMkLst>
            <pc:docMk/>
            <pc:sldMk cId="1104414387" sldId="2076136813"/>
            <ac:spMk id="31" creationId="{DBC948AB-6DCF-7915-4A77-06611028B041}"/>
          </ac:spMkLst>
        </pc:spChg>
        <pc:spChg chg="mod">
          <ac:chgData name="Bob Ward" userId="6da7c2dd-8e2e-469f-a216-c384312e2a2d" providerId="ADAL" clId="{62870759-0822-402D-B25C-BB6298B1EE64}" dt="2023-11-01T20:53:33.513" v="55301"/>
          <ac:spMkLst>
            <pc:docMk/>
            <pc:sldMk cId="1104414387" sldId="2076136813"/>
            <ac:spMk id="32" creationId="{7D411A8E-1BE2-47BB-3710-1E6076C614EF}"/>
          </ac:spMkLst>
        </pc:spChg>
        <pc:spChg chg="mod">
          <ac:chgData name="Bob Ward" userId="6da7c2dd-8e2e-469f-a216-c384312e2a2d" providerId="ADAL" clId="{62870759-0822-402D-B25C-BB6298B1EE64}" dt="2023-11-01T20:53:33.513" v="55301"/>
          <ac:spMkLst>
            <pc:docMk/>
            <pc:sldMk cId="1104414387" sldId="2076136813"/>
            <ac:spMk id="36" creationId="{4ED244EE-B09C-DD1E-33B3-7912F345D22A}"/>
          </ac:spMkLst>
        </pc:spChg>
        <pc:spChg chg="mod">
          <ac:chgData name="Bob Ward" userId="6da7c2dd-8e2e-469f-a216-c384312e2a2d" providerId="ADAL" clId="{62870759-0822-402D-B25C-BB6298B1EE64}" dt="2023-11-01T20:53:33.513" v="55301"/>
          <ac:spMkLst>
            <pc:docMk/>
            <pc:sldMk cId="1104414387" sldId="2076136813"/>
            <ac:spMk id="37" creationId="{8C47F870-E04B-9D92-A84C-3ACE76704BED}"/>
          </ac:spMkLst>
        </pc:spChg>
        <pc:spChg chg="add del mod">
          <ac:chgData name="Bob Ward" userId="6da7c2dd-8e2e-469f-a216-c384312e2a2d" providerId="ADAL" clId="{62870759-0822-402D-B25C-BB6298B1EE64}" dt="2023-11-01T17:25:56.286" v="54335" actId="478"/>
          <ac:spMkLst>
            <pc:docMk/>
            <pc:sldMk cId="1104414387" sldId="2076136813"/>
            <ac:spMk id="37" creationId="{EFE4A718-ABF0-430B-F402-8C8AADEEC9B4}"/>
          </ac:spMkLst>
        </pc:spChg>
        <pc:spChg chg="mod">
          <ac:chgData name="Bob Ward" userId="6da7c2dd-8e2e-469f-a216-c384312e2a2d" providerId="ADAL" clId="{62870759-0822-402D-B25C-BB6298B1EE64}" dt="2023-11-01T20:53:33.513" v="55301"/>
          <ac:spMkLst>
            <pc:docMk/>
            <pc:sldMk cId="1104414387" sldId="2076136813"/>
            <ac:spMk id="38" creationId="{B228CAC4-D859-61A9-08D1-BF19EEEA44B3}"/>
          </ac:spMkLst>
        </pc:spChg>
        <pc:spChg chg="mod">
          <ac:chgData name="Bob Ward" userId="6da7c2dd-8e2e-469f-a216-c384312e2a2d" providerId="ADAL" clId="{62870759-0822-402D-B25C-BB6298B1EE64}" dt="2023-11-01T20:53:33.513" v="55301"/>
          <ac:spMkLst>
            <pc:docMk/>
            <pc:sldMk cId="1104414387" sldId="2076136813"/>
            <ac:spMk id="39" creationId="{716F142F-3E4A-A191-2B78-3C257BB2142F}"/>
          </ac:spMkLst>
        </pc:spChg>
        <pc:spChg chg="mod">
          <ac:chgData name="Bob Ward" userId="6da7c2dd-8e2e-469f-a216-c384312e2a2d" providerId="ADAL" clId="{62870759-0822-402D-B25C-BB6298B1EE64}" dt="2023-11-01T17:48:38.562" v="54708" actId="20577"/>
          <ac:spMkLst>
            <pc:docMk/>
            <pc:sldMk cId="1104414387" sldId="2076136813"/>
            <ac:spMk id="40" creationId="{5160700E-8EA6-4947-9299-63A0E4647BC5}"/>
          </ac:spMkLst>
        </pc:spChg>
        <pc:spChg chg="mod">
          <ac:chgData name="Bob Ward" userId="6da7c2dd-8e2e-469f-a216-c384312e2a2d" providerId="ADAL" clId="{62870759-0822-402D-B25C-BB6298B1EE64}" dt="2023-11-01T17:48:32.796" v="54686" actId="20577"/>
          <ac:spMkLst>
            <pc:docMk/>
            <pc:sldMk cId="1104414387" sldId="2076136813"/>
            <ac:spMk id="41" creationId="{01DEBC99-6B2A-404A-B649-D3CC1A634F0D}"/>
          </ac:spMkLst>
        </pc:spChg>
        <pc:spChg chg="mod">
          <ac:chgData name="Bob Ward" userId="6da7c2dd-8e2e-469f-a216-c384312e2a2d" providerId="ADAL" clId="{62870759-0822-402D-B25C-BB6298B1EE64}" dt="2023-11-01T20:53:33.513" v="55301"/>
          <ac:spMkLst>
            <pc:docMk/>
            <pc:sldMk cId="1104414387" sldId="2076136813"/>
            <ac:spMk id="47" creationId="{AB56F699-C361-7408-C66F-BBB44C9AAD8F}"/>
          </ac:spMkLst>
        </pc:spChg>
        <pc:spChg chg="mod">
          <ac:chgData name="Bob Ward" userId="6da7c2dd-8e2e-469f-a216-c384312e2a2d" providerId="ADAL" clId="{62870759-0822-402D-B25C-BB6298B1EE64}" dt="2023-11-01T20:53:33.513" v="55301"/>
          <ac:spMkLst>
            <pc:docMk/>
            <pc:sldMk cId="1104414387" sldId="2076136813"/>
            <ac:spMk id="48" creationId="{400D101F-57E6-A8BB-31F7-D4E8F2F3AE8B}"/>
          </ac:spMkLst>
        </pc:spChg>
        <pc:spChg chg="mod">
          <ac:chgData name="Bob Ward" userId="6da7c2dd-8e2e-469f-a216-c384312e2a2d" providerId="ADAL" clId="{62870759-0822-402D-B25C-BB6298B1EE64}" dt="2023-11-01T17:34:56.339" v="54463" actId="6549"/>
          <ac:spMkLst>
            <pc:docMk/>
            <pc:sldMk cId="1104414387" sldId="2076136813"/>
            <ac:spMk id="52" creationId="{6139FC7A-0E78-AC4F-9DC8-F95D086783FF}"/>
          </ac:spMkLst>
        </pc:spChg>
        <pc:spChg chg="mod">
          <ac:chgData name="Bob Ward" userId="6da7c2dd-8e2e-469f-a216-c384312e2a2d" providerId="ADAL" clId="{62870759-0822-402D-B25C-BB6298B1EE64}" dt="2023-11-01T20:53:33.513" v="55301"/>
          <ac:spMkLst>
            <pc:docMk/>
            <pc:sldMk cId="1104414387" sldId="2076136813"/>
            <ac:spMk id="53" creationId="{2C901578-2072-5E6B-B0D1-9283C433E2FF}"/>
          </ac:spMkLst>
        </pc:spChg>
        <pc:spChg chg="mod">
          <ac:chgData name="Bob Ward" userId="6da7c2dd-8e2e-469f-a216-c384312e2a2d" providerId="ADAL" clId="{62870759-0822-402D-B25C-BB6298B1EE64}" dt="2023-11-01T20:53:33.513" v="55301"/>
          <ac:spMkLst>
            <pc:docMk/>
            <pc:sldMk cId="1104414387" sldId="2076136813"/>
            <ac:spMk id="54" creationId="{F1B4363E-A046-BF27-4D60-D52186B4A0B2}"/>
          </ac:spMkLst>
        </pc:spChg>
        <pc:spChg chg="mod">
          <ac:chgData name="Bob Ward" userId="6da7c2dd-8e2e-469f-a216-c384312e2a2d" providerId="ADAL" clId="{62870759-0822-402D-B25C-BB6298B1EE64}" dt="2023-11-02T21:40:56.239" v="56384" actId="20577"/>
          <ac:spMkLst>
            <pc:docMk/>
            <pc:sldMk cId="1104414387" sldId="2076136813"/>
            <ac:spMk id="55" creationId="{14D94953-6308-7A4C-8A6F-F82958133683}"/>
          </ac:spMkLst>
        </pc:spChg>
        <pc:spChg chg="mod">
          <ac:chgData name="Bob Ward" userId="6da7c2dd-8e2e-469f-a216-c384312e2a2d" providerId="ADAL" clId="{62870759-0822-402D-B25C-BB6298B1EE64}" dt="2023-11-01T22:57:13.415" v="55619" actId="554"/>
          <ac:spMkLst>
            <pc:docMk/>
            <pc:sldMk cId="1104414387" sldId="2076136813"/>
            <ac:spMk id="56" creationId="{DA9A98DA-B6E2-124F-8C27-08CEC8AE3D88}"/>
          </ac:spMkLst>
        </pc:spChg>
        <pc:spChg chg="mod">
          <ac:chgData name="Bob Ward" userId="6da7c2dd-8e2e-469f-a216-c384312e2a2d" providerId="ADAL" clId="{62870759-0822-402D-B25C-BB6298B1EE64}" dt="2023-11-01T17:51:39.100" v="54765" actId="255"/>
          <ac:spMkLst>
            <pc:docMk/>
            <pc:sldMk cId="1104414387" sldId="2076136813"/>
            <ac:spMk id="59" creationId="{79261083-CF6E-D248-A3B5-7D140296FA56}"/>
          </ac:spMkLst>
        </pc:spChg>
        <pc:spChg chg="mod">
          <ac:chgData name="Bob Ward" userId="6da7c2dd-8e2e-469f-a216-c384312e2a2d" providerId="ADAL" clId="{62870759-0822-402D-B25C-BB6298B1EE64}" dt="2023-11-01T22:57:13.415" v="55619" actId="554"/>
          <ac:spMkLst>
            <pc:docMk/>
            <pc:sldMk cId="1104414387" sldId="2076136813"/>
            <ac:spMk id="60" creationId="{41005948-FB43-4046-BF17-46BB629144C4}"/>
          </ac:spMkLst>
        </pc:spChg>
        <pc:spChg chg="mod">
          <ac:chgData name="Bob Ward" userId="6da7c2dd-8e2e-469f-a216-c384312e2a2d" providerId="ADAL" clId="{62870759-0822-402D-B25C-BB6298B1EE64}" dt="2023-11-01T20:53:33.513" v="55301"/>
          <ac:spMkLst>
            <pc:docMk/>
            <pc:sldMk cId="1104414387" sldId="2076136813"/>
            <ac:spMk id="61" creationId="{81596ED9-E7FD-6B96-B005-CC5FD829B92D}"/>
          </ac:spMkLst>
        </pc:spChg>
        <pc:spChg chg="mod">
          <ac:chgData name="Bob Ward" userId="6da7c2dd-8e2e-469f-a216-c384312e2a2d" providerId="ADAL" clId="{62870759-0822-402D-B25C-BB6298B1EE64}" dt="2023-11-01T20:58:57.671" v="55373" actId="21"/>
          <ac:spMkLst>
            <pc:docMk/>
            <pc:sldMk cId="1104414387" sldId="2076136813"/>
            <ac:spMk id="62" creationId="{3BDB7ABF-3837-4446-97E2-3F767A0C3370}"/>
          </ac:spMkLst>
        </pc:spChg>
        <pc:spChg chg="mod">
          <ac:chgData name="Bob Ward" userId="6da7c2dd-8e2e-469f-a216-c384312e2a2d" providerId="ADAL" clId="{62870759-0822-402D-B25C-BB6298B1EE64}" dt="2023-11-01T20:53:33.513" v="55301"/>
          <ac:spMkLst>
            <pc:docMk/>
            <pc:sldMk cId="1104414387" sldId="2076136813"/>
            <ac:spMk id="63" creationId="{CF30669F-0232-6EE5-6FBE-0921BC01D484}"/>
          </ac:spMkLst>
        </pc:spChg>
        <pc:spChg chg="del">
          <ac:chgData name="Bob Ward" userId="6da7c2dd-8e2e-469f-a216-c384312e2a2d" providerId="ADAL" clId="{62870759-0822-402D-B25C-BB6298B1EE64}" dt="2023-11-01T17:16:40.938" v="54228" actId="478"/>
          <ac:spMkLst>
            <pc:docMk/>
            <pc:sldMk cId="1104414387" sldId="2076136813"/>
            <ac:spMk id="63" creationId="{D1AB7BD9-2B4D-4509-B679-689847045A0A}"/>
          </ac:spMkLst>
        </pc:spChg>
        <pc:spChg chg="mod">
          <ac:chgData name="Bob Ward" userId="6da7c2dd-8e2e-469f-a216-c384312e2a2d" providerId="ADAL" clId="{62870759-0822-402D-B25C-BB6298B1EE64}" dt="2023-11-01T20:53:33.513" v="55301"/>
          <ac:spMkLst>
            <pc:docMk/>
            <pc:sldMk cId="1104414387" sldId="2076136813"/>
            <ac:spMk id="64" creationId="{07E651BA-A883-C1BE-85FF-044CA83F7DB0}"/>
          </ac:spMkLst>
        </pc:spChg>
        <pc:spChg chg="mod">
          <ac:chgData name="Bob Ward" userId="6da7c2dd-8e2e-469f-a216-c384312e2a2d" providerId="ADAL" clId="{62870759-0822-402D-B25C-BB6298B1EE64}" dt="2023-11-01T20:53:33.513" v="55301"/>
          <ac:spMkLst>
            <pc:docMk/>
            <pc:sldMk cId="1104414387" sldId="2076136813"/>
            <ac:spMk id="65" creationId="{E024CDC7-B2F5-C0B3-674A-A19399C1E8D1}"/>
          </ac:spMkLst>
        </pc:spChg>
        <pc:spChg chg="mod">
          <ac:chgData name="Bob Ward" userId="6da7c2dd-8e2e-469f-a216-c384312e2a2d" providerId="ADAL" clId="{62870759-0822-402D-B25C-BB6298B1EE64}" dt="2023-11-01T20:53:33.513" v="55301"/>
          <ac:spMkLst>
            <pc:docMk/>
            <pc:sldMk cId="1104414387" sldId="2076136813"/>
            <ac:spMk id="66" creationId="{84A8AB1A-5672-50D9-CACF-540E06F63703}"/>
          </ac:spMkLst>
        </pc:spChg>
        <pc:spChg chg="mod">
          <ac:chgData name="Bob Ward" userId="6da7c2dd-8e2e-469f-a216-c384312e2a2d" providerId="ADAL" clId="{62870759-0822-402D-B25C-BB6298B1EE64}" dt="2023-11-01T20:53:33.513" v="55301"/>
          <ac:spMkLst>
            <pc:docMk/>
            <pc:sldMk cId="1104414387" sldId="2076136813"/>
            <ac:spMk id="67" creationId="{3451C0FE-4CB8-D901-6774-081C41657B97}"/>
          </ac:spMkLst>
        </pc:spChg>
        <pc:spChg chg="mod">
          <ac:chgData name="Bob Ward" userId="6da7c2dd-8e2e-469f-a216-c384312e2a2d" providerId="ADAL" clId="{62870759-0822-402D-B25C-BB6298B1EE64}" dt="2023-11-01T20:53:33.513" v="55301"/>
          <ac:spMkLst>
            <pc:docMk/>
            <pc:sldMk cId="1104414387" sldId="2076136813"/>
            <ac:spMk id="68" creationId="{3947C9BD-55FB-2F5C-7E7D-415F5ABD3781}"/>
          </ac:spMkLst>
        </pc:spChg>
        <pc:spChg chg="add del">
          <ac:chgData name="Bob Ward" userId="6da7c2dd-8e2e-469f-a216-c384312e2a2d" providerId="ADAL" clId="{62870759-0822-402D-B25C-BB6298B1EE64}" dt="2023-11-01T17:27:24.374" v="54352" actId="11529"/>
          <ac:spMkLst>
            <pc:docMk/>
            <pc:sldMk cId="1104414387" sldId="2076136813"/>
            <ac:spMk id="70" creationId="{8BF50F84-AA1B-1135-A85A-A76C509D4E53}"/>
          </ac:spMkLst>
        </pc:spChg>
        <pc:spChg chg="mod">
          <ac:chgData name="Bob Ward" userId="6da7c2dd-8e2e-469f-a216-c384312e2a2d" providerId="ADAL" clId="{62870759-0822-402D-B25C-BB6298B1EE64}" dt="2023-11-01T20:53:33.513" v="55301"/>
          <ac:spMkLst>
            <pc:docMk/>
            <pc:sldMk cId="1104414387" sldId="2076136813"/>
            <ac:spMk id="70" creationId="{A192AB08-EC66-0CB1-5F29-BAE9FDB5D47E}"/>
          </ac:spMkLst>
        </pc:spChg>
        <pc:spChg chg="mod">
          <ac:chgData name="Bob Ward" userId="6da7c2dd-8e2e-469f-a216-c384312e2a2d" providerId="ADAL" clId="{62870759-0822-402D-B25C-BB6298B1EE64}" dt="2023-11-01T20:53:33.513" v="55301"/>
          <ac:spMkLst>
            <pc:docMk/>
            <pc:sldMk cId="1104414387" sldId="2076136813"/>
            <ac:spMk id="71" creationId="{3B90532A-A8BE-7330-C4AF-EBA12139244F}"/>
          </ac:spMkLst>
        </pc:spChg>
        <pc:spChg chg="add del mod">
          <ac:chgData name="Bob Ward" userId="6da7c2dd-8e2e-469f-a216-c384312e2a2d" providerId="ADAL" clId="{62870759-0822-402D-B25C-BB6298B1EE64}" dt="2023-11-01T17:27:35.265" v="54356" actId="11529"/>
          <ac:spMkLst>
            <pc:docMk/>
            <pc:sldMk cId="1104414387" sldId="2076136813"/>
            <ac:spMk id="71" creationId="{E0597945-DA5E-8094-AABF-2E7265F93D51}"/>
          </ac:spMkLst>
        </pc:spChg>
        <pc:spChg chg="mod">
          <ac:chgData name="Bob Ward" userId="6da7c2dd-8e2e-469f-a216-c384312e2a2d" providerId="ADAL" clId="{62870759-0822-402D-B25C-BB6298B1EE64}" dt="2023-11-01T17:16:47.353" v="54230" actId="20577"/>
          <ac:spMkLst>
            <pc:docMk/>
            <pc:sldMk cId="1104414387" sldId="2076136813"/>
            <ac:spMk id="72" creationId="{7949C246-AC20-2A47-AA00-0692DFFEF9A6}"/>
          </ac:spMkLst>
        </pc:spChg>
        <pc:spChg chg="mod">
          <ac:chgData name="Bob Ward" userId="6da7c2dd-8e2e-469f-a216-c384312e2a2d" providerId="ADAL" clId="{62870759-0822-402D-B25C-BB6298B1EE64}" dt="2023-11-01T20:53:33.513" v="55301"/>
          <ac:spMkLst>
            <pc:docMk/>
            <pc:sldMk cId="1104414387" sldId="2076136813"/>
            <ac:spMk id="75" creationId="{3F3AA71B-4D9D-64C2-1D5E-070FFE3488E2}"/>
          </ac:spMkLst>
        </pc:spChg>
        <pc:spChg chg="mod">
          <ac:chgData name="Bob Ward" userId="6da7c2dd-8e2e-469f-a216-c384312e2a2d" providerId="ADAL" clId="{62870759-0822-402D-B25C-BB6298B1EE64}" dt="2023-11-01T20:53:33.513" v="55301"/>
          <ac:spMkLst>
            <pc:docMk/>
            <pc:sldMk cId="1104414387" sldId="2076136813"/>
            <ac:spMk id="76" creationId="{BDF0D5E2-C567-AB62-3FAF-32011AD5FEE9}"/>
          </ac:spMkLst>
        </pc:spChg>
        <pc:spChg chg="mod">
          <ac:chgData name="Bob Ward" userId="6da7c2dd-8e2e-469f-a216-c384312e2a2d" providerId="ADAL" clId="{62870759-0822-402D-B25C-BB6298B1EE64}" dt="2023-11-01T20:53:33.513" v="55301"/>
          <ac:spMkLst>
            <pc:docMk/>
            <pc:sldMk cId="1104414387" sldId="2076136813"/>
            <ac:spMk id="77" creationId="{DE55AFD0-0D94-16FE-598C-E580C02DCE6F}"/>
          </ac:spMkLst>
        </pc:spChg>
        <pc:spChg chg="mod">
          <ac:chgData name="Bob Ward" userId="6da7c2dd-8e2e-469f-a216-c384312e2a2d" providerId="ADAL" clId="{62870759-0822-402D-B25C-BB6298B1EE64}" dt="2023-11-01T20:53:33.513" v="55301"/>
          <ac:spMkLst>
            <pc:docMk/>
            <pc:sldMk cId="1104414387" sldId="2076136813"/>
            <ac:spMk id="78" creationId="{9400B087-E57B-E44C-4945-7E0E212BDF14}"/>
          </ac:spMkLst>
        </pc:spChg>
        <pc:spChg chg="mod">
          <ac:chgData name="Bob Ward" userId="6da7c2dd-8e2e-469f-a216-c384312e2a2d" providerId="ADAL" clId="{62870759-0822-402D-B25C-BB6298B1EE64}" dt="2023-11-01T20:53:33.513" v="55301"/>
          <ac:spMkLst>
            <pc:docMk/>
            <pc:sldMk cId="1104414387" sldId="2076136813"/>
            <ac:spMk id="79" creationId="{6E790AD3-39F2-F00B-6B4B-21ED0DF52697}"/>
          </ac:spMkLst>
        </pc:spChg>
        <pc:spChg chg="mod">
          <ac:chgData name="Bob Ward" userId="6da7c2dd-8e2e-469f-a216-c384312e2a2d" providerId="ADAL" clId="{62870759-0822-402D-B25C-BB6298B1EE64}" dt="2023-11-01T20:53:33.513" v="55301"/>
          <ac:spMkLst>
            <pc:docMk/>
            <pc:sldMk cId="1104414387" sldId="2076136813"/>
            <ac:spMk id="82" creationId="{2406715B-8C31-C3E5-6832-07C741787A4F}"/>
          </ac:spMkLst>
        </pc:spChg>
        <pc:spChg chg="add del mod">
          <ac:chgData name="Bob Ward" userId="6da7c2dd-8e2e-469f-a216-c384312e2a2d" providerId="ADAL" clId="{62870759-0822-402D-B25C-BB6298B1EE64}" dt="2023-11-01T17:28:07.395" v="54364" actId="478"/>
          <ac:spMkLst>
            <pc:docMk/>
            <pc:sldMk cId="1104414387" sldId="2076136813"/>
            <ac:spMk id="83" creationId="{1EF66E61-98C1-A929-E34C-F24AEC21910D}"/>
          </ac:spMkLst>
        </pc:spChg>
        <pc:spChg chg="mod">
          <ac:chgData name="Bob Ward" userId="6da7c2dd-8e2e-469f-a216-c384312e2a2d" providerId="ADAL" clId="{62870759-0822-402D-B25C-BB6298B1EE64}" dt="2023-11-01T20:53:33.513" v="55301"/>
          <ac:spMkLst>
            <pc:docMk/>
            <pc:sldMk cId="1104414387" sldId="2076136813"/>
            <ac:spMk id="83" creationId="{6BB764E9-8B96-0000-8175-4175B0AA9F1E}"/>
          </ac:spMkLst>
        </pc:spChg>
        <pc:spChg chg="mod">
          <ac:chgData name="Bob Ward" userId="6da7c2dd-8e2e-469f-a216-c384312e2a2d" providerId="ADAL" clId="{62870759-0822-402D-B25C-BB6298B1EE64}" dt="2023-11-01T20:53:33.513" v="55301"/>
          <ac:spMkLst>
            <pc:docMk/>
            <pc:sldMk cId="1104414387" sldId="2076136813"/>
            <ac:spMk id="84" creationId="{3327E63D-9329-3888-5FCA-980BA4D135C9}"/>
          </ac:spMkLst>
        </pc:spChg>
        <pc:spChg chg="add del mod">
          <ac:chgData name="Bob Ward" userId="6da7c2dd-8e2e-469f-a216-c384312e2a2d" providerId="ADAL" clId="{62870759-0822-402D-B25C-BB6298B1EE64}" dt="2023-11-01T17:28:33.539" v="54372" actId="11529"/>
          <ac:spMkLst>
            <pc:docMk/>
            <pc:sldMk cId="1104414387" sldId="2076136813"/>
            <ac:spMk id="84" creationId="{B39A0831-C514-47A9-838D-007BEC9972CF}"/>
          </ac:spMkLst>
        </pc:spChg>
        <pc:spChg chg="mod">
          <ac:chgData name="Bob Ward" userId="6da7c2dd-8e2e-469f-a216-c384312e2a2d" providerId="ADAL" clId="{62870759-0822-402D-B25C-BB6298B1EE64}" dt="2023-11-01T20:53:33.513" v="55301"/>
          <ac:spMkLst>
            <pc:docMk/>
            <pc:sldMk cId="1104414387" sldId="2076136813"/>
            <ac:spMk id="85" creationId="{06980145-EBC5-B0FD-696C-005D7DE9C134}"/>
          </ac:spMkLst>
        </pc:spChg>
        <pc:spChg chg="mod">
          <ac:chgData name="Bob Ward" userId="6da7c2dd-8e2e-469f-a216-c384312e2a2d" providerId="ADAL" clId="{62870759-0822-402D-B25C-BB6298B1EE64}" dt="2023-11-01T20:53:33.513" v="55301"/>
          <ac:spMkLst>
            <pc:docMk/>
            <pc:sldMk cId="1104414387" sldId="2076136813"/>
            <ac:spMk id="86" creationId="{3720AC18-5D0E-361D-39B5-C6F8FED2D4F6}"/>
          </ac:spMkLst>
        </pc:spChg>
        <pc:spChg chg="mod">
          <ac:chgData name="Bob Ward" userId="6da7c2dd-8e2e-469f-a216-c384312e2a2d" providerId="ADAL" clId="{62870759-0822-402D-B25C-BB6298B1EE64}" dt="2023-11-01T20:53:33.513" v="55301"/>
          <ac:spMkLst>
            <pc:docMk/>
            <pc:sldMk cId="1104414387" sldId="2076136813"/>
            <ac:spMk id="87" creationId="{A3A599B2-6DFC-D651-8F44-D922C9D7C0B8}"/>
          </ac:spMkLst>
        </pc:spChg>
        <pc:spChg chg="mod">
          <ac:chgData name="Bob Ward" userId="6da7c2dd-8e2e-469f-a216-c384312e2a2d" providerId="ADAL" clId="{62870759-0822-402D-B25C-BB6298B1EE64}" dt="2023-11-01T20:53:33.513" v="55301"/>
          <ac:spMkLst>
            <pc:docMk/>
            <pc:sldMk cId="1104414387" sldId="2076136813"/>
            <ac:spMk id="88" creationId="{5C56A6AA-0A83-10F8-8312-85EDF0D88A19}"/>
          </ac:spMkLst>
        </pc:spChg>
        <pc:spChg chg="mod">
          <ac:chgData name="Bob Ward" userId="6da7c2dd-8e2e-469f-a216-c384312e2a2d" providerId="ADAL" clId="{62870759-0822-402D-B25C-BB6298B1EE64}" dt="2023-11-01T20:53:33.513" v="55301"/>
          <ac:spMkLst>
            <pc:docMk/>
            <pc:sldMk cId="1104414387" sldId="2076136813"/>
            <ac:spMk id="90" creationId="{57966878-26B5-BEA9-C8A2-885156564DC8}"/>
          </ac:spMkLst>
        </pc:spChg>
        <pc:spChg chg="mod">
          <ac:chgData name="Bob Ward" userId="6da7c2dd-8e2e-469f-a216-c384312e2a2d" providerId="ADAL" clId="{62870759-0822-402D-B25C-BB6298B1EE64}" dt="2023-11-01T20:53:33.513" v="55301"/>
          <ac:spMkLst>
            <pc:docMk/>
            <pc:sldMk cId="1104414387" sldId="2076136813"/>
            <ac:spMk id="92" creationId="{C3739745-61D0-4E36-F79E-DD3B019DCD84}"/>
          </ac:spMkLst>
        </pc:spChg>
        <pc:spChg chg="mod">
          <ac:chgData name="Bob Ward" userId="6da7c2dd-8e2e-469f-a216-c384312e2a2d" providerId="ADAL" clId="{62870759-0822-402D-B25C-BB6298B1EE64}" dt="2023-11-01T20:53:33.513" v="55301"/>
          <ac:spMkLst>
            <pc:docMk/>
            <pc:sldMk cId="1104414387" sldId="2076136813"/>
            <ac:spMk id="93" creationId="{3A0C0A72-C31F-C89A-E163-97B923774230}"/>
          </ac:spMkLst>
        </pc:spChg>
        <pc:spChg chg="mod">
          <ac:chgData name="Bob Ward" userId="6da7c2dd-8e2e-469f-a216-c384312e2a2d" providerId="ADAL" clId="{62870759-0822-402D-B25C-BB6298B1EE64}" dt="2023-11-01T20:53:33.513" v="55301"/>
          <ac:spMkLst>
            <pc:docMk/>
            <pc:sldMk cId="1104414387" sldId="2076136813"/>
            <ac:spMk id="94" creationId="{860DEA13-EE09-BF8B-8956-E322857F46AB}"/>
          </ac:spMkLst>
        </pc:spChg>
        <pc:spChg chg="mod">
          <ac:chgData name="Bob Ward" userId="6da7c2dd-8e2e-469f-a216-c384312e2a2d" providerId="ADAL" clId="{62870759-0822-402D-B25C-BB6298B1EE64}" dt="2023-11-01T20:53:33.513" v="55301"/>
          <ac:spMkLst>
            <pc:docMk/>
            <pc:sldMk cId="1104414387" sldId="2076136813"/>
            <ac:spMk id="95" creationId="{6006E18B-0661-CE9C-A672-B49AEAB1A0EE}"/>
          </ac:spMkLst>
        </pc:spChg>
        <pc:spChg chg="mod">
          <ac:chgData name="Bob Ward" userId="6da7c2dd-8e2e-469f-a216-c384312e2a2d" providerId="ADAL" clId="{62870759-0822-402D-B25C-BB6298B1EE64}" dt="2023-11-01T20:53:33.513" v="55301"/>
          <ac:spMkLst>
            <pc:docMk/>
            <pc:sldMk cId="1104414387" sldId="2076136813"/>
            <ac:spMk id="96" creationId="{40FBD095-9E9A-467A-9820-E8DB85D87CCE}"/>
          </ac:spMkLst>
        </pc:spChg>
        <pc:spChg chg="mod">
          <ac:chgData name="Bob Ward" userId="6da7c2dd-8e2e-469f-a216-c384312e2a2d" providerId="ADAL" clId="{62870759-0822-402D-B25C-BB6298B1EE64}" dt="2023-11-01T20:53:33.513" v="55301"/>
          <ac:spMkLst>
            <pc:docMk/>
            <pc:sldMk cId="1104414387" sldId="2076136813"/>
            <ac:spMk id="97" creationId="{BC5CADC4-A279-7985-1201-2DEAD9CBAE66}"/>
          </ac:spMkLst>
        </pc:spChg>
        <pc:spChg chg="mod">
          <ac:chgData name="Bob Ward" userId="6da7c2dd-8e2e-469f-a216-c384312e2a2d" providerId="ADAL" clId="{62870759-0822-402D-B25C-BB6298B1EE64}" dt="2023-11-01T20:53:33.513" v="55301"/>
          <ac:spMkLst>
            <pc:docMk/>
            <pc:sldMk cId="1104414387" sldId="2076136813"/>
            <ac:spMk id="98" creationId="{C7933999-9B8C-68E1-F942-A527DF9A8AE7}"/>
          </ac:spMkLst>
        </pc:spChg>
        <pc:spChg chg="mod">
          <ac:chgData name="Bob Ward" userId="6da7c2dd-8e2e-469f-a216-c384312e2a2d" providerId="ADAL" clId="{62870759-0822-402D-B25C-BB6298B1EE64}" dt="2023-11-01T20:53:33.513" v="55301"/>
          <ac:spMkLst>
            <pc:docMk/>
            <pc:sldMk cId="1104414387" sldId="2076136813"/>
            <ac:spMk id="99" creationId="{81EA6481-E6C7-D6F6-C335-7448548DA714}"/>
          </ac:spMkLst>
        </pc:spChg>
        <pc:spChg chg="mod">
          <ac:chgData name="Bob Ward" userId="6da7c2dd-8e2e-469f-a216-c384312e2a2d" providerId="ADAL" clId="{62870759-0822-402D-B25C-BB6298B1EE64}" dt="2023-11-01T20:53:33.513" v="55301"/>
          <ac:spMkLst>
            <pc:docMk/>
            <pc:sldMk cId="1104414387" sldId="2076136813"/>
            <ac:spMk id="100" creationId="{CE277751-EADA-F129-7D0D-E415B75A01ED}"/>
          </ac:spMkLst>
        </pc:spChg>
        <pc:spChg chg="mod">
          <ac:chgData name="Bob Ward" userId="6da7c2dd-8e2e-469f-a216-c384312e2a2d" providerId="ADAL" clId="{62870759-0822-402D-B25C-BB6298B1EE64}" dt="2023-11-01T20:53:33.513" v="55301"/>
          <ac:spMkLst>
            <pc:docMk/>
            <pc:sldMk cId="1104414387" sldId="2076136813"/>
            <ac:spMk id="101" creationId="{3F35360C-AFFB-191E-B08B-FBF473A4A432}"/>
          </ac:spMkLst>
        </pc:spChg>
        <pc:spChg chg="mod">
          <ac:chgData name="Bob Ward" userId="6da7c2dd-8e2e-469f-a216-c384312e2a2d" providerId="ADAL" clId="{62870759-0822-402D-B25C-BB6298B1EE64}" dt="2023-11-01T20:53:33.513" v="55301"/>
          <ac:spMkLst>
            <pc:docMk/>
            <pc:sldMk cId="1104414387" sldId="2076136813"/>
            <ac:spMk id="102" creationId="{8B40903B-0460-215F-2409-8AD2313F0A7A}"/>
          </ac:spMkLst>
        </pc:spChg>
        <pc:spChg chg="mod">
          <ac:chgData name="Bob Ward" userId="6da7c2dd-8e2e-469f-a216-c384312e2a2d" providerId="ADAL" clId="{62870759-0822-402D-B25C-BB6298B1EE64}" dt="2023-11-01T20:53:33.513" v="55301"/>
          <ac:spMkLst>
            <pc:docMk/>
            <pc:sldMk cId="1104414387" sldId="2076136813"/>
            <ac:spMk id="104" creationId="{1A3CA33B-5154-A797-B8C2-ED760DE15BB4}"/>
          </ac:spMkLst>
        </pc:spChg>
        <pc:spChg chg="mod">
          <ac:chgData name="Bob Ward" userId="6da7c2dd-8e2e-469f-a216-c384312e2a2d" providerId="ADAL" clId="{62870759-0822-402D-B25C-BB6298B1EE64}" dt="2023-11-01T20:53:33.513" v="55301"/>
          <ac:spMkLst>
            <pc:docMk/>
            <pc:sldMk cId="1104414387" sldId="2076136813"/>
            <ac:spMk id="105" creationId="{3B20D788-2AF0-0A5C-3021-364FA95BD124}"/>
          </ac:spMkLst>
        </pc:spChg>
        <pc:spChg chg="mod">
          <ac:chgData name="Bob Ward" userId="6da7c2dd-8e2e-469f-a216-c384312e2a2d" providerId="ADAL" clId="{62870759-0822-402D-B25C-BB6298B1EE64}" dt="2023-11-01T20:53:33.513" v="55301"/>
          <ac:spMkLst>
            <pc:docMk/>
            <pc:sldMk cId="1104414387" sldId="2076136813"/>
            <ac:spMk id="106" creationId="{2661752E-73B9-890C-2E2C-A2C38BD109F5}"/>
          </ac:spMkLst>
        </pc:spChg>
        <pc:spChg chg="add del mod">
          <ac:chgData name="Bob Ward" userId="6da7c2dd-8e2e-469f-a216-c384312e2a2d" providerId="ADAL" clId="{62870759-0822-402D-B25C-BB6298B1EE64}" dt="2023-11-01T17:33:32.821" v="54444" actId="478"/>
          <ac:spMkLst>
            <pc:docMk/>
            <pc:sldMk cId="1104414387" sldId="2076136813"/>
            <ac:spMk id="106" creationId="{83A92009-9461-B8D2-D146-CEF136781F8D}"/>
          </ac:spMkLst>
        </pc:spChg>
        <pc:spChg chg="add del mod">
          <ac:chgData name="Bob Ward" userId="6da7c2dd-8e2e-469f-a216-c384312e2a2d" providerId="ADAL" clId="{62870759-0822-402D-B25C-BB6298B1EE64}" dt="2023-11-01T17:46:25.829" v="54526" actId="478"/>
          <ac:spMkLst>
            <pc:docMk/>
            <pc:sldMk cId="1104414387" sldId="2076136813"/>
            <ac:spMk id="107" creationId="{CE609BBC-F578-9F77-47A7-535534144DC6}"/>
          </ac:spMkLst>
        </pc:spChg>
        <pc:spChg chg="add mod">
          <ac:chgData name="Bob Ward" userId="6da7c2dd-8e2e-469f-a216-c384312e2a2d" providerId="ADAL" clId="{62870759-0822-402D-B25C-BB6298B1EE64}" dt="2023-11-01T17:36:54.578" v="54510" actId="6549"/>
          <ac:spMkLst>
            <pc:docMk/>
            <pc:sldMk cId="1104414387" sldId="2076136813"/>
            <ac:spMk id="108" creationId="{1E0825C0-4780-F262-D859-772BCB511769}"/>
          </ac:spMkLst>
        </pc:spChg>
        <pc:spChg chg="add mod">
          <ac:chgData name="Bob Ward" userId="6da7c2dd-8e2e-469f-a216-c384312e2a2d" providerId="ADAL" clId="{62870759-0822-402D-B25C-BB6298B1EE64}" dt="2023-11-01T23:01:57.284" v="55634" actId="1076"/>
          <ac:spMkLst>
            <pc:docMk/>
            <pc:sldMk cId="1104414387" sldId="2076136813"/>
            <ac:spMk id="109" creationId="{309D1E59-1594-6905-3A60-B99D5133AEC2}"/>
          </ac:spMkLst>
        </pc:spChg>
        <pc:spChg chg="add mod">
          <ac:chgData name="Bob Ward" userId="6da7c2dd-8e2e-469f-a216-c384312e2a2d" providerId="ADAL" clId="{62870759-0822-402D-B25C-BB6298B1EE64}" dt="2023-11-01T17:47:22.416" v="54620" actId="20577"/>
          <ac:spMkLst>
            <pc:docMk/>
            <pc:sldMk cId="1104414387" sldId="2076136813"/>
            <ac:spMk id="110" creationId="{722E2D46-56F0-3606-9522-B204CEF4A26F}"/>
          </ac:spMkLst>
        </pc:spChg>
        <pc:spChg chg="add mod">
          <ac:chgData name="Bob Ward" userId="6da7c2dd-8e2e-469f-a216-c384312e2a2d" providerId="ADAL" clId="{62870759-0822-402D-B25C-BB6298B1EE64}" dt="2023-11-01T18:07:28.151" v="54968" actId="20577"/>
          <ac:spMkLst>
            <pc:docMk/>
            <pc:sldMk cId="1104414387" sldId="2076136813"/>
            <ac:spMk id="111" creationId="{8169A3DA-23E3-AE22-5D7D-4A61382C79EF}"/>
          </ac:spMkLst>
        </pc:spChg>
        <pc:spChg chg="mod">
          <ac:chgData name="Bob Ward" userId="6da7c2dd-8e2e-469f-a216-c384312e2a2d" providerId="ADAL" clId="{62870759-0822-402D-B25C-BB6298B1EE64}" dt="2023-11-01T20:53:33.513" v="55301"/>
          <ac:spMkLst>
            <pc:docMk/>
            <pc:sldMk cId="1104414387" sldId="2076136813"/>
            <ac:spMk id="115" creationId="{C93CC7EC-0E7A-438D-7FF3-34BDF620C522}"/>
          </ac:spMkLst>
        </pc:spChg>
        <pc:spChg chg="mod">
          <ac:chgData name="Bob Ward" userId="6da7c2dd-8e2e-469f-a216-c384312e2a2d" providerId="ADAL" clId="{62870759-0822-402D-B25C-BB6298B1EE64}" dt="2023-11-01T20:53:33.513" v="55301"/>
          <ac:spMkLst>
            <pc:docMk/>
            <pc:sldMk cId="1104414387" sldId="2076136813"/>
            <ac:spMk id="116" creationId="{60300CF0-2EE6-5C3A-CE75-D7029E6B0CE0}"/>
          </ac:spMkLst>
        </pc:spChg>
        <pc:spChg chg="mod">
          <ac:chgData name="Bob Ward" userId="6da7c2dd-8e2e-469f-a216-c384312e2a2d" providerId="ADAL" clId="{62870759-0822-402D-B25C-BB6298B1EE64}" dt="2023-11-01T20:53:33.513" v="55301"/>
          <ac:spMkLst>
            <pc:docMk/>
            <pc:sldMk cId="1104414387" sldId="2076136813"/>
            <ac:spMk id="117" creationId="{4C7615DD-A510-8730-10A7-9D1D6E38540D}"/>
          </ac:spMkLst>
        </pc:spChg>
        <pc:spChg chg="mod">
          <ac:chgData name="Bob Ward" userId="6da7c2dd-8e2e-469f-a216-c384312e2a2d" providerId="ADAL" clId="{62870759-0822-402D-B25C-BB6298B1EE64}" dt="2023-11-01T20:53:33.513" v="55301"/>
          <ac:spMkLst>
            <pc:docMk/>
            <pc:sldMk cId="1104414387" sldId="2076136813"/>
            <ac:spMk id="118" creationId="{C7EE9A73-B7A2-F6B0-3F3F-06A5F8ED2794}"/>
          </ac:spMkLst>
        </pc:spChg>
        <pc:spChg chg="mod">
          <ac:chgData name="Bob Ward" userId="6da7c2dd-8e2e-469f-a216-c384312e2a2d" providerId="ADAL" clId="{62870759-0822-402D-B25C-BB6298B1EE64}" dt="2023-11-01T20:53:33.513" v="55301"/>
          <ac:spMkLst>
            <pc:docMk/>
            <pc:sldMk cId="1104414387" sldId="2076136813"/>
            <ac:spMk id="119" creationId="{12E30139-156A-3B80-5426-1C869655F5C8}"/>
          </ac:spMkLst>
        </pc:spChg>
        <pc:spChg chg="mod">
          <ac:chgData name="Bob Ward" userId="6da7c2dd-8e2e-469f-a216-c384312e2a2d" providerId="ADAL" clId="{62870759-0822-402D-B25C-BB6298B1EE64}" dt="2023-11-01T20:53:33.513" v="55301"/>
          <ac:spMkLst>
            <pc:docMk/>
            <pc:sldMk cId="1104414387" sldId="2076136813"/>
            <ac:spMk id="120" creationId="{5AE05C03-0B59-E42E-8AEE-EF935558916F}"/>
          </ac:spMkLst>
        </pc:spChg>
        <pc:spChg chg="mod">
          <ac:chgData name="Bob Ward" userId="6da7c2dd-8e2e-469f-a216-c384312e2a2d" providerId="ADAL" clId="{62870759-0822-402D-B25C-BB6298B1EE64}" dt="2023-11-01T20:53:33.513" v="55301"/>
          <ac:spMkLst>
            <pc:docMk/>
            <pc:sldMk cId="1104414387" sldId="2076136813"/>
            <ac:spMk id="121" creationId="{3708A528-F284-BBA5-EA34-C35F200EF99A}"/>
          </ac:spMkLst>
        </pc:spChg>
        <pc:spChg chg="mod">
          <ac:chgData name="Bob Ward" userId="6da7c2dd-8e2e-469f-a216-c384312e2a2d" providerId="ADAL" clId="{62870759-0822-402D-B25C-BB6298B1EE64}" dt="2023-11-01T20:53:33.513" v="55301"/>
          <ac:spMkLst>
            <pc:docMk/>
            <pc:sldMk cId="1104414387" sldId="2076136813"/>
            <ac:spMk id="122" creationId="{8B677190-DD51-D236-CE85-E4E5993B232F}"/>
          </ac:spMkLst>
        </pc:spChg>
        <pc:spChg chg="mod">
          <ac:chgData name="Bob Ward" userId="6da7c2dd-8e2e-469f-a216-c384312e2a2d" providerId="ADAL" clId="{62870759-0822-402D-B25C-BB6298B1EE64}" dt="2023-11-01T20:53:33.513" v="55301"/>
          <ac:spMkLst>
            <pc:docMk/>
            <pc:sldMk cId="1104414387" sldId="2076136813"/>
            <ac:spMk id="123" creationId="{B23D7F6C-6CEE-AA1D-6566-91D7CB7FBC22}"/>
          </ac:spMkLst>
        </pc:spChg>
        <pc:spChg chg="mod">
          <ac:chgData name="Bob Ward" userId="6da7c2dd-8e2e-469f-a216-c384312e2a2d" providerId="ADAL" clId="{62870759-0822-402D-B25C-BB6298B1EE64}" dt="2023-11-01T20:53:33.513" v="55301"/>
          <ac:spMkLst>
            <pc:docMk/>
            <pc:sldMk cId="1104414387" sldId="2076136813"/>
            <ac:spMk id="124" creationId="{690E76E9-0E08-3C5F-D579-0580CD90CCAE}"/>
          </ac:spMkLst>
        </pc:spChg>
        <pc:spChg chg="mod">
          <ac:chgData name="Bob Ward" userId="6da7c2dd-8e2e-469f-a216-c384312e2a2d" providerId="ADAL" clId="{62870759-0822-402D-B25C-BB6298B1EE64}" dt="2023-11-01T20:53:33.513" v="55301"/>
          <ac:spMkLst>
            <pc:docMk/>
            <pc:sldMk cId="1104414387" sldId="2076136813"/>
            <ac:spMk id="125" creationId="{032B5D73-D6DC-DAA0-3175-15C8D28D9E4C}"/>
          </ac:spMkLst>
        </pc:spChg>
        <pc:spChg chg="mod">
          <ac:chgData name="Bob Ward" userId="6da7c2dd-8e2e-469f-a216-c384312e2a2d" providerId="ADAL" clId="{62870759-0822-402D-B25C-BB6298B1EE64}" dt="2023-11-01T20:53:33.513" v="55301"/>
          <ac:spMkLst>
            <pc:docMk/>
            <pc:sldMk cId="1104414387" sldId="2076136813"/>
            <ac:spMk id="126" creationId="{417E8B1A-AFC3-A498-657A-C426CAB86BCE}"/>
          </ac:spMkLst>
        </pc:spChg>
        <pc:spChg chg="mod">
          <ac:chgData name="Bob Ward" userId="6da7c2dd-8e2e-469f-a216-c384312e2a2d" providerId="ADAL" clId="{62870759-0822-402D-B25C-BB6298B1EE64}" dt="2023-11-01T20:53:33.513" v="55301"/>
          <ac:spMkLst>
            <pc:docMk/>
            <pc:sldMk cId="1104414387" sldId="2076136813"/>
            <ac:spMk id="127" creationId="{6F364AC9-5E87-82AE-5E0B-8ADAE5190259}"/>
          </ac:spMkLst>
        </pc:spChg>
        <pc:spChg chg="mod">
          <ac:chgData name="Bob Ward" userId="6da7c2dd-8e2e-469f-a216-c384312e2a2d" providerId="ADAL" clId="{62870759-0822-402D-B25C-BB6298B1EE64}" dt="2023-11-01T20:53:33.513" v="55301"/>
          <ac:spMkLst>
            <pc:docMk/>
            <pc:sldMk cId="1104414387" sldId="2076136813"/>
            <ac:spMk id="128" creationId="{030664D3-6FFC-C9A9-02D3-415ACE93DAC2}"/>
          </ac:spMkLst>
        </pc:spChg>
        <pc:spChg chg="mod">
          <ac:chgData name="Bob Ward" userId="6da7c2dd-8e2e-469f-a216-c384312e2a2d" providerId="ADAL" clId="{62870759-0822-402D-B25C-BB6298B1EE64}" dt="2023-11-01T20:53:33.513" v="55301"/>
          <ac:spMkLst>
            <pc:docMk/>
            <pc:sldMk cId="1104414387" sldId="2076136813"/>
            <ac:spMk id="129" creationId="{D211C8DA-315C-E887-B174-C53EC381BA58}"/>
          </ac:spMkLst>
        </pc:spChg>
        <pc:spChg chg="mod">
          <ac:chgData name="Bob Ward" userId="6da7c2dd-8e2e-469f-a216-c384312e2a2d" providerId="ADAL" clId="{62870759-0822-402D-B25C-BB6298B1EE64}" dt="2023-11-01T20:53:33.513" v="55301"/>
          <ac:spMkLst>
            <pc:docMk/>
            <pc:sldMk cId="1104414387" sldId="2076136813"/>
            <ac:spMk id="130" creationId="{7821AE54-6A46-AE43-5982-C9B9F9390501}"/>
          </ac:spMkLst>
        </pc:spChg>
        <pc:spChg chg="mod">
          <ac:chgData name="Bob Ward" userId="6da7c2dd-8e2e-469f-a216-c384312e2a2d" providerId="ADAL" clId="{62870759-0822-402D-B25C-BB6298B1EE64}" dt="2023-11-01T20:53:33.513" v="55301"/>
          <ac:spMkLst>
            <pc:docMk/>
            <pc:sldMk cId="1104414387" sldId="2076136813"/>
            <ac:spMk id="131" creationId="{346694DF-A8A6-6AD3-416D-B8AC0E5C36F5}"/>
          </ac:spMkLst>
        </pc:spChg>
        <pc:spChg chg="mod">
          <ac:chgData name="Bob Ward" userId="6da7c2dd-8e2e-469f-a216-c384312e2a2d" providerId="ADAL" clId="{62870759-0822-402D-B25C-BB6298B1EE64}" dt="2023-11-01T20:53:33.513" v="55301"/>
          <ac:spMkLst>
            <pc:docMk/>
            <pc:sldMk cId="1104414387" sldId="2076136813"/>
            <ac:spMk id="132" creationId="{1F312643-862A-1958-56B0-C628F3777144}"/>
          </ac:spMkLst>
        </pc:spChg>
        <pc:spChg chg="mod">
          <ac:chgData name="Bob Ward" userId="6da7c2dd-8e2e-469f-a216-c384312e2a2d" providerId="ADAL" clId="{62870759-0822-402D-B25C-BB6298B1EE64}" dt="2023-11-01T20:53:33.513" v="55301"/>
          <ac:spMkLst>
            <pc:docMk/>
            <pc:sldMk cId="1104414387" sldId="2076136813"/>
            <ac:spMk id="133" creationId="{0AAE6857-5D80-4D09-145E-F70B5F36F33F}"/>
          </ac:spMkLst>
        </pc:spChg>
        <pc:spChg chg="mod">
          <ac:chgData name="Bob Ward" userId="6da7c2dd-8e2e-469f-a216-c384312e2a2d" providerId="ADAL" clId="{62870759-0822-402D-B25C-BB6298B1EE64}" dt="2023-11-01T20:53:33.513" v="55301"/>
          <ac:spMkLst>
            <pc:docMk/>
            <pc:sldMk cId="1104414387" sldId="2076136813"/>
            <ac:spMk id="134" creationId="{02452BDD-3005-93D8-E6A5-1CCA731249F3}"/>
          </ac:spMkLst>
        </pc:spChg>
        <pc:spChg chg="mod">
          <ac:chgData name="Bob Ward" userId="6da7c2dd-8e2e-469f-a216-c384312e2a2d" providerId="ADAL" clId="{62870759-0822-402D-B25C-BB6298B1EE64}" dt="2023-11-01T20:53:33.513" v="55301"/>
          <ac:spMkLst>
            <pc:docMk/>
            <pc:sldMk cId="1104414387" sldId="2076136813"/>
            <ac:spMk id="135" creationId="{54E6458F-721E-5FAD-C93A-3F12DB261C1B}"/>
          </ac:spMkLst>
        </pc:spChg>
        <pc:spChg chg="mod">
          <ac:chgData name="Bob Ward" userId="6da7c2dd-8e2e-469f-a216-c384312e2a2d" providerId="ADAL" clId="{62870759-0822-402D-B25C-BB6298B1EE64}" dt="2023-11-01T20:53:33.513" v="55301"/>
          <ac:spMkLst>
            <pc:docMk/>
            <pc:sldMk cId="1104414387" sldId="2076136813"/>
            <ac:spMk id="136" creationId="{D2C2947B-FF32-9EAA-2A48-1ED21A270270}"/>
          </ac:spMkLst>
        </pc:spChg>
        <pc:spChg chg="mod">
          <ac:chgData name="Bob Ward" userId="6da7c2dd-8e2e-469f-a216-c384312e2a2d" providerId="ADAL" clId="{62870759-0822-402D-B25C-BB6298B1EE64}" dt="2023-11-01T20:53:33.513" v="55301"/>
          <ac:spMkLst>
            <pc:docMk/>
            <pc:sldMk cId="1104414387" sldId="2076136813"/>
            <ac:spMk id="139" creationId="{3B7C0FF7-C877-2E21-6888-8D8F7309C685}"/>
          </ac:spMkLst>
        </pc:spChg>
        <pc:spChg chg="mod">
          <ac:chgData name="Bob Ward" userId="6da7c2dd-8e2e-469f-a216-c384312e2a2d" providerId="ADAL" clId="{62870759-0822-402D-B25C-BB6298B1EE64}" dt="2023-11-01T20:53:33.513" v="55301"/>
          <ac:spMkLst>
            <pc:docMk/>
            <pc:sldMk cId="1104414387" sldId="2076136813"/>
            <ac:spMk id="140" creationId="{EF12D20C-14B1-81A3-D9B7-ABAF122729E1}"/>
          </ac:spMkLst>
        </pc:spChg>
        <pc:spChg chg="mod">
          <ac:chgData name="Bob Ward" userId="6da7c2dd-8e2e-469f-a216-c384312e2a2d" providerId="ADAL" clId="{62870759-0822-402D-B25C-BB6298B1EE64}" dt="2023-11-01T20:53:33.513" v="55301"/>
          <ac:spMkLst>
            <pc:docMk/>
            <pc:sldMk cId="1104414387" sldId="2076136813"/>
            <ac:spMk id="141" creationId="{02DA1AC2-00B0-F034-081F-2165BC3D6857}"/>
          </ac:spMkLst>
        </pc:spChg>
        <pc:spChg chg="mod">
          <ac:chgData name="Bob Ward" userId="6da7c2dd-8e2e-469f-a216-c384312e2a2d" providerId="ADAL" clId="{62870759-0822-402D-B25C-BB6298B1EE64}" dt="2023-11-01T20:53:33.513" v="55301"/>
          <ac:spMkLst>
            <pc:docMk/>
            <pc:sldMk cId="1104414387" sldId="2076136813"/>
            <ac:spMk id="142" creationId="{CA2F39C5-A3A0-F195-1C23-F5274D0CE4C0}"/>
          </ac:spMkLst>
        </pc:spChg>
        <pc:spChg chg="mod">
          <ac:chgData name="Bob Ward" userId="6da7c2dd-8e2e-469f-a216-c384312e2a2d" providerId="ADAL" clId="{62870759-0822-402D-B25C-BB6298B1EE64}" dt="2023-11-01T20:53:33.513" v="55301"/>
          <ac:spMkLst>
            <pc:docMk/>
            <pc:sldMk cId="1104414387" sldId="2076136813"/>
            <ac:spMk id="143" creationId="{F9EB65DA-5AA3-D1D8-5B1B-27AAB86A19D8}"/>
          </ac:spMkLst>
        </pc:spChg>
        <pc:spChg chg="mod">
          <ac:chgData name="Bob Ward" userId="6da7c2dd-8e2e-469f-a216-c384312e2a2d" providerId="ADAL" clId="{62870759-0822-402D-B25C-BB6298B1EE64}" dt="2023-11-01T20:53:33.513" v="55301"/>
          <ac:spMkLst>
            <pc:docMk/>
            <pc:sldMk cId="1104414387" sldId="2076136813"/>
            <ac:spMk id="144" creationId="{108AC2E8-B30E-E3DC-575F-197A2CF0CDD0}"/>
          </ac:spMkLst>
        </pc:spChg>
        <pc:spChg chg="mod">
          <ac:chgData name="Bob Ward" userId="6da7c2dd-8e2e-469f-a216-c384312e2a2d" providerId="ADAL" clId="{62870759-0822-402D-B25C-BB6298B1EE64}" dt="2023-11-01T20:53:33.513" v="55301"/>
          <ac:spMkLst>
            <pc:docMk/>
            <pc:sldMk cId="1104414387" sldId="2076136813"/>
            <ac:spMk id="145" creationId="{F8D1D460-D25F-8749-6C1D-057DCFEDDB3D}"/>
          </ac:spMkLst>
        </pc:spChg>
        <pc:spChg chg="mod">
          <ac:chgData name="Bob Ward" userId="6da7c2dd-8e2e-469f-a216-c384312e2a2d" providerId="ADAL" clId="{62870759-0822-402D-B25C-BB6298B1EE64}" dt="2023-11-01T20:53:33.513" v="55301"/>
          <ac:spMkLst>
            <pc:docMk/>
            <pc:sldMk cId="1104414387" sldId="2076136813"/>
            <ac:spMk id="146" creationId="{C83E5D87-EDD8-C814-11E2-871A89325D31}"/>
          </ac:spMkLst>
        </pc:spChg>
        <pc:spChg chg="mod">
          <ac:chgData name="Bob Ward" userId="6da7c2dd-8e2e-469f-a216-c384312e2a2d" providerId="ADAL" clId="{62870759-0822-402D-B25C-BB6298B1EE64}" dt="2023-11-01T20:53:33.513" v="55301"/>
          <ac:spMkLst>
            <pc:docMk/>
            <pc:sldMk cId="1104414387" sldId="2076136813"/>
            <ac:spMk id="147" creationId="{EAD527FD-B553-03E6-1977-12D69705FF60}"/>
          </ac:spMkLst>
        </pc:spChg>
        <pc:spChg chg="mod">
          <ac:chgData name="Bob Ward" userId="6da7c2dd-8e2e-469f-a216-c384312e2a2d" providerId="ADAL" clId="{62870759-0822-402D-B25C-BB6298B1EE64}" dt="2023-11-01T20:53:33.513" v="55301"/>
          <ac:spMkLst>
            <pc:docMk/>
            <pc:sldMk cId="1104414387" sldId="2076136813"/>
            <ac:spMk id="148" creationId="{07440769-EF57-8883-643D-1BE793016781}"/>
          </ac:spMkLst>
        </pc:spChg>
        <pc:spChg chg="mod">
          <ac:chgData name="Bob Ward" userId="6da7c2dd-8e2e-469f-a216-c384312e2a2d" providerId="ADAL" clId="{62870759-0822-402D-B25C-BB6298B1EE64}" dt="2023-11-01T20:53:33.513" v="55301"/>
          <ac:spMkLst>
            <pc:docMk/>
            <pc:sldMk cId="1104414387" sldId="2076136813"/>
            <ac:spMk id="149" creationId="{CA98C78E-D8B3-9471-C906-19744C5E623D}"/>
          </ac:spMkLst>
        </pc:spChg>
        <pc:spChg chg="mod">
          <ac:chgData name="Bob Ward" userId="6da7c2dd-8e2e-469f-a216-c384312e2a2d" providerId="ADAL" clId="{62870759-0822-402D-B25C-BB6298B1EE64}" dt="2023-11-01T20:53:33.513" v="55301"/>
          <ac:spMkLst>
            <pc:docMk/>
            <pc:sldMk cId="1104414387" sldId="2076136813"/>
            <ac:spMk id="150" creationId="{19654494-51D9-05F6-B432-9F7F5FC2E040}"/>
          </ac:spMkLst>
        </pc:spChg>
        <pc:spChg chg="mod">
          <ac:chgData name="Bob Ward" userId="6da7c2dd-8e2e-469f-a216-c384312e2a2d" providerId="ADAL" clId="{62870759-0822-402D-B25C-BB6298B1EE64}" dt="2023-11-01T20:53:33.513" v="55301"/>
          <ac:spMkLst>
            <pc:docMk/>
            <pc:sldMk cId="1104414387" sldId="2076136813"/>
            <ac:spMk id="151" creationId="{6CBB2318-020E-66D2-5B33-A0BB18874766}"/>
          </ac:spMkLst>
        </pc:spChg>
        <pc:spChg chg="mod">
          <ac:chgData name="Bob Ward" userId="6da7c2dd-8e2e-469f-a216-c384312e2a2d" providerId="ADAL" clId="{62870759-0822-402D-B25C-BB6298B1EE64}" dt="2023-11-01T20:53:33.513" v="55301"/>
          <ac:spMkLst>
            <pc:docMk/>
            <pc:sldMk cId="1104414387" sldId="2076136813"/>
            <ac:spMk id="152" creationId="{4BB2CC44-82AC-0EA7-027A-BC749DE61423}"/>
          </ac:spMkLst>
        </pc:spChg>
        <pc:spChg chg="mod">
          <ac:chgData name="Bob Ward" userId="6da7c2dd-8e2e-469f-a216-c384312e2a2d" providerId="ADAL" clId="{62870759-0822-402D-B25C-BB6298B1EE64}" dt="2023-11-01T20:53:33.513" v="55301"/>
          <ac:spMkLst>
            <pc:docMk/>
            <pc:sldMk cId="1104414387" sldId="2076136813"/>
            <ac:spMk id="153" creationId="{E4BECA49-E28A-F62D-6BAB-DE069A05E0B1}"/>
          </ac:spMkLst>
        </pc:spChg>
        <pc:spChg chg="mod">
          <ac:chgData name="Bob Ward" userId="6da7c2dd-8e2e-469f-a216-c384312e2a2d" providerId="ADAL" clId="{62870759-0822-402D-B25C-BB6298B1EE64}" dt="2023-11-01T20:53:33.513" v="55301"/>
          <ac:spMkLst>
            <pc:docMk/>
            <pc:sldMk cId="1104414387" sldId="2076136813"/>
            <ac:spMk id="154" creationId="{D65C5FD2-08C1-3634-AC63-A235DFBED6ED}"/>
          </ac:spMkLst>
        </pc:spChg>
        <pc:spChg chg="mod">
          <ac:chgData name="Bob Ward" userId="6da7c2dd-8e2e-469f-a216-c384312e2a2d" providerId="ADAL" clId="{62870759-0822-402D-B25C-BB6298B1EE64}" dt="2023-11-01T20:53:33.513" v="55301"/>
          <ac:spMkLst>
            <pc:docMk/>
            <pc:sldMk cId="1104414387" sldId="2076136813"/>
            <ac:spMk id="155" creationId="{70280BF8-B483-5ACC-52DB-594A1BA019D5}"/>
          </ac:spMkLst>
        </pc:spChg>
        <pc:spChg chg="mod">
          <ac:chgData name="Bob Ward" userId="6da7c2dd-8e2e-469f-a216-c384312e2a2d" providerId="ADAL" clId="{62870759-0822-402D-B25C-BB6298B1EE64}" dt="2023-11-01T20:53:33.513" v="55301"/>
          <ac:spMkLst>
            <pc:docMk/>
            <pc:sldMk cId="1104414387" sldId="2076136813"/>
            <ac:spMk id="156" creationId="{E345A953-C938-BC64-2EC5-E4C37571556F}"/>
          </ac:spMkLst>
        </pc:spChg>
        <pc:spChg chg="mod">
          <ac:chgData name="Bob Ward" userId="6da7c2dd-8e2e-469f-a216-c384312e2a2d" providerId="ADAL" clId="{62870759-0822-402D-B25C-BB6298B1EE64}" dt="2023-11-01T20:53:33.513" v="55301"/>
          <ac:spMkLst>
            <pc:docMk/>
            <pc:sldMk cId="1104414387" sldId="2076136813"/>
            <ac:spMk id="157" creationId="{026B5264-3423-DA64-7FE8-454007CFD15E}"/>
          </ac:spMkLst>
        </pc:spChg>
        <pc:spChg chg="mod">
          <ac:chgData name="Bob Ward" userId="6da7c2dd-8e2e-469f-a216-c384312e2a2d" providerId="ADAL" clId="{62870759-0822-402D-B25C-BB6298B1EE64}" dt="2023-11-01T20:53:33.513" v="55301"/>
          <ac:spMkLst>
            <pc:docMk/>
            <pc:sldMk cId="1104414387" sldId="2076136813"/>
            <ac:spMk id="158" creationId="{AD53C55F-79CA-6063-F8B6-AA333ECBB98C}"/>
          </ac:spMkLst>
        </pc:spChg>
        <pc:spChg chg="mod">
          <ac:chgData name="Bob Ward" userId="6da7c2dd-8e2e-469f-a216-c384312e2a2d" providerId="ADAL" clId="{62870759-0822-402D-B25C-BB6298B1EE64}" dt="2023-11-01T20:53:33.513" v="55301"/>
          <ac:spMkLst>
            <pc:docMk/>
            <pc:sldMk cId="1104414387" sldId="2076136813"/>
            <ac:spMk id="159" creationId="{762D349B-3DC7-F3D8-F2F0-4BF5918BB4EF}"/>
          </ac:spMkLst>
        </pc:spChg>
        <pc:spChg chg="mod">
          <ac:chgData name="Bob Ward" userId="6da7c2dd-8e2e-469f-a216-c384312e2a2d" providerId="ADAL" clId="{62870759-0822-402D-B25C-BB6298B1EE64}" dt="2023-11-01T20:53:33.513" v="55301"/>
          <ac:spMkLst>
            <pc:docMk/>
            <pc:sldMk cId="1104414387" sldId="2076136813"/>
            <ac:spMk id="160" creationId="{BFEBCACC-5D69-F379-4580-106B8E68F209}"/>
          </ac:spMkLst>
        </pc:spChg>
        <pc:spChg chg="mod">
          <ac:chgData name="Bob Ward" userId="6da7c2dd-8e2e-469f-a216-c384312e2a2d" providerId="ADAL" clId="{62870759-0822-402D-B25C-BB6298B1EE64}" dt="2023-11-01T20:53:33.513" v="55301"/>
          <ac:spMkLst>
            <pc:docMk/>
            <pc:sldMk cId="1104414387" sldId="2076136813"/>
            <ac:spMk id="163" creationId="{29C6330D-3ADD-788C-9D4C-8BBA32EC92DA}"/>
          </ac:spMkLst>
        </pc:spChg>
        <pc:spChg chg="mod">
          <ac:chgData name="Bob Ward" userId="6da7c2dd-8e2e-469f-a216-c384312e2a2d" providerId="ADAL" clId="{62870759-0822-402D-B25C-BB6298B1EE64}" dt="2023-11-01T20:53:33.513" v="55301"/>
          <ac:spMkLst>
            <pc:docMk/>
            <pc:sldMk cId="1104414387" sldId="2076136813"/>
            <ac:spMk id="164" creationId="{9C7539DB-A143-AAD2-89A1-7F429F0C2B0E}"/>
          </ac:spMkLst>
        </pc:spChg>
        <pc:spChg chg="mod">
          <ac:chgData name="Bob Ward" userId="6da7c2dd-8e2e-469f-a216-c384312e2a2d" providerId="ADAL" clId="{62870759-0822-402D-B25C-BB6298B1EE64}" dt="2023-11-01T20:53:33.513" v="55301"/>
          <ac:spMkLst>
            <pc:docMk/>
            <pc:sldMk cId="1104414387" sldId="2076136813"/>
            <ac:spMk id="165" creationId="{2EC641A1-ADC8-1CE2-0B01-789AAFD2A9F2}"/>
          </ac:spMkLst>
        </pc:spChg>
        <pc:spChg chg="mod">
          <ac:chgData name="Bob Ward" userId="6da7c2dd-8e2e-469f-a216-c384312e2a2d" providerId="ADAL" clId="{62870759-0822-402D-B25C-BB6298B1EE64}" dt="2023-11-01T20:53:33.513" v="55301"/>
          <ac:spMkLst>
            <pc:docMk/>
            <pc:sldMk cId="1104414387" sldId="2076136813"/>
            <ac:spMk id="166" creationId="{0BBCD947-B808-7721-7C0B-80EC4AB29A96}"/>
          </ac:spMkLst>
        </pc:spChg>
        <pc:spChg chg="mod">
          <ac:chgData name="Bob Ward" userId="6da7c2dd-8e2e-469f-a216-c384312e2a2d" providerId="ADAL" clId="{62870759-0822-402D-B25C-BB6298B1EE64}" dt="2023-11-01T20:53:33.513" v="55301"/>
          <ac:spMkLst>
            <pc:docMk/>
            <pc:sldMk cId="1104414387" sldId="2076136813"/>
            <ac:spMk id="167" creationId="{BA9CDEC6-DC98-2404-9B96-88290882DB0A}"/>
          </ac:spMkLst>
        </pc:spChg>
        <pc:spChg chg="mod">
          <ac:chgData name="Bob Ward" userId="6da7c2dd-8e2e-469f-a216-c384312e2a2d" providerId="ADAL" clId="{62870759-0822-402D-B25C-BB6298B1EE64}" dt="2023-11-01T20:53:33.513" v="55301"/>
          <ac:spMkLst>
            <pc:docMk/>
            <pc:sldMk cId="1104414387" sldId="2076136813"/>
            <ac:spMk id="168" creationId="{508361D7-68F9-ADCB-2898-6C0A411D23B9}"/>
          </ac:spMkLst>
        </pc:spChg>
        <pc:spChg chg="mod">
          <ac:chgData name="Bob Ward" userId="6da7c2dd-8e2e-469f-a216-c384312e2a2d" providerId="ADAL" clId="{62870759-0822-402D-B25C-BB6298B1EE64}" dt="2023-11-01T20:53:33.513" v="55301"/>
          <ac:spMkLst>
            <pc:docMk/>
            <pc:sldMk cId="1104414387" sldId="2076136813"/>
            <ac:spMk id="169" creationId="{97459400-A595-D728-FFE0-2BD0E699FF42}"/>
          </ac:spMkLst>
        </pc:spChg>
        <pc:spChg chg="mod">
          <ac:chgData name="Bob Ward" userId="6da7c2dd-8e2e-469f-a216-c384312e2a2d" providerId="ADAL" clId="{62870759-0822-402D-B25C-BB6298B1EE64}" dt="2023-11-01T20:53:33.513" v="55301"/>
          <ac:spMkLst>
            <pc:docMk/>
            <pc:sldMk cId="1104414387" sldId="2076136813"/>
            <ac:spMk id="170" creationId="{79B33C4E-A23A-DF01-399F-8225D3F5334C}"/>
          </ac:spMkLst>
        </pc:spChg>
        <pc:spChg chg="mod">
          <ac:chgData name="Bob Ward" userId="6da7c2dd-8e2e-469f-a216-c384312e2a2d" providerId="ADAL" clId="{62870759-0822-402D-B25C-BB6298B1EE64}" dt="2023-11-01T20:53:33.513" v="55301"/>
          <ac:spMkLst>
            <pc:docMk/>
            <pc:sldMk cId="1104414387" sldId="2076136813"/>
            <ac:spMk id="171" creationId="{5EAB48A8-B8F1-7F58-D93B-EC90D2BFFA23}"/>
          </ac:spMkLst>
        </pc:spChg>
        <pc:spChg chg="mod">
          <ac:chgData name="Bob Ward" userId="6da7c2dd-8e2e-469f-a216-c384312e2a2d" providerId="ADAL" clId="{62870759-0822-402D-B25C-BB6298B1EE64}" dt="2023-11-01T20:53:33.513" v="55301"/>
          <ac:spMkLst>
            <pc:docMk/>
            <pc:sldMk cId="1104414387" sldId="2076136813"/>
            <ac:spMk id="172" creationId="{B2305F39-329A-C4DE-FFE3-0AE27CA625FE}"/>
          </ac:spMkLst>
        </pc:spChg>
        <pc:spChg chg="mod">
          <ac:chgData name="Bob Ward" userId="6da7c2dd-8e2e-469f-a216-c384312e2a2d" providerId="ADAL" clId="{62870759-0822-402D-B25C-BB6298B1EE64}" dt="2023-11-01T20:53:33.513" v="55301"/>
          <ac:spMkLst>
            <pc:docMk/>
            <pc:sldMk cId="1104414387" sldId="2076136813"/>
            <ac:spMk id="173" creationId="{B5E185B7-9CF9-5AE5-100F-63F36685E1EB}"/>
          </ac:spMkLst>
        </pc:spChg>
        <pc:spChg chg="mod">
          <ac:chgData name="Bob Ward" userId="6da7c2dd-8e2e-469f-a216-c384312e2a2d" providerId="ADAL" clId="{62870759-0822-402D-B25C-BB6298B1EE64}" dt="2023-11-01T20:53:33.513" v="55301"/>
          <ac:spMkLst>
            <pc:docMk/>
            <pc:sldMk cId="1104414387" sldId="2076136813"/>
            <ac:spMk id="174" creationId="{C0872691-B794-83E6-0802-1A7C9D31A205}"/>
          </ac:spMkLst>
        </pc:spChg>
        <pc:spChg chg="mod">
          <ac:chgData name="Bob Ward" userId="6da7c2dd-8e2e-469f-a216-c384312e2a2d" providerId="ADAL" clId="{62870759-0822-402D-B25C-BB6298B1EE64}" dt="2023-11-01T20:53:33.513" v="55301"/>
          <ac:spMkLst>
            <pc:docMk/>
            <pc:sldMk cId="1104414387" sldId="2076136813"/>
            <ac:spMk id="175" creationId="{86E51094-39AB-7511-DB35-43DBC9801834}"/>
          </ac:spMkLst>
        </pc:spChg>
        <pc:spChg chg="mod">
          <ac:chgData name="Bob Ward" userId="6da7c2dd-8e2e-469f-a216-c384312e2a2d" providerId="ADAL" clId="{62870759-0822-402D-B25C-BB6298B1EE64}" dt="2023-11-01T20:53:33.513" v="55301"/>
          <ac:spMkLst>
            <pc:docMk/>
            <pc:sldMk cId="1104414387" sldId="2076136813"/>
            <ac:spMk id="176" creationId="{155B55F9-F5FE-6DD1-93C0-DBE29292387B}"/>
          </ac:spMkLst>
        </pc:spChg>
        <pc:spChg chg="mod">
          <ac:chgData name="Bob Ward" userId="6da7c2dd-8e2e-469f-a216-c384312e2a2d" providerId="ADAL" clId="{62870759-0822-402D-B25C-BB6298B1EE64}" dt="2023-11-01T20:53:33.513" v="55301"/>
          <ac:spMkLst>
            <pc:docMk/>
            <pc:sldMk cId="1104414387" sldId="2076136813"/>
            <ac:spMk id="177" creationId="{02D50B61-76DE-90BB-8715-C73E6937A18D}"/>
          </ac:spMkLst>
        </pc:spChg>
        <pc:spChg chg="mod">
          <ac:chgData name="Bob Ward" userId="6da7c2dd-8e2e-469f-a216-c384312e2a2d" providerId="ADAL" clId="{62870759-0822-402D-B25C-BB6298B1EE64}" dt="2023-11-01T20:53:33.513" v="55301"/>
          <ac:spMkLst>
            <pc:docMk/>
            <pc:sldMk cId="1104414387" sldId="2076136813"/>
            <ac:spMk id="178" creationId="{01FD99B6-E44D-B8B0-10E3-C83EDB4C615A}"/>
          </ac:spMkLst>
        </pc:spChg>
        <pc:spChg chg="mod">
          <ac:chgData name="Bob Ward" userId="6da7c2dd-8e2e-469f-a216-c384312e2a2d" providerId="ADAL" clId="{62870759-0822-402D-B25C-BB6298B1EE64}" dt="2023-11-01T20:53:33.513" v="55301"/>
          <ac:spMkLst>
            <pc:docMk/>
            <pc:sldMk cId="1104414387" sldId="2076136813"/>
            <ac:spMk id="179" creationId="{F656E07E-F47F-D278-F35F-4E425D30EE42}"/>
          </ac:spMkLst>
        </pc:spChg>
        <pc:spChg chg="mod">
          <ac:chgData name="Bob Ward" userId="6da7c2dd-8e2e-469f-a216-c384312e2a2d" providerId="ADAL" clId="{62870759-0822-402D-B25C-BB6298B1EE64}" dt="2023-11-01T20:53:33.513" v="55301"/>
          <ac:spMkLst>
            <pc:docMk/>
            <pc:sldMk cId="1104414387" sldId="2076136813"/>
            <ac:spMk id="180" creationId="{5145847C-5F6A-95A0-F447-2917A1CA19C3}"/>
          </ac:spMkLst>
        </pc:spChg>
        <pc:spChg chg="mod">
          <ac:chgData name="Bob Ward" userId="6da7c2dd-8e2e-469f-a216-c384312e2a2d" providerId="ADAL" clId="{62870759-0822-402D-B25C-BB6298B1EE64}" dt="2023-11-01T20:53:33.513" v="55301"/>
          <ac:spMkLst>
            <pc:docMk/>
            <pc:sldMk cId="1104414387" sldId="2076136813"/>
            <ac:spMk id="181" creationId="{AC42E50F-B760-8842-E271-0AF220A73BF7}"/>
          </ac:spMkLst>
        </pc:spChg>
        <pc:spChg chg="mod">
          <ac:chgData name="Bob Ward" userId="6da7c2dd-8e2e-469f-a216-c384312e2a2d" providerId="ADAL" clId="{62870759-0822-402D-B25C-BB6298B1EE64}" dt="2023-11-01T20:53:33.513" v="55301"/>
          <ac:spMkLst>
            <pc:docMk/>
            <pc:sldMk cId="1104414387" sldId="2076136813"/>
            <ac:spMk id="182" creationId="{CE2E45CA-0701-891B-EEA0-C49375B80CA5}"/>
          </ac:spMkLst>
        </pc:spChg>
        <pc:spChg chg="mod">
          <ac:chgData name="Bob Ward" userId="6da7c2dd-8e2e-469f-a216-c384312e2a2d" providerId="ADAL" clId="{62870759-0822-402D-B25C-BB6298B1EE64}" dt="2023-11-01T20:53:33.513" v="55301"/>
          <ac:spMkLst>
            <pc:docMk/>
            <pc:sldMk cId="1104414387" sldId="2076136813"/>
            <ac:spMk id="183" creationId="{DE6EF6B3-714B-C2D0-9277-2E75695F99CC}"/>
          </ac:spMkLst>
        </pc:spChg>
        <pc:spChg chg="mod">
          <ac:chgData name="Bob Ward" userId="6da7c2dd-8e2e-469f-a216-c384312e2a2d" providerId="ADAL" clId="{62870759-0822-402D-B25C-BB6298B1EE64}" dt="2023-11-01T20:53:33.513" v="55301"/>
          <ac:spMkLst>
            <pc:docMk/>
            <pc:sldMk cId="1104414387" sldId="2076136813"/>
            <ac:spMk id="184" creationId="{4052BF1E-C60C-BD07-3D81-76B883D4631F}"/>
          </ac:spMkLst>
        </pc:spChg>
        <pc:spChg chg="mod">
          <ac:chgData name="Bob Ward" userId="6da7c2dd-8e2e-469f-a216-c384312e2a2d" providerId="ADAL" clId="{62870759-0822-402D-B25C-BB6298B1EE64}" dt="2023-11-01T20:53:38.914" v="55303"/>
          <ac:spMkLst>
            <pc:docMk/>
            <pc:sldMk cId="1104414387" sldId="2076136813"/>
            <ac:spMk id="187" creationId="{D4F44752-EAC2-6252-C45B-9ADC97445E53}"/>
          </ac:spMkLst>
        </pc:spChg>
        <pc:spChg chg="mod">
          <ac:chgData name="Bob Ward" userId="6da7c2dd-8e2e-469f-a216-c384312e2a2d" providerId="ADAL" clId="{62870759-0822-402D-B25C-BB6298B1EE64}" dt="2023-11-01T20:53:38.914" v="55303"/>
          <ac:spMkLst>
            <pc:docMk/>
            <pc:sldMk cId="1104414387" sldId="2076136813"/>
            <ac:spMk id="188" creationId="{DBDEF0F2-F880-A289-6D13-7FD4445A6874}"/>
          </ac:spMkLst>
        </pc:spChg>
        <pc:spChg chg="mod">
          <ac:chgData name="Bob Ward" userId="6da7c2dd-8e2e-469f-a216-c384312e2a2d" providerId="ADAL" clId="{62870759-0822-402D-B25C-BB6298B1EE64}" dt="2023-11-01T20:53:38.914" v="55303"/>
          <ac:spMkLst>
            <pc:docMk/>
            <pc:sldMk cId="1104414387" sldId="2076136813"/>
            <ac:spMk id="189" creationId="{8D486319-463B-405F-D032-68746FAC89DF}"/>
          </ac:spMkLst>
        </pc:spChg>
        <pc:spChg chg="mod">
          <ac:chgData name="Bob Ward" userId="6da7c2dd-8e2e-469f-a216-c384312e2a2d" providerId="ADAL" clId="{62870759-0822-402D-B25C-BB6298B1EE64}" dt="2023-11-01T20:53:38.914" v="55303"/>
          <ac:spMkLst>
            <pc:docMk/>
            <pc:sldMk cId="1104414387" sldId="2076136813"/>
            <ac:spMk id="190" creationId="{7A63D48A-BEE4-29D1-4882-6668861BA407}"/>
          </ac:spMkLst>
        </pc:spChg>
        <pc:spChg chg="mod">
          <ac:chgData name="Bob Ward" userId="6da7c2dd-8e2e-469f-a216-c384312e2a2d" providerId="ADAL" clId="{62870759-0822-402D-B25C-BB6298B1EE64}" dt="2023-11-01T20:53:38.914" v="55303"/>
          <ac:spMkLst>
            <pc:docMk/>
            <pc:sldMk cId="1104414387" sldId="2076136813"/>
            <ac:spMk id="191" creationId="{CCBCA613-063F-A61D-B2DD-47ECC06FC58C}"/>
          </ac:spMkLst>
        </pc:spChg>
        <pc:spChg chg="mod">
          <ac:chgData name="Bob Ward" userId="6da7c2dd-8e2e-469f-a216-c384312e2a2d" providerId="ADAL" clId="{62870759-0822-402D-B25C-BB6298B1EE64}" dt="2023-11-01T20:53:38.914" v="55303"/>
          <ac:spMkLst>
            <pc:docMk/>
            <pc:sldMk cId="1104414387" sldId="2076136813"/>
            <ac:spMk id="192" creationId="{7799B273-A310-D469-9911-92DCE1DFFFF7}"/>
          </ac:spMkLst>
        </pc:spChg>
        <pc:spChg chg="mod">
          <ac:chgData name="Bob Ward" userId="6da7c2dd-8e2e-469f-a216-c384312e2a2d" providerId="ADAL" clId="{62870759-0822-402D-B25C-BB6298B1EE64}" dt="2023-11-01T20:53:46.520" v="55305" actId="1076"/>
          <ac:spMkLst>
            <pc:docMk/>
            <pc:sldMk cId="1104414387" sldId="2076136813"/>
            <ac:spMk id="193" creationId="{90ABE2CA-4B07-23B7-F2E7-EC35949F93EF}"/>
          </ac:spMkLst>
        </pc:spChg>
        <pc:spChg chg="mod">
          <ac:chgData name="Bob Ward" userId="6da7c2dd-8e2e-469f-a216-c384312e2a2d" providerId="ADAL" clId="{62870759-0822-402D-B25C-BB6298B1EE64}" dt="2023-11-01T20:53:38.914" v="55303"/>
          <ac:spMkLst>
            <pc:docMk/>
            <pc:sldMk cId="1104414387" sldId="2076136813"/>
            <ac:spMk id="194" creationId="{2FC01C4D-70AE-B81A-832B-EBE31193FF2E}"/>
          </ac:spMkLst>
        </pc:spChg>
        <pc:spChg chg="mod">
          <ac:chgData name="Bob Ward" userId="6da7c2dd-8e2e-469f-a216-c384312e2a2d" providerId="ADAL" clId="{62870759-0822-402D-B25C-BB6298B1EE64}" dt="2023-11-01T20:53:38.914" v="55303"/>
          <ac:spMkLst>
            <pc:docMk/>
            <pc:sldMk cId="1104414387" sldId="2076136813"/>
            <ac:spMk id="195" creationId="{1F39D09A-46CA-FD31-7C6B-7A627A11525D}"/>
          </ac:spMkLst>
        </pc:spChg>
        <pc:spChg chg="mod">
          <ac:chgData name="Bob Ward" userId="6da7c2dd-8e2e-469f-a216-c384312e2a2d" providerId="ADAL" clId="{62870759-0822-402D-B25C-BB6298B1EE64}" dt="2023-11-01T20:53:38.914" v="55303"/>
          <ac:spMkLst>
            <pc:docMk/>
            <pc:sldMk cId="1104414387" sldId="2076136813"/>
            <ac:spMk id="196" creationId="{201173CA-C3DB-7775-EB4D-332391C7ADE4}"/>
          </ac:spMkLst>
        </pc:spChg>
        <pc:spChg chg="mod">
          <ac:chgData name="Bob Ward" userId="6da7c2dd-8e2e-469f-a216-c384312e2a2d" providerId="ADAL" clId="{62870759-0822-402D-B25C-BB6298B1EE64}" dt="2023-11-01T20:53:38.914" v="55303"/>
          <ac:spMkLst>
            <pc:docMk/>
            <pc:sldMk cId="1104414387" sldId="2076136813"/>
            <ac:spMk id="197" creationId="{4BF89FF2-388C-3BD9-BC82-1B8FCE13ACB3}"/>
          </ac:spMkLst>
        </pc:spChg>
        <pc:spChg chg="mod">
          <ac:chgData name="Bob Ward" userId="6da7c2dd-8e2e-469f-a216-c384312e2a2d" providerId="ADAL" clId="{62870759-0822-402D-B25C-BB6298B1EE64}" dt="2023-11-01T20:53:38.914" v="55303"/>
          <ac:spMkLst>
            <pc:docMk/>
            <pc:sldMk cId="1104414387" sldId="2076136813"/>
            <ac:spMk id="198" creationId="{0D239E20-6722-15CC-C86C-1EF0DBFAFED6}"/>
          </ac:spMkLst>
        </pc:spChg>
        <pc:spChg chg="mod">
          <ac:chgData name="Bob Ward" userId="6da7c2dd-8e2e-469f-a216-c384312e2a2d" providerId="ADAL" clId="{62870759-0822-402D-B25C-BB6298B1EE64}" dt="2023-11-01T20:53:38.914" v="55303"/>
          <ac:spMkLst>
            <pc:docMk/>
            <pc:sldMk cId="1104414387" sldId="2076136813"/>
            <ac:spMk id="199" creationId="{E2706DD1-9812-4573-CA11-19475618EF8E}"/>
          </ac:spMkLst>
        </pc:spChg>
        <pc:spChg chg="mod">
          <ac:chgData name="Bob Ward" userId="6da7c2dd-8e2e-469f-a216-c384312e2a2d" providerId="ADAL" clId="{62870759-0822-402D-B25C-BB6298B1EE64}" dt="2023-11-01T20:53:38.914" v="55303"/>
          <ac:spMkLst>
            <pc:docMk/>
            <pc:sldMk cId="1104414387" sldId="2076136813"/>
            <ac:spMk id="200" creationId="{0E09C00A-903D-5FED-7741-77941845EADF}"/>
          </ac:spMkLst>
        </pc:spChg>
        <pc:spChg chg="mod">
          <ac:chgData name="Bob Ward" userId="6da7c2dd-8e2e-469f-a216-c384312e2a2d" providerId="ADAL" clId="{62870759-0822-402D-B25C-BB6298B1EE64}" dt="2023-11-01T20:53:38.914" v="55303"/>
          <ac:spMkLst>
            <pc:docMk/>
            <pc:sldMk cId="1104414387" sldId="2076136813"/>
            <ac:spMk id="201" creationId="{17FE7D3B-2C00-3A09-8CAE-E666D898770E}"/>
          </ac:spMkLst>
        </pc:spChg>
        <pc:spChg chg="mod">
          <ac:chgData name="Bob Ward" userId="6da7c2dd-8e2e-469f-a216-c384312e2a2d" providerId="ADAL" clId="{62870759-0822-402D-B25C-BB6298B1EE64}" dt="2023-11-01T20:53:38.914" v="55303"/>
          <ac:spMkLst>
            <pc:docMk/>
            <pc:sldMk cId="1104414387" sldId="2076136813"/>
            <ac:spMk id="202" creationId="{C67C3159-14DC-4FAC-3B54-F4CAFFAFC080}"/>
          </ac:spMkLst>
        </pc:spChg>
        <pc:spChg chg="mod">
          <ac:chgData name="Bob Ward" userId="6da7c2dd-8e2e-469f-a216-c384312e2a2d" providerId="ADAL" clId="{62870759-0822-402D-B25C-BB6298B1EE64}" dt="2023-11-01T20:53:38.914" v="55303"/>
          <ac:spMkLst>
            <pc:docMk/>
            <pc:sldMk cId="1104414387" sldId="2076136813"/>
            <ac:spMk id="203" creationId="{35B5699C-9BD0-BAAA-A22D-0A2A42109E51}"/>
          </ac:spMkLst>
        </pc:spChg>
        <pc:spChg chg="mod">
          <ac:chgData name="Bob Ward" userId="6da7c2dd-8e2e-469f-a216-c384312e2a2d" providerId="ADAL" clId="{62870759-0822-402D-B25C-BB6298B1EE64}" dt="2023-11-01T20:53:38.914" v="55303"/>
          <ac:spMkLst>
            <pc:docMk/>
            <pc:sldMk cId="1104414387" sldId="2076136813"/>
            <ac:spMk id="204" creationId="{C9FFEE37-A4A6-F8F4-54D2-AE7E9C72409F}"/>
          </ac:spMkLst>
        </pc:spChg>
        <pc:spChg chg="mod">
          <ac:chgData name="Bob Ward" userId="6da7c2dd-8e2e-469f-a216-c384312e2a2d" providerId="ADAL" clId="{62870759-0822-402D-B25C-BB6298B1EE64}" dt="2023-11-01T20:53:38.914" v="55303"/>
          <ac:spMkLst>
            <pc:docMk/>
            <pc:sldMk cId="1104414387" sldId="2076136813"/>
            <ac:spMk id="205" creationId="{348ED9C2-1AFC-7DE5-52A4-52E1F8521A45}"/>
          </ac:spMkLst>
        </pc:spChg>
        <pc:spChg chg="mod">
          <ac:chgData name="Bob Ward" userId="6da7c2dd-8e2e-469f-a216-c384312e2a2d" providerId="ADAL" clId="{62870759-0822-402D-B25C-BB6298B1EE64}" dt="2023-11-01T20:53:38.914" v="55303"/>
          <ac:spMkLst>
            <pc:docMk/>
            <pc:sldMk cId="1104414387" sldId="2076136813"/>
            <ac:spMk id="206" creationId="{6B24659D-54AB-2784-B6D8-BDF2CF7A504C}"/>
          </ac:spMkLst>
        </pc:spChg>
        <pc:spChg chg="mod">
          <ac:chgData name="Bob Ward" userId="6da7c2dd-8e2e-469f-a216-c384312e2a2d" providerId="ADAL" clId="{62870759-0822-402D-B25C-BB6298B1EE64}" dt="2023-11-01T20:53:38.914" v="55303"/>
          <ac:spMkLst>
            <pc:docMk/>
            <pc:sldMk cId="1104414387" sldId="2076136813"/>
            <ac:spMk id="207" creationId="{520CA302-021E-7388-6917-B85186B97AA5}"/>
          </ac:spMkLst>
        </pc:spChg>
        <pc:spChg chg="mod">
          <ac:chgData name="Bob Ward" userId="6da7c2dd-8e2e-469f-a216-c384312e2a2d" providerId="ADAL" clId="{62870759-0822-402D-B25C-BB6298B1EE64}" dt="2023-11-01T20:53:38.914" v="55303"/>
          <ac:spMkLst>
            <pc:docMk/>
            <pc:sldMk cId="1104414387" sldId="2076136813"/>
            <ac:spMk id="208" creationId="{7143059E-B178-55E7-F9EF-9977A0CA0C81}"/>
          </ac:spMkLst>
        </pc:spChg>
        <pc:spChg chg="mod">
          <ac:chgData name="Bob Ward" userId="6da7c2dd-8e2e-469f-a216-c384312e2a2d" providerId="ADAL" clId="{62870759-0822-402D-B25C-BB6298B1EE64}" dt="2023-11-01T20:53:38.914" v="55303"/>
          <ac:spMkLst>
            <pc:docMk/>
            <pc:sldMk cId="1104414387" sldId="2076136813"/>
            <ac:spMk id="211" creationId="{85CB78EF-8735-B4AA-5FA7-B7FE90A428FE}"/>
          </ac:spMkLst>
        </pc:spChg>
        <pc:spChg chg="mod">
          <ac:chgData name="Bob Ward" userId="6da7c2dd-8e2e-469f-a216-c384312e2a2d" providerId="ADAL" clId="{62870759-0822-402D-B25C-BB6298B1EE64}" dt="2023-11-01T20:53:38.914" v="55303"/>
          <ac:spMkLst>
            <pc:docMk/>
            <pc:sldMk cId="1104414387" sldId="2076136813"/>
            <ac:spMk id="212" creationId="{2757774C-93DA-FDB2-6B54-9B9202D05325}"/>
          </ac:spMkLst>
        </pc:spChg>
        <pc:spChg chg="mod">
          <ac:chgData name="Bob Ward" userId="6da7c2dd-8e2e-469f-a216-c384312e2a2d" providerId="ADAL" clId="{62870759-0822-402D-B25C-BB6298B1EE64}" dt="2023-11-01T20:53:38.914" v="55303"/>
          <ac:spMkLst>
            <pc:docMk/>
            <pc:sldMk cId="1104414387" sldId="2076136813"/>
            <ac:spMk id="213" creationId="{9FEB4AC1-161F-57C8-87BB-54815140BF45}"/>
          </ac:spMkLst>
        </pc:spChg>
        <pc:spChg chg="mod">
          <ac:chgData name="Bob Ward" userId="6da7c2dd-8e2e-469f-a216-c384312e2a2d" providerId="ADAL" clId="{62870759-0822-402D-B25C-BB6298B1EE64}" dt="2023-11-01T20:53:38.914" v="55303"/>
          <ac:spMkLst>
            <pc:docMk/>
            <pc:sldMk cId="1104414387" sldId="2076136813"/>
            <ac:spMk id="214" creationId="{3A741A14-A5C3-8F26-96B9-71E770FEBD19}"/>
          </ac:spMkLst>
        </pc:spChg>
        <pc:spChg chg="mod">
          <ac:chgData name="Bob Ward" userId="6da7c2dd-8e2e-469f-a216-c384312e2a2d" providerId="ADAL" clId="{62870759-0822-402D-B25C-BB6298B1EE64}" dt="2023-11-01T20:53:38.914" v="55303"/>
          <ac:spMkLst>
            <pc:docMk/>
            <pc:sldMk cId="1104414387" sldId="2076136813"/>
            <ac:spMk id="215" creationId="{BB7EB08E-E670-FB15-6E31-A0B86A7ECC64}"/>
          </ac:spMkLst>
        </pc:spChg>
        <pc:spChg chg="mod">
          <ac:chgData name="Bob Ward" userId="6da7c2dd-8e2e-469f-a216-c384312e2a2d" providerId="ADAL" clId="{62870759-0822-402D-B25C-BB6298B1EE64}" dt="2023-11-01T20:53:38.914" v="55303"/>
          <ac:spMkLst>
            <pc:docMk/>
            <pc:sldMk cId="1104414387" sldId="2076136813"/>
            <ac:spMk id="216" creationId="{402B76E5-67C4-FE80-2C57-05C92154566F}"/>
          </ac:spMkLst>
        </pc:spChg>
        <pc:spChg chg="mod">
          <ac:chgData name="Bob Ward" userId="6da7c2dd-8e2e-469f-a216-c384312e2a2d" providerId="ADAL" clId="{62870759-0822-402D-B25C-BB6298B1EE64}" dt="2023-11-01T20:53:38.914" v="55303"/>
          <ac:spMkLst>
            <pc:docMk/>
            <pc:sldMk cId="1104414387" sldId="2076136813"/>
            <ac:spMk id="217" creationId="{7A9EB2DB-0A38-3CBB-F3F3-A29E56C66671}"/>
          </ac:spMkLst>
        </pc:spChg>
        <pc:spChg chg="mod">
          <ac:chgData name="Bob Ward" userId="6da7c2dd-8e2e-469f-a216-c384312e2a2d" providerId="ADAL" clId="{62870759-0822-402D-B25C-BB6298B1EE64}" dt="2023-11-01T20:53:38.914" v="55303"/>
          <ac:spMkLst>
            <pc:docMk/>
            <pc:sldMk cId="1104414387" sldId="2076136813"/>
            <ac:spMk id="218" creationId="{A1EB9184-3254-6667-D5D5-A1D4DEEDFB8A}"/>
          </ac:spMkLst>
        </pc:spChg>
        <pc:spChg chg="mod">
          <ac:chgData name="Bob Ward" userId="6da7c2dd-8e2e-469f-a216-c384312e2a2d" providerId="ADAL" clId="{62870759-0822-402D-B25C-BB6298B1EE64}" dt="2023-11-01T20:53:38.914" v="55303"/>
          <ac:spMkLst>
            <pc:docMk/>
            <pc:sldMk cId="1104414387" sldId="2076136813"/>
            <ac:spMk id="219" creationId="{1914EE33-B3C6-5A01-0BC9-273FA11CD419}"/>
          </ac:spMkLst>
        </pc:spChg>
        <pc:spChg chg="mod">
          <ac:chgData name="Bob Ward" userId="6da7c2dd-8e2e-469f-a216-c384312e2a2d" providerId="ADAL" clId="{62870759-0822-402D-B25C-BB6298B1EE64}" dt="2023-11-01T20:53:38.914" v="55303"/>
          <ac:spMkLst>
            <pc:docMk/>
            <pc:sldMk cId="1104414387" sldId="2076136813"/>
            <ac:spMk id="220" creationId="{5EB37670-E9D5-BAB1-CA2E-D777820A65E8}"/>
          </ac:spMkLst>
        </pc:spChg>
        <pc:spChg chg="mod">
          <ac:chgData name="Bob Ward" userId="6da7c2dd-8e2e-469f-a216-c384312e2a2d" providerId="ADAL" clId="{62870759-0822-402D-B25C-BB6298B1EE64}" dt="2023-11-01T20:53:38.914" v="55303"/>
          <ac:spMkLst>
            <pc:docMk/>
            <pc:sldMk cId="1104414387" sldId="2076136813"/>
            <ac:spMk id="221" creationId="{181CF539-5CED-EF11-4CD8-4ABE8C2A1B82}"/>
          </ac:spMkLst>
        </pc:spChg>
        <pc:spChg chg="mod">
          <ac:chgData name="Bob Ward" userId="6da7c2dd-8e2e-469f-a216-c384312e2a2d" providerId="ADAL" clId="{62870759-0822-402D-B25C-BB6298B1EE64}" dt="2023-11-01T20:53:38.914" v="55303"/>
          <ac:spMkLst>
            <pc:docMk/>
            <pc:sldMk cId="1104414387" sldId="2076136813"/>
            <ac:spMk id="222" creationId="{F30A7898-1114-E9A5-44D4-BFE64BC1C123}"/>
          </ac:spMkLst>
        </pc:spChg>
        <pc:spChg chg="mod">
          <ac:chgData name="Bob Ward" userId="6da7c2dd-8e2e-469f-a216-c384312e2a2d" providerId="ADAL" clId="{62870759-0822-402D-B25C-BB6298B1EE64}" dt="2023-11-01T20:53:38.914" v="55303"/>
          <ac:spMkLst>
            <pc:docMk/>
            <pc:sldMk cId="1104414387" sldId="2076136813"/>
            <ac:spMk id="223" creationId="{332D5BAA-8666-83F4-7901-B193912A9082}"/>
          </ac:spMkLst>
        </pc:spChg>
        <pc:spChg chg="mod">
          <ac:chgData name="Bob Ward" userId="6da7c2dd-8e2e-469f-a216-c384312e2a2d" providerId="ADAL" clId="{62870759-0822-402D-B25C-BB6298B1EE64}" dt="2023-11-01T20:53:38.914" v="55303"/>
          <ac:spMkLst>
            <pc:docMk/>
            <pc:sldMk cId="1104414387" sldId="2076136813"/>
            <ac:spMk id="224" creationId="{6E10DB4F-2216-9584-CE89-1B69F07B17A1}"/>
          </ac:spMkLst>
        </pc:spChg>
        <pc:spChg chg="mod">
          <ac:chgData name="Bob Ward" userId="6da7c2dd-8e2e-469f-a216-c384312e2a2d" providerId="ADAL" clId="{62870759-0822-402D-B25C-BB6298B1EE64}" dt="2023-11-01T20:53:38.914" v="55303"/>
          <ac:spMkLst>
            <pc:docMk/>
            <pc:sldMk cId="1104414387" sldId="2076136813"/>
            <ac:spMk id="225" creationId="{26802173-040A-A7AF-93DC-108DACD96B5E}"/>
          </ac:spMkLst>
        </pc:spChg>
        <pc:spChg chg="mod">
          <ac:chgData name="Bob Ward" userId="6da7c2dd-8e2e-469f-a216-c384312e2a2d" providerId="ADAL" clId="{62870759-0822-402D-B25C-BB6298B1EE64}" dt="2023-11-01T20:53:38.914" v="55303"/>
          <ac:spMkLst>
            <pc:docMk/>
            <pc:sldMk cId="1104414387" sldId="2076136813"/>
            <ac:spMk id="226" creationId="{E85526F0-2EA6-D160-5C5F-8D8A9F034ED5}"/>
          </ac:spMkLst>
        </pc:spChg>
        <pc:spChg chg="mod">
          <ac:chgData name="Bob Ward" userId="6da7c2dd-8e2e-469f-a216-c384312e2a2d" providerId="ADAL" clId="{62870759-0822-402D-B25C-BB6298B1EE64}" dt="2023-11-01T20:53:38.914" v="55303"/>
          <ac:spMkLst>
            <pc:docMk/>
            <pc:sldMk cId="1104414387" sldId="2076136813"/>
            <ac:spMk id="227" creationId="{62B07C96-8406-D221-61C0-8D1431C6E2A0}"/>
          </ac:spMkLst>
        </pc:spChg>
        <pc:spChg chg="mod">
          <ac:chgData name="Bob Ward" userId="6da7c2dd-8e2e-469f-a216-c384312e2a2d" providerId="ADAL" clId="{62870759-0822-402D-B25C-BB6298B1EE64}" dt="2023-11-01T20:53:38.914" v="55303"/>
          <ac:spMkLst>
            <pc:docMk/>
            <pc:sldMk cId="1104414387" sldId="2076136813"/>
            <ac:spMk id="228" creationId="{BB7CA0AA-47FB-9459-6EDB-00E5E95513DE}"/>
          </ac:spMkLst>
        </pc:spChg>
        <pc:spChg chg="mod">
          <ac:chgData name="Bob Ward" userId="6da7c2dd-8e2e-469f-a216-c384312e2a2d" providerId="ADAL" clId="{62870759-0822-402D-B25C-BB6298B1EE64}" dt="2023-11-01T20:53:38.914" v="55303"/>
          <ac:spMkLst>
            <pc:docMk/>
            <pc:sldMk cId="1104414387" sldId="2076136813"/>
            <ac:spMk id="229" creationId="{DDD86051-DC3B-33D3-A901-28DE2932ADD4}"/>
          </ac:spMkLst>
        </pc:spChg>
        <pc:spChg chg="mod">
          <ac:chgData name="Bob Ward" userId="6da7c2dd-8e2e-469f-a216-c384312e2a2d" providerId="ADAL" clId="{62870759-0822-402D-B25C-BB6298B1EE64}" dt="2023-11-01T20:53:38.914" v="55303"/>
          <ac:spMkLst>
            <pc:docMk/>
            <pc:sldMk cId="1104414387" sldId="2076136813"/>
            <ac:spMk id="230" creationId="{42DC3963-D5E1-DA5E-5E34-932DFC109FA4}"/>
          </ac:spMkLst>
        </pc:spChg>
        <pc:spChg chg="mod">
          <ac:chgData name="Bob Ward" userId="6da7c2dd-8e2e-469f-a216-c384312e2a2d" providerId="ADAL" clId="{62870759-0822-402D-B25C-BB6298B1EE64}" dt="2023-11-01T20:53:38.914" v="55303"/>
          <ac:spMkLst>
            <pc:docMk/>
            <pc:sldMk cId="1104414387" sldId="2076136813"/>
            <ac:spMk id="231" creationId="{A4AA99FB-7BB2-B48A-4810-C2B30E8E80E6}"/>
          </ac:spMkLst>
        </pc:spChg>
        <pc:spChg chg="mod">
          <ac:chgData name="Bob Ward" userId="6da7c2dd-8e2e-469f-a216-c384312e2a2d" providerId="ADAL" clId="{62870759-0822-402D-B25C-BB6298B1EE64}" dt="2023-11-01T20:53:38.914" v="55303"/>
          <ac:spMkLst>
            <pc:docMk/>
            <pc:sldMk cId="1104414387" sldId="2076136813"/>
            <ac:spMk id="232" creationId="{A3EE2566-D382-0D29-D3BD-D81386A3CCFC}"/>
          </ac:spMkLst>
        </pc:spChg>
        <pc:spChg chg="mod">
          <ac:chgData name="Bob Ward" userId="6da7c2dd-8e2e-469f-a216-c384312e2a2d" providerId="ADAL" clId="{62870759-0822-402D-B25C-BB6298B1EE64}" dt="2023-11-01T20:53:38.914" v="55303"/>
          <ac:spMkLst>
            <pc:docMk/>
            <pc:sldMk cId="1104414387" sldId="2076136813"/>
            <ac:spMk id="235" creationId="{2692ECEB-8802-F17B-FFD2-B3CE52D96038}"/>
          </ac:spMkLst>
        </pc:spChg>
        <pc:spChg chg="mod">
          <ac:chgData name="Bob Ward" userId="6da7c2dd-8e2e-469f-a216-c384312e2a2d" providerId="ADAL" clId="{62870759-0822-402D-B25C-BB6298B1EE64}" dt="2023-11-01T20:53:38.914" v="55303"/>
          <ac:spMkLst>
            <pc:docMk/>
            <pc:sldMk cId="1104414387" sldId="2076136813"/>
            <ac:spMk id="236" creationId="{35477846-A061-6CCA-3106-A1B871C0BE9B}"/>
          </ac:spMkLst>
        </pc:spChg>
        <pc:spChg chg="mod">
          <ac:chgData name="Bob Ward" userId="6da7c2dd-8e2e-469f-a216-c384312e2a2d" providerId="ADAL" clId="{62870759-0822-402D-B25C-BB6298B1EE64}" dt="2023-11-01T20:53:38.914" v="55303"/>
          <ac:spMkLst>
            <pc:docMk/>
            <pc:sldMk cId="1104414387" sldId="2076136813"/>
            <ac:spMk id="237" creationId="{75B99E1F-B961-B2A3-3ACF-42F92BF4FD14}"/>
          </ac:spMkLst>
        </pc:spChg>
        <pc:spChg chg="mod">
          <ac:chgData name="Bob Ward" userId="6da7c2dd-8e2e-469f-a216-c384312e2a2d" providerId="ADAL" clId="{62870759-0822-402D-B25C-BB6298B1EE64}" dt="2023-11-01T20:53:38.914" v="55303"/>
          <ac:spMkLst>
            <pc:docMk/>
            <pc:sldMk cId="1104414387" sldId="2076136813"/>
            <ac:spMk id="238" creationId="{067F7596-74AD-331C-47C3-66834075587D}"/>
          </ac:spMkLst>
        </pc:spChg>
        <pc:spChg chg="mod">
          <ac:chgData name="Bob Ward" userId="6da7c2dd-8e2e-469f-a216-c384312e2a2d" providerId="ADAL" clId="{62870759-0822-402D-B25C-BB6298B1EE64}" dt="2023-11-01T20:53:38.914" v="55303"/>
          <ac:spMkLst>
            <pc:docMk/>
            <pc:sldMk cId="1104414387" sldId="2076136813"/>
            <ac:spMk id="239" creationId="{76A430E0-9C35-C8F3-FCF1-58ADB8DB96CB}"/>
          </ac:spMkLst>
        </pc:spChg>
        <pc:spChg chg="mod">
          <ac:chgData name="Bob Ward" userId="6da7c2dd-8e2e-469f-a216-c384312e2a2d" providerId="ADAL" clId="{62870759-0822-402D-B25C-BB6298B1EE64}" dt="2023-11-01T20:53:38.914" v="55303"/>
          <ac:spMkLst>
            <pc:docMk/>
            <pc:sldMk cId="1104414387" sldId="2076136813"/>
            <ac:spMk id="240" creationId="{C907F405-5265-3BAF-FE24-34ECFE6B0A06}"/>
          </ac:spMkLst>
        </pc:spChg>
        <pc:spChg chg="mod">
          <ac:chgData name="Bob Ward" userId="6da7c2dd-8e2e-469f-a216-c384312e2a2d" providerId="ADAL" clId="{62870759-0822-402D-B25C-BB6298B1EE64}" dt="2023-11-01T20:53:38.914" v="55303"/>
          <ac:spMkLst>
            <pc:docMk/>
            <pc:sldMk cId="1104414387" sldId="2076136813"/>
            <ac:spMk id="241" creationId="{9231A7F5-BC44-739C-9A95-6026489168A5}"/>
          </ac:spMkLst>
        </pc:spChg>
        <pc:spChg chg="mod">
          <ac:chgData name="Bob Ward" userId="6da7c2dd-8e2e-469f-a216-c384312e2a2d" providerId="ADAL" clId="{62870759-0822-402D-B25C-BB6298B1EE64}" dt="2023-11-01T20:53:38.914" v="55303"/>
          <ac:spMkLst>
            <pc:docMk/>
            <pc:sldMk cId="1104414387" sldId="2076136813"/>
            <ac:spMk id="242" creationId="{54FFBAC8-0490-9523-B355-193B23A51B56}"/>
          </ac:spMkLst>
        </pc:spChg>
        <pc:spChg chg="mod">
          <ac:chgData name="Bob Ward" userId="6da7c2dd-8e2e-469f-a216-c384312e2a2d" providerId="ADAL" clId="{62870759-0822-402D-B25C-BB6298B1EE64}" dt="2023-11-01T20:53:38.914" v="55303"/>
          <ac:spMkLst>
            <pc:docMk/>
            <pc:sldMk cId="1104414387" sldId="2076136813"/>
            <ac:spMk id="243" creationId="{D851812B-BB77-8059-9854-E5886AFF5BE2}"/>
          </ac:spMkLst>
        </pc:spChg>
        <pc:spChg chg="mod">
          <ac:chgData name="Bob Ward" userId="6da7c2dd-8e2e-469f-a216-c384312e2a2d" providerId="ADAL" clId="{62870759-0822-402D-B25C-BB6298B1EE64}" dt="2023-11-01T20:53:38.914" v="55303"/>
          <ac:spMkLst>
            <pc:docMk/>
            <pc:sldMk cId="1104414387" sldId="2076136813"/>
            <ac:spMk id="244" creationId="{DF079619-D0B3-9943-71F5-E318D7B0B071}"/>
          </ac:spMkLst>
        </pc:spChg>
        <pc:spChg chg="mod">
          <ac:chgData name="Bob Ward" userId="6da7c2dd-8e2e-469f-a216-c384312e2a2d" providerId="ADAL" clId="{62870759-0822-402D-B25C-BB6298B1EE64}" dt="2023-11-01T20:53:38.914" v="55303"/>
          <ac:spMkLst>
            <pc:docMk/>
            <pc:sldMk cId="1104414387" sldId="2076136813"/>
            <ac:spMk id="245" creationId="{5BC9259A-CA1D-89ED-8015-BFECFDDC5A26}"/>
          </ac:spMkLst>
        </pc:spChg>
        <pc:spChg chg="mod">
          <ac:chgData name="Bob Ward" userId="6da7c2dd-8e2e-469f-a216-c384312e2a2d" providerId="ADAL" clId="{62870759-0822-402D-B25C-BB6298B1EE64}" dt="2023-11-01T20:53:38.914" v="55303"/>
          <ac:spMkLst>
            <pc:docMk/>
            <pc:sldMk cId="1104414387" sldId="2076136813"/>
            <ac:spMk id="246" creationId="{8F1D4F24-23A8-5E41-3D44-BE44FFC74EDF}"/>
          </ac:spMkLst>
        </pc:spChg>
        <pc:spChg chg="mod">
          <ac:chgData name="Bob Ward" userId="6da7c2dd-8e2e-469f-a216-c384312e2a2d" providerId="ADAL" clId="{62870759-0822-402D-B25C-BB6298B1EE64}" dt="2023-11-01T20:53:38.914" v="55303"/>
          <ac:spMkLst>
            <pc:docMk/>
            <pc:sldMk cId="1104414387" sldId="2076136813"/>
            <ac:spMk id="247" creationId="{0D32A875-66EF-3B3A-2075-3746FA94122B}"/>
          </ac:spMkLst>
        </pc:spChg>
        <pc:spChg chg="mod">
          <ac:chgData name="Bob Ward" userId="6da7c2dd-8e2e-469f-a216-c384312e2a2d" providerId="ADAL" clId="{62870759-0822-402D-B25C-BB6298B1EE64}" dt="2023-11-01T20:53:38.914" v="55303"/>
          <ac:spMkLst>
            <pc:docMk/>
            <pc:sldMk cId="1104414387" sldId="2076136813"/>
            <ac:spMk id="248" creationId="{573E1CD7-32CD-33FC-857C-DA359BD59614}"/>
          </ac:spMkLst>
        </pc:spChg>
        <pc:spChg chg="mod">
          <ac:chgData name="Bob Ward" userId="6da7c2dd-8e2e-469f-a216-c384312e2a2d" providerId="ADAL" clId="{62870759-0822-402D-B25C-BB6298B1EE64}" dt="2023-11-01T20:53:38.914" v="55303"/>
          <ac:spMkLst>
            <pc:docMk/>
            <pc:sldMk cId="1104414387" sldId="2076136813"/>
            <ac:spMk id="249" creationId="{C3C5B923-799B-2280-6B03-CBB7E6F4F7B5}"/>
          </ac:spMkLst>
        </pc:spChg>
        <pc:spChg chg="mod">
          <ac:chgData name="Bob Ward" userId="6da7c2dd-8e2e-469f-a216-c384312e2a2d" providerId="ADAL" clId="{62870759-0822-402D-B25C-BB6298B1EE64}" dt="2023-11-01T20:53:38.914" v="55303"/>
          <ac:spMkLst>
            <pc:docMk/>
            <pc:sldMk cId="1104414387" sldId="2076136813"/>
            <ac:spMk id="250" creationId="{601A62A0-4F3E-D03B-ECE7-806C1E785FB7}"/>
          </ac:spMkLst>
        </pc:spChg>
        <pc:spChg chg="mod">
          <ac:chgData name="Bob Ward" userId="6da7c2dd-8e2e-469f-a216-c384312e2a2d" providerId="ADAL" clId="{62870759-0822-402D-B25C-BB6298B1EE64}" dt="2023-11-01T20:53:38.914" v="55303"/>
          <ac:spMkLst>
            <pc:docMk/>
            <pc:sldMk cId="1104414387" sldId="2076136813"/>
            <ac:spMk id="251" creationId="{1ECFB20C-FFA3-89BC-1D12-2C323AFA702F}"/>
          </ac:spMkLst>
        </pc:spChg>
        <pc:spChg chg="mod">
          <ac:chgData name="Bob Ward" userId="6da7c2dd-8e2e-469f-a216-c384312e2a2d" providerId="ADAL" clId="{62870759-0822-402D-B25C-BB6298B1EE64}" dt="2023-11-01T20:53:38.914" v="55303"/>
          <ac:spMkLst>
            <pc:docMk/>
            <pc:sldMk cId="1104414387" sldId="2076136813"/>
            <ac:spMk id="252" creationId="{C1F059CF-194D-DF01-ADF5-D963B66160D7}"/>
          </ac:spMkLst>
        </pc:spChg>
        <pc:spChg chg="mod">
          <ac:chgData name="Bob Ward" userId="6da7c2dd-8e2e-469f-a216-c384312e2a2d" providerId="ADAL" clId="{62870759-0822-402D-B25C-BB6298B1EE64}" dt="2023-11-01T20:53:38.914" v="55303"/>
          <ac:spMkLst>
            <pc:docMk/>
            <pc:sldMk cId="1104414387" sldId="2076136813"/>
            <ac:spMk id="253" creationId="{772AF90D-0B5C-E404-D711-0B30FA76C7B2}"/>
          </ac:spMkLst>
        </pc:spChg>
        <pc:spChg chg="mod">
          <ac:chgData name="Bob Ward" userId="6da7c2dd-8e2e-469f-a216-c384312e2a2d" providerId="ADAL" clId="{62870759-0822-402D-B25C-BB6298B1EE64}" dt="2023-11-01T20:53:38.914" v="55303"/>
          <ac:spMkLst>
            <pc:docMk/>
            <pc:sldMk cId="1104414387" sldId="2076136813"/>
            <ac:spMk id="254" creationId="{F7CA7AC9-F04C-0564-27FD-298FEBE39F12}"/>
          </ac:spMkLst>
        </pc:spChg>
        <pc:spChg chg="mod">
          <ac:chgData name="Bob Ward" userId="6da7c2dd-8e2e-469f-a216-c384312e2a2d" providerId="ADAL" clId="{62870759-0822-402D-B25C-BB6298B1EE64}" dt="2023-11-01T20:53:38.914" v="55303"/>
          <ac:spMkLst>
            <pc:docMk/>
            <pc:sldMk cId="1104414387" sldId="2076136813"/>
            <ac:spMk id="255" creationId="{CD534AFD-5AD9-18D4-F38B-1C5D40F47801}"/>
          </ac:spMkLst>
        </pc:spChg>
        <pc:spChg chg="mod">
          <ac:chgData name="Bob Ward" userId="6da7c2dd-8e2e-469f-a216-c384312e2a2d" providerId="ADAL" clId="{62870759-0822-402D-B25C-BB6298B1EE64}" dt="2023-11-01T20:53:38.914" v="55303"/>
          <ac:spMkLst>
            <pc:docMk/>
            <pc:sldMk cId="1104414387" sldId="2076136813"/>
            <ac:spMk id="256" creationId="{75E5424B-526C-795F-67BE-2D738E97E7C3}"/>
          </ac:spMkLst>
        </pc:spChg>
        <pc:spChg chg="mod">
          <ac:chgData name="Bob Ward" userId="6da7c2dd-8e2e-469f-a216-c384312e2a2d" providerId="ADAL" clId="{62870759-0822-402D-B25C-BB6298B1EE64}" dt="2023-11-01T20:53:38.914" v="55303"/>
          <ac:spMkLst>
            <pc:docMk/>
            <pc:sldMk cId="1104414387" sldId="2076136813"/>
            <ac:spMk id="259" creationId="{B06200D1-62AF-F016-D8DA-65BD9AD255F2}"/>
          </ac:spMkLst>
        </pc:spChg>
        <pc:spChg chg="mod">
          <ac:chgData name="Bob Ward" userId="6da7c2dd-8e2e-469f-a216-c384312e2a2d" providerId="ADAL" clId="{62870759-0822-402D-B25C-BB6298B1EE64}" dt="2023-11-01T20:53:38.914" v="55303"/>
          <ac:spMkLst>
            <pc:docMk/>
            <pc:sldMk cId="1104414387" sldId="2076136813"/>
            <ac:spMk id="260" creationId="{7D8DD7CB-A2BD-A43D-C19A-9CC6C9B08BBC}"/>
          </ac:spMkLst>
        </pc:spChg>
        <pc:spChg chg="mod">
          <ac:chgData name="Bob Ward" userId="6da7c2dd-8e2e-469f-a216-c384312e2a2d" providerId="ADAL" clId="{62870759-0822-402D-B25C-BB6298B1EE64}" dt="2023-11-01T20:53:38.914" v="55303"/>
          <ac:spMkLst>
            <pc:docMk/>
            <pc:sldMk cId="1104414387" sldId="2076136813"/>
            <ac:spMk id="261" creationId="{5E525E4B-01DF-800C-179A-8888B4334391}"/>
          </ac:spMkLst>
        </pc:spChg>
        <pc:spChg chg="mod">
          <ac:chgData name="Bob Ward" userId="6da7c2dd-8e2e-469f-a216-c384312e2a2d" providerId="ADAL" clId="{62870759-0822-402D-B25C-BB6298B1EE64}" dt="2023-11-01T20:53:38.914" v="55303"/>
          <ac:spMkLst>
            <pc:docMk/>
            <pc:sldMk cId="1104414387" sldId="2076136813"/>
            <ac:spMk id="262" creationId="{CC8E68C6-542B-FEAC-331F-AEBC9F4D1E1F}"/>
          </ac:spMkLst>
        </pc:spChg>
        <pc:spChg chg="mod">
          <ac:chgData name="Bob Ward" userId="6da7c2dd-8e2e-469f-a216-c384312e2a2d" providerId="ADAL" clId="{62870759-0822-402D-B25C-BB6298B1EE64}" dt="2023-11-01T20:53:38.914" v="55303"/>
          <ac:spMkLst>
            <pc:docMk/>
            <pc:sldMk cId="1104414387" sldId="2076136813"/>
            <ac:spMk id="263" creationId="{D86F5B5A-BE93-5834-D13D-43CD9C24B6FC}"/>
          </ac:spMkLst>
        </pc:spChg>
        <pc:spChg chg="mod">
          <ac:chgData name="Bob Ward" userId="6da7c2dd-8e2e-469f-a216-c384312e2a2d" providerId="ADAL" clId="{62870759-0822-402D-B25C-BB6298B1EE64}" dt="2023-11-01T20:53:38.914" v="55303"/>
          <ac:spMkLst>
            <pc:docMk/>
            <pc:sldMk cId="1104414387" sldId="2076136813"/>
            <ac:spMk id="264" creationId="{1B5332C7-4B74-1CBE-9D93-2A3A6FAF9827}"/>
          </ac:spMkLst>
        </pc:spChg>
        <pc:spChg chg="mod">
          <ac:chgData name="Bob Ward" userId="6da7c2dd-8e2e-469f-a216-c384312e2a2d" providerId="ADAL" clId="{62870759-0822-402D-B25C-BB6298B1EE64}" dt="2023-11-01T20:53:38.914" v="55303"/>
          <ac:spMkLst>
            <pc:docMk/>
            <pc:sldMk cId="1104414387" sldId="2076136813"/>
            <ac:spMk id="265" creationId="{0995681B-28D7-694F-58F5-ED7D897D2A91}"/>
          </ac:spMkLst>
        </pc:spChg>
        <pc:spChg chg="mod">
          <ac:chgData name="Bob Ward" userId="6da7c2dd-8e2e-469f-a216-c384312e2a2d" providerId="ADAL" clId="{62870759-0822-402D-B25C-BB6298B1EE64}" dt="2023-11-01T20:53:38.914" v="55303"/>
          <ac:spMkLst>
            <pc:docMk/>
            <pc:sldMk cId="1104414387" sldId="2076136813"/>
            <ac:spMk id="266" creationId="{3A700266-EC99-3C08-742D-500252778231}"/>
          </ac:spMkLst>
        </pc:spChg>
        <pc:spChg chg="mod">
          <ac:chgData name="Bob Ward" userId="6da7c2dd-8e2e-469f-a216-c384312e2a2d" providerId="ADAL" clId="{62870759-0822-402D-B25C-BB6298B1EE64}" dt="2023-11-01T20:53:38.914" v="55303"/>
          <ac:spMkLst>
            <pc:docMk/>
            <pc:sldMk cId="1104414387" sldId="2076136813"/>
            <ac:spMk id="267" creationId="{D2312AFB-3A5F-B584-9037-95C2116AB201}"/>
          </ac:spMkLst>
        </pc:spChg>
        <pc:spChg chg="mod">
          <ac:chgData name="Bob Ward" userId="6da7c2dd-8e2e-469f-a216-c384312e2a2d" providerId="ADAL" clId="{62870759-0822-402D-B25C-BB6298B1EE64}" dt="2023-11-01T20:53:38.914" v="55303"/>
          <ac:spMkLst>
            <pc:docMk/>
            <pc:sldMk cId="1104414387" sldId="2076136813"/>
            <ac:spMk id="268" creationId="{8DC91706-B055-AC74-1490-C5A685B2A965}"/>
          </ac:spMkLst>
        </pc:spChg>
        <pc:spChg chg="mod">
          <ac:chgData name="Bob Ward" userId="6da7c2dd-8e2e-469f-a216-c384312e2a2d" providerId="ADAL" clId="{62870759-0822-402D-B25C-BB6298B1EE64}" dt="2023-11-01T20:53:38.914" v="55303"/>
          <ac:spMkLst>
            <pc:docMk/>
            <pc:sldMk cId="1104414387" sldId="2076136813"/>
            <ac:spMk id="269" creationId="{3C92A1BF-6438-CDE0-41CD-9F3829A6F586}"/>
          </ac:spMkLst>
        </pc:spChg>
        <pc:spChg chg="mod">
          <ac:chgData name="Bob Ward" userId="6da7c2dd-8e2e-469f-a216-c384312e2a2d" providerId="ADAL" clId="{62870759-0822-402D-B25C-BB6298B1EE64}" dt="2023-11-01T20:53:38.914" v="55303"/>
          <ac:spMkLst>
            <pc:docMk/>
            <pc:sldMk cId="1104414387" sldId="2076136813"/>
            <ac:spMk id="270" creationId="{6A44050C-A283-958A-4E60-124131550DCE}"/>
          </ac:spMkLst>
        </pc:spChg>
        <pc:spChg chg="mod">
          <ac:chgData name="Bob Ward" userId="6da7c2dd-8e2e-469f-a216-c384312e2a2d" providerId="ADAL" clId="{62870759-0822-402D-B25C-BB6298B1EE64}" dt="2023-11-01T20:53:38.914" v="55303"/>
          <ac:spMkLst>
            <pc:docMk/>
            <pc:sldMk cId="1104414387" sldId="2076136813"/>
            <ac:spMk id="271" creationId="{14715D68-A998-F5D1-0D6C-6854E89C77E6}"/>
          </ac:spMkLst>
        </pc:spChg>
        <pc:spChg chg="mod">
          <ac:chgData name="Bob Ward" userId="6da7c2dd-8e2e-469f-a216-c384312e2a2d" providerId="ADAL" clId="{62870759-0822-402D-B25C-BB6298B1EE64}" dt="2023-11-01T20:53:38.914" v="55303"/>
          <ac:spMkLst>
            <pc:docMk/>
            <pc:sldMk cId="1104414387" sldId="2076136813"/>
            <ac:spMk id="272" creationId="{83867884-3FBD-C385-821D-CA4A398D9C2F}"/>
          </ac:spMkLst>
        </pc:spChg>
        <pc:spChg chg="mod">
          <ac:chgData name="Bob Ward" userId="6da7c2dd-8e2e-469f-a216-c384312e2a2d" providerId="ADAL" clId="{62870759-0822-402D-B25C-BB6298B1EE64}" dt="2023-11-01T20:53:38.914" v="55303"/>
          <ac:spMkLst>
            <pc:docMk/>
            <pc:sldMk cId="1104414387" sldId="2076136813"/>
            <ac:spMk id="273" creationId="{CB36FFE3-4DC1-8BA2-110D-F2DE1A576C5F}"/>
          </ac:spMkLst>
        </pc:spChg>
        <pc:spChg chg="mod">
          <ac:chgData name="Bob Ward" userId="6da7c2dd-8e2e-469f-a216-c384312e2a2d" providerId="ADAL" clId="{62870759-0822-402D-B25C-BB6298B1EE64}" dt="2023-11-01T20:53:38.914" v="55303"/>
          <ac:spMkLst>
            <pc:docMk/>
            <pc:sldMk cId="1104414387" sldId="2076136813"/>
            <ac:spMk id="274" creationId="{F88D7C35-0EE9-186F-C52D-BCECD0C216DE}"/>
          </ac:spMkLst>
        </pc:spChg>
        <pc:spChg chg="mod">
          <ac:chgData name="Bob Ward" userId="6da7c2dd-8e2e-469f-a216-c384312e2a2d" providerId="ADAL" clId="{62870759-0822-402D-B25C-BB6298B1EE64}" dt="2023-11-01T20:53:38.914" v="55303"/>
          <ac:spMkLst>
            <pc:docMk/>
            <pc:sldMk cId="1104414387" sldId="2076136813"/>
            <ac:spMk id="275" creationId="{B27A11DA-6A6C-2903-0E6A-FF170EC38606}"/>
          </ac:spMkLst>
        </pc:spChg>
        <pc:spChg chg="mod">
          <ac:chgData name="Bob Ward" userId="6da7c2dd-8e2e-469f-a216-c384312e2a2d" providerId="ADAL" clId="{62870759-0822-402D-B25C-BB6298B1EE64}" dt="2023-11-01T20:53:38.914" v="55303"/>
          <ac:spMkLst>
            <pc:docMk/>
            <pc:sldMk cId="1104414387" sldId="2076136813"/>
            <ac:spMk id="276" creationId="{EF1D7707-A791-CBF2-E04C-EA954EA660ED}"/>
          </ac:spMkLst>
        </pc:spChg>
        <pc:spChg chg="mod">
          <ac:chgData name="Bob Ward" userId="6da7c2dd-8e2e-469f-a216-c384312e2a2d" providerId="ADAL" clId="{62870759-0822-402D-B25C-BB6298B1EE64}" dt="2023-11-01T20:53:38.914" v="55303"/>
          <ac:spMkLst>
            <pc:docMk/>
            <pc:sldMk cId="1104414387" sldId="2076136813"/>
            <ac:spMk id="277" creationId="{B9A8F689-B582-5BF8-91A4-95A453783C99}"/>
          </ac:spMkLst>
        </pc:spChg>
        <pc:spChg chg="mod">
          <ac:chgData name="Bob Ward" userId="6da7c2dd-8e2e-469f-a216-c384312e2a2d" providerId="ADAL" clId="{62870759-0822-402D-B25C-BB6298B1EE64}" dt="2023-11-01T20:53:38.914" v="55303"/>
          <ac:spMkLst>
            <pc:docMk/>
            <pc:sldMk cId="1104414387" sldId="2076136813"/>
            <ac:spMk id="278" creationId="{A166DF00-D50E-D40F-22B7-A0C98DD3F26B}"/>
          </ac:spMkLst>
        </pc:spChg>
        <pc:spChg chg="mod">
          <ac:chgData name="Bob Ward" userId="6da7c2dd-8e2e-469f-a216-c384312e2a2d" providerId="ADAL" clId="{62870759-0822-402D-B25C-BB6298B1EE64}" dt="2023-11-01T20:53:38.914" v="55303"/>
          <ac:spMkLst>
            <pc:docMk/>
            <pc:sldMk cId="1104414387" sldId="2076136813"/>
            <ac:spMk id="279" creationId="{86EF6CFD-09CE-D970-762C-38600113026C}"/>
          </ac:spMkLst>
        </pc:spChg>
        <pc:spChg chg="mod">
          <ac:chgData name="Bob Ward" userId="6da7c2dd-8e2e-469f-a216-c384312e2a2d" providerId="ADAL" clId="{62870759-0822-402D-B25C-BB6298B1EE64}" dt="2023-11-01T20:53:38.914" v="55303"/>
          <ac:spMkLst>
            <pc:docMk/>
            <pc:sldMk cId="1104414387" sldId="2076136813"/>
            <ac:spMk id="280" creationId="{59F4856E-1027-5C05-10C4-B29D16BB95E7}"/>
          </ac:spMkLst>
        </pc:spChg>
        <pc:spChg chg="mod">
          <ac:chgData name="Bob Ward" userId="6da7c2dd-8e2e-469f-a216-c384312e2a2d" providerId="ADAL" clId="{62870759-0822-402D-B25C-BB6298B1EE64}" dt="2023-11-01T20:53:38.914" v="55303"/>
          <ac:spMkLst>
            <pc:docMk/>
            <pc:sldMk cId="1104414387" sldId="2076136813"/>
            <ac:spMk id="283" creationId="{0A173BC4-D727-BE2F-F570-912249DF8361}"/>
          </ac:spMkLst>
        </pc:spChg>
        <pc:spChg chg="mod">
          <ac:chgData name="Bob Ward" userId="6da7c2dd-8e2e-469f-a216-c384312e2a2d" providerId="ADAL" clId="{62870759-0822-402D-B25C-BB6298B1EE64}" dt="2023-11-01T20:53:38.914" v="55303"/>
          <ac:spMkLst>
            <pc:docMk/>
            <pc:sldMk cId="1104414387" sldId="2076136813"/>
            <ac:spMk id="284" creationId="{5817ED19-F7E6-191A-7646-31503A2C1AB2}"/>
          </ac:spMkLst>
        </pc:spChg>
        <pc:spChg chg="mod">
          <ac:chgData name="Bob Ward" userId="6da7c2dd-8e2e-469f-a216-c384312e2a2d" providerId="ADAL" clId="{62870759-0822-402D-B25C-BB6298B1EE64}" dt="2023-11-01T20:53:38.914" v="55303"/>
          <ac:spMkLst>
            <pc:docMk/>
            <pc:sldMk cId="1104414387" sldId="2076136813"/>
            <ac:spMk id="285" creationId="{40C3E43A-B1CA-5B0B-993F-0BE7614D083A}"/>
          </ac:spMkLst>
        </pc:spChg>
        <pc:spChg chg="mod">
          <ac:chgData name="Bob Ward" userId="6da7c2dd-8e2e-469f-a216-c384312e2a2d" providerId="ADAL" clId="{62870759-0822-402D-B25C-BB6298B1EE64}" dt="2023-11-01T20:53:38.914" v="55303"/>
          <ac:spMkLst>
            <pc:docMk/>
            <pc:sldMk cId="1104414387" sldId="2076136813"/>
            <ac:spMk id="286" creationId="{EB2FFFF9-F201-1DFC-9094-9382079258F1}"/>
          </ac:spMkLst>
        </pc:spChg>
        <pc:spChg chg="mod">
          <ac:chgData name="Bob Ward" userId="6da7c2dd-8e2e-469f-a216-c384312e2a2d" providerId="ADAL" clId="{62870759-0822-402D-B25C-BB6298B1EE64}" dt="2023-11-01T20:53:38.914" v="55303"/>
          <ac:spMkLst>
            <pc:docMk/>
            <pc:sldMk cId="1104414387" sldId="2076136813"/>
            <ac:spMk id="287" creationId="{022E6E2B-693F-B1D8-A715-A5BADAF353EA}"/>
          </ac:spMkLst>
        </pc:spChg>
        <pc:spChg chg="mod">
          <ac:chgData name="Bob Ward" userId="6da7c2dd-8e2e-469f-a216-c384312e2a2d" providerId="ADAL" clId="{62870759-0822-402D-B25C-BB6298B1EE64}" dt="2023-11-01T20:53:38.914" v="55303"/>
          <ac:spMkLst>
            <pc:docMk/>
            <pc:sldMk cId="1104414387" sldId="2076136813"/>
            <ac:spMk id="288" creationId="{B56AFB5C-C040-B5CE-9606-920E0FEA0B17}"/>
          </ac:spMkLst>
        </pc:spChg>
        <pc:spChg chg="mod">
          <ac:chgData name="Bob Ward" userId="6da7c2dd-8e2e-469f-a216-c384312e2a2d" providerId="ADAL" clId="{62870759-0822-402D-B25C-BB6298B1EE64}" dt="2023-11-01T20:53:38.914" v="55303"/>
          <ac:spMkLst>
            <pc:docMk/>
            <pc:sldMk cId="1104414387" sldId="2076136813"/>
            <ac:spMk id="289" creationId="{C5257A7E-38E8-9E75-CB9F-4516FBF220ED}"/>
          </ac:spMkLst>
        </pc:spChg>
        <pc:spChg chg="mod">
          <ac:chgData name="Bob Ward" userId="6da7c2dd-8e2e-469f-a216-c384312e2a2d" providerId="ADAL" clId="{62870759-0822-402D-B25C-BB6298B1EE64}" dt="2023-11-01T20:53:38.914" v="55303"/>
          <ac:spMkLst>
            <pc:docMk/>
            <pc:sldMk cId="1104414387" sldId="2076136813"/>
            <ac:spMk id="290" creationId="{92F7FFD3-87ED-044E-D045-CED505E2DAB1}"/>
          </ac:spMkLst>
        </pc:spChg>
        <pc:spChg chg="mod">
          <ac:chgData name="Bob Ward" userId="6da7c2dd-8e2e-469f-a216-c384312e2a2d" providerId="ADAL" clId="{62870759-0822-402D-B25C-BB6298B1EE64}" dt="2023-11-01T20:53:38.914" v="55303"/>
          <ac:spMkLst>
            <pc:docMk/>
            <pc:sldMk cId="1104414387" sldId="2076136813"/>
            <ac:spMk id="291" creationId="{0D3534D8-128E-6FE7-07D7-361F1C8AFF7C}"/>
          </ac:spMkLst>
        </pc:spChg>
        <pc:spChg chg="mod">
          <ac:chgData name="Bob Ward" userId="6da7c2dd-8e2e-469f-a216-c384312e2a2d" providerId="ADAL" clId="{62870759-0822-402D-B25C-BB6298B1EE64}" dt="2023-11-01T20:53:38.914" v="55303"/>
          <ac:spMkLst>
            <pc:docMk/>
            <pc:sldMk cId="1104414387" sldId="2076136813"/>
            <ac:spMk id="292" creationId="{D542B80C-B5BD-26DD-F420-BBA52A1306A4}"/>
          </ac:spMkLst>
        </pc:spChg>
        <pc:spChg chg="mod">
          <ac:chgData name="Bob Ward" userId="6da7c2dd-8e2e-469f-a216-c384312e2a2d" providerId="ADAL" clId="{62870759-0822-402D-B25C-BB6298B1EE64}" dt="2023-11-01T20:53:38.914" v="55303"/>
          <ac:spMkLst>
            <pc:docMk/>
            <pc:sldMk cId="1104414387" sldId="2076136813"/>
            <ac:spMk id="293" creationId="{0A49A5A6-8FD9-2809-63CE-BAB3A8C227A1}"/>
          </ac:spMkLst>
        </pc:spChg>
        <pc:spChg chg="mod">
          <ac:chgData name="Bob Ward" userId="6da7c2dd-8e2e-469f-a216-c384312e2a2d" providerId="ADAL" clId="{62870759-0822-402D-B25C-BB6298B1EE64}" dt="2023-11-01T20:53:38.914" v="55303"/>
          <ac:spMkLst>
            <pc:docMk/>
            <pc:sldMk cId="1104414387" sldId="2076136813"/>
            <ac:spMk id="294" creationId="{CF0FBAF8-3A6A-CE85-B548-4BBA579880F8}"/>
          </ac:spMkLst>
        </pc:spChg>
        <pc:spChg chg="mod">
          <ac:chgData name="Bob Ward" userId="6da7c2dd-8e2e-469f-a216-c384312e2a2d" providerId="ADAL" clId="{62870759-0822-402D-B25C-BB6298B1EE64}" dt="2023-11-01T20:53:38.914" v="55303"/>
          <ac:spMkLst>
            <pc:docMk/>
            <pc:sldMk cId="1104414387" sldId="2076136813"/>
            <ac:spMk id="295" creationId="{C2BF832B-3E1E-F5CA-7309-2D055BF713B3}"/>
          </ac:spMkLst>
        </pc:spChg>
        <pc:spChg chg="mod">
          <ac:chgData name="Bob Ward" userId="6da7c2dd-8e2e-469f-a216-c384312e2a2d" providerId="ADAL" clId="{62870759-0822-402D-B25C-BB6298B1EE64}" dt="2023-11-01T20:53:38.914" v="55303"/>
          <ac:spMkLst>
            <pc:docMk/>
            <pc:sldMk cId="1104414387" sldId="2076136813"/>
            <ac:spMk id="296" creationId="{E0A54855-3607-8FFB-D793-10F61B6F9A19}"/>
          </ac:spMkLst>
        </pc:spChg>
        <pc:spChg chg="mod">
          <ac:chgData name="Bob Ward" userId="6da7c2dd-8e2e-469f-a216-c384312e2a2d" providerId="ADAL" clId="{62870759-0822-402D-B25C-BB6298B1EE64}" dt="2023-11-01T20:53:38.914" v="55303"/>
          <ac:spMkLst>
            <pc:docMk/>
            <pc:sldMk cId="1104414387" sldId="2076136813"/>
            <ac:spMk id="297" creationId="{DE67B31B-D6AE-FBD1-A0F1-4E0CC886B20E}"/>
          </ac:spMkLst>
        </pc:spChg>
        <pc:spChg chg="mod">
          <ac:chgData name="Bob Ward" userId="6da7c2dd-8e2e-469f-a216-c384312e2a2d" providerId="ADAL" clId="{62870759-0822-402D-B25C-BB6298B1EE64}" dt="2023-11-01T20:53:38.914" v="55303"/>
          <ac:spMkLst>
            <pc:docMk/>
            <pc:sldMk cId="1104414387" sldId="2076136813"/>
            <ac:spMk id="298" creationId="{4BA4324A-1054-5A2D-2F36-5243DA190EAB}"/>
          </ac:spMkLst>
        </pc:spChg>
        <pc:spChg chg="mod">
          <ac:chgData name="Bob Ward" userId="6da7c2dd-8e2e-469f-a216-c384312e2a2d" providerId="ADAL" clId="{62870759-0822-402D-B25C-BB6298B1EE64}" dt="2023-11-01T20:53:38.914" v="55303"/>
          <ac:spMkLst>
            <pc:docMk/>
            <pc:sldMk cId="1104414387" sldId="2076136813"/>
            <ac:spMk id="299" creationId="{EF6BED85-FD2C-1E3F-C150-AC0E46A1EAA2}"/>
          </ac:spMkLst>
        </pc:spChg>
        <pc:spChg chg="mod">
          <ac:chgData name="Bob Ward" userId="6da7c2dd-8e2e-469f-a216-c384312e2a2d" providerId="ADAL" clId="{62870759-0822-402D-B25C-BB6298B1EE64}" dt="2023-11-01T20:53:38.914" v="55303"/>
          <ac:spMkLst>
            <pc:docMk/>
            <pc:sldMk cId="1104414387" sldId="2076136813"/>
            <ac:spMk id="300" creationId="{0B5E28DF-CB98-BAA3-B6AF-033714453D2B}"/>
          </ac:spMkLst>
        </pc:spChg>
        <pc:spChg chg="mod">
          <ac:chgData name="Bob Ward" userId="6da7c2dd-8e2e-469f-a216-c384312e2a2d" providerId="ADAL" clId="{62870759-0822-402D-B25C-BB6298B1EE64}" dt="2023-11-01T20:53:38.914" v="55303"/>
          <ac:spMkLst>
            <pc:docMk/>
            <pc:sldMk cId="1104414387" sldId="2076136813"/>
            <ac:spMk id="301" creationId="{30B1319F-E32D-4C1F-F281-41EAA255FF44}"/>
          </ac:spMkLst>
        </pc:spChg>
        <pc:spChg chg="mod">
          <ac:chgData name="Bob Ward" userId="6da7c2dd-8e2e-469f-a216-c384312e2a2d" providerId="ADAL" clId="{62870759-0822-402D-B25C-BB6298B1EE64}" dt="2023-11-01T20:53:38.914" v="55303"/>
          <ac:spMkLst>
            <pc:docMk/>
            <pc:sldMk cId="1104414387" sldId="2076136813"/>
            <ac:spMk id="302" creationId="{00B66E50-9E08-7C63-579A-1626DA0DF09C}"/>
          </ac:spMkLst>
        </pc:spChg>
        <pc:spChg chg="mod">
          <ac:chgData name="Bob Ward" userId="6da7c2dd-8e2e-469f-a216-c384312e2a2d" providerId="ADAL" clId="{62870759-0822-402D-B25C-BB6298B1EE64}" dt="2023-11-01T20:53:38.914" v="55303"/>
          <ac:spMkLst>
            <pc:docMk/>
            <pc:sldMk cId="1104414387" sldId="2076136813"/>
            <ac:spMk id="303" creationId="{F282E4EF-9D34-FAF7-23AD-D9FAB00FAAD0}"/>
          </ac:spMkLst>
        </pc:spChg>
        <pc:spChg chg="mod">
          <ac:chgData name="Bob Ward" userId="6da7c2dd-8e2e-469f-a216-c384312e2a2d" providerId="ADAL" clId="{62870759-0822-402D-B25C-BB6298B1EE64}" dt="2023-11-01T20:53:38.914" v="55303"/>
          <ac:spMkLst>
            <pc:docMk/>
            <pc:sldMk cId="1104414387" sldId="2076136813"/>
            <ac:spMk id="304" creationId="{21107DDF-61AB-18F9-C43E-269A956D00CA}"/>
          </ac:spMkLst>
        </pc:spChg>
        <pc:spChg chg="mod">
          <ac:chgData name="Bob Ward" userId="6da7c2dd-8e2e-469f-a216-c384312e2a2d" providerId="ADAL" clId="{62870759-0822-402D-B25C-BB6298B1EE64}" dt="2023-11-01T20:53:38.914" v="55303"/>
          <ac:spMkLst>
            <pc:docMk/>
            <pc:sldMk cId="1104414387" sldId="2076136813"/>
            <ac:spMk id="307" creationId="{51BDC711-EB52-4285-3A94-691E2E9B505B}"/>
          </ac:spMkLst>
        </pc:spChg>
        <pc:spChg chg="mod">
          <ac:chgData name="Bob Ward" userId="6da7c2dd-8e2e-469f-a216-c384312e2a2d" providerId="ADAL" clId="{62870759-0822-402D-B25C-BB6298B1EE64}" dt="2023-11-01T20:53:38.914" v="55303"/>
          <ac:spMkLst>
            <pc:docMk/>
            <pc:sldMk cId="1104414387" sldId="2076136813"/>
            <ac:spMk id="308" creationId="{739293B6-9D82-D719-8F7F-46EE459C6919}"/>
          </ac:spMkLst>
        </pc:spChg>
        <pc:spChg chg="mod">
          <ac:chgData name="Bob Ward" userId="6da7c2dd-8e2e-469f-a216-c384312e2a2d" providerId="ADAL" clId="{62870759-0822-402D-B25C-BB6298B1EE64}" dt="2023-11-01T20:53:38.914" v="55303"/>
          <ac:spMkLst>
            <pc:docMk/>
            <pc:sldMk cId="1104414387" sldId="2076136813"/>
            <ac:spMk id="309" creationId="{094084C9-2DAE-AD85-CD1D-D14CCB25AC49}"/>
          </ac:spMkLst>
        </pc:spChg>
        <pc:spChg chg="mod">
          <ac:chgData name="Bob Ward" userId="6da7c2dd-8e2e-469f-a216-c384312e2a2d" providerId="ADAL" clId="{62870759-0822-402D-B25C-BB6298B1EE64}" dt="2023-11-01T20:53:38.914" v="55303"/>
          <ac:spMkLst>
            <pc:docMk/>
            <pc:sldMk cId="1104414387" sldId="2076136813"/>
            <ac:spMk id="310" creationId="{E03E679B-BDFB-586A-2895-612B4AA1D89E}"/>
          </ac:spMkLst>
        </pc:spChg>
        <pc:spChg chg="mod">
          <ac:chgData name="Bob Ward" userId="6da7c2dd-8e2e-469f-a216-c384312e2a2d" providerId="ADAL" clId="{62870759-0822-402D-B25C-BB6298B1EE64}" dt="2023-11-01T20:53:38.914" v="55303"/>
          <ac:spMkLst>
            <pc:docMk/>
            <pc:sldMk cId="1104414387" sldId="2076136813"/>
            <ac:spMk id="311" creationId="{09B0310D-142E-7443-191F-78EA1F6BE7D7}"/>
          </ac:spMkLst>
        </pc:spChg>
        <pc:spChg chg="mod">
          <ac:chgData name="Bob Ward" userId="6da7c2dd-8e2e-469f-a216-c384312e2a2d" providerId="ADAL" clId="{62870759-0822-402D-B25C-BB6298B1EE64}" dt="2023-11-01T20:53:38.914" v="55303"/>
          <ac:spMkLst>
            <pc:docMk/>
            <pc:sldMk cId="1104414387" sldId="2076136813"/>
            <ac:spMk id="312" creationId="{FB8865FD-8EA7-722E-9EA5-22FD442BDB1E}"/>
          </ac:spMkLst>
        </pc:spChg>
        <pc:spChg chg="mod">
          <ac:chgData name="Bob Ward" userId="6da7c2dd-8e2e-469f-a216-c384312e2a2d" providerId="ADAL" clId="{62870759-0822-402D-B25C-BB6298B1EE64}" dt="2023-11-01T20:53:38.914" v="55303"/>
          <ac:spMkLst>
            <pc:docMk/>
            <pc:sldMk cId="1104414387" sldId="2076136813"/>
            <ac:spMk id="313" creationId="{B3442225-FACB-5666-9E33-6E51F79E498C}"/>
          </ac:spMkLst>
        </pc:spChg>
        <pc:spChg chg="mod">
          <ac:chgData name="Bob Ward" userId="6da7c2dd-8e2e-469f-a216-c384312e2a2d" providerId="ADAL" clId="{62870759-0822-402D-B25C-BB6298B1EE64}" dt="2023-11-01T20:53:38.914" v="55303"/>
          <ac:spMkLst>
            <pc:docMk/>
            <pc:sldMk cId="1104414387" sldId="2076136813"/>
            <ac:spMk id="314" creationId="{840D613F-0ADB-F8A6-D712-825B35D0D8E7}"/>
          </ac:spMkLst>
        </pc:spChg>
        <pc:spChg chg="mod">
          <ac:chgData name="Bob Ward" userId="6da7c2dd-8e2e-469f-a216-c384312e2a2d" providerId="ADAL" clId="{62870759-0822-402D-B25C-BB6298B1EE64}" dt="2023-11-01T20:53:38.914" v="55303"/>
          <ac:spMkLst>
            <pc:docMk/>
            <pc:sldMk cId="1104414387" sldId="2076136813"/>
            <ac:spMk id="315" creationId="{7B63D329-5C19-5521-02CE-D2F2C0BA5250}"/>
          </ac:spMkLst>
        </pc:spChg>
        <pc:spChg chg="mod">
          <ac:chgData name="Bob Ward" userId="6da7c2dd-8e2e-469f-a216-c384312e2a2d" providerId="ADAL" clId="{62870759-0822-402D-B25C-BB6298B1EE64}" dt="2023-11-01T20:53:38.914" v="55303"/>
          <ac:spMkLst>
            <pc:docMk/>
            <pc:sldMk cId="1104414387" sldId="2076136813"/>
            <ac:spMk id="316" creationId="{30DEA63B-3875-CCAF-769D-99F6CC51B1AF}"/>
          </ac:spMkLst>
        </pc:spChg>
        <pc:spChg chg="mod">
          <ac:chgData name="Bob Ward" userId="6da7c2dd-8e2e-469f-a216-c384312e2a2d" providerId="ADAL" clId="{62870759-0822-402D-B25C-BB6298B1EE64}" dt="2023-11-01T20:53:38.914" v="55303"/>
          <ac:spMkLst>
            <pc:docMk/>
            <pc:sldMk cId="1104414387" sldId="2076136813"/>
            <ac:spMk id="317" creationId="{F4C05A0D-4E35-5A8A-03D2-A394830D914C}"/>
          </ac:spMkLst>
        </pc:spChg>
        <pc:spChg chg="mod">
          <ac:chgData name="Bob Ward" userId="6da7c2dd-8e2e-469f-a216-c384312e2a2d" providerId="ADAL" clId="{62870759-0822-402D-B25C-BB6298B1EE64}" dt="2023-11-01T20:53:38.914" v="55303"/>
          <ac:spMkLst>
            <pc:docMk/>
            <pc:sldMk cId="1104414387" sldId="2076136813"/>
            <ac:spMk id="318" creationId="{5CC0FEA0-CABF-8050-0901-E89B00CB889B}"/>
          </ac:spMkLst>
        </pc:spChg>
        <pc:spChg chg="mod">
          <ac:chgData name="Bob Ward" userId="6da7c2dd-8e2e-469f-a216-c384312e2a2d" providerId="ADAL" clId="{62870759-0822-402D-B25C-BB6298B1EE64}" dt="2023-11-01T20:53:38.914" v="55303"/>
          <ac:spMkLst>
            <pc:docMk/>
            <pc:sldMk cId="1104414387" sldId="2076136813"/>
            <ac:spMk id="319" creationId="{9729E991-B862-9E39-A5E3-76011D4FCC67}"/>
          </ac:spMkLst>
        </pc:spChg>
        <pc:spChg chg="mod">
          <ac:chgData name="Bob Ward" userId="6da7c2dd-8e2e-469f-a216-c384312e2a2d" providerId="ADAL" clId="{62870759-0822-402D-B25C-BB6298B1EE64}" dt="2023-11-01T20:53:38.914" v="55303"/>
          <ac:spMkLst>
            <pc:docMk/>
            <pc:sldMk cId="1104414387" sldId="2076136813"/>
            <ac:spMk id="320" creationId="{E118D1BC-38A5-A60E-45C6-6BEF756FEDFB}"/>
          </ac:spMkLst>
        </pc:spChg>
        <pc:spChg chg="mod">
          <ac:chgData name="Bob Ward" userId="6da7c2dd-8e2e-469f-a216-c384312e2a2d" providerId="ADAL" clId="{62870759-0822-402D-B25C-BB6298B1EE64}" dt="2023-11-01T20:53:38.914" v="55303"/>
          <ac:spMkLst>
            <pc:docMk/>
            <pc:sldMk cId="1104414387" sldId="2076136813"/>
            <ac:spMk id="321" creationId="{F4CC6AAD-F3B1-D927-379F-E340AAB8CF92}"/>
          </ac:spMkLst>
        </pc:spChg>
        <pc:spChg chg="mod">
          <ac:chgData name="Bob Ward" userId="6da7c2dd-8e2e-469f-a216-c384312e2a2d" providerId="ADAL" clId="{62870759-0822-402D-B25C-BB6298B1EE64}" dt="2023-11-01T20:53:38.914" v="55303"/>
          <ac:spMkLst>
            <pc:docMk/>
            <pc:sldMk cId="1104414387" sldId="2076136813"/>
            <ac:spMk id="322" creationId="{9280A113-6DAE-6ED1-E2E9-E9B090D11F7D}"/>
          </ac:spMkLst>
        </pc:spChg>
        <pc:spChg chg="mod">
          <ac:chgData name="Bob Ward" userId="6da7c2dd-8e2e-469f-a216-c384312e2a2d" providerId="ADAL" clId="{62870759-0822-402D-B25C-BB6298B1EE64}" dt="2023-11-01T20:53:38.914" v="55303"/>
          <ac:spMkLst>
            <pc:docMk/>
            <pc:sldMk cId="1104414387" sldId="2076136813"/>
            <ac:spMk id="323" creationId="{61C499B4-3074-A911-6382-A9BEE285D671}"/>
          </ac:spMkLst>
        </pc:spChg>
        <pc:spChg chg="mod">
          <ac:chgData name="Bob Ward" userId="6da7c2dd-8e2e-469f-a216-c384312e2a2d" providerId="ADAL" clId="{62870759-0822-402D-B25C-BB6298B1EE64}" dt="2023-11-01T20:53:38.914" v="55303"/>
          <ac:spMkLst>
            <pc:docMk/>
            <pc:sldMk cId="1104414387" sldId="2076136813"/>
            <ac:spMk id="324" creationId="{70DDE8CD-6E9D-16D3-803F-529D537158CD}"/>
          </ac:spMkLst>
        </pc:spChg>
        <pc:spChg chg="mod">
          <ac:chgData name="Bob Ward" userId="6da7c2dd-8e2e-469f-a216-c384312e2a2d" providerId="ADAL" clId="{62870759-0822-402D-B25C-BB6298B1EE64}" dt="2023-11-01T20:53:38.914" v="55303"/>
          <ac:spMkLst>
            <pc:docMk/>
            <pc:sldMk cId="1104414387" sldId="2076136813"/>
            <ac:spMk id="325" creationId="{C7DD0B90-4F53-F2F7-114D-EEF0CE151542}"/>
          </ac:spMkLst>
        </pc:spChg>
        <pc:spChg chg="mod">
          <ac:chgData name="Bob Ward" userId="6da7c2dd-8e2e-469f-a216-c384312e2a2d" providerId="ADAL" clId="{62870759-0822-402D-B25C-BB6298B1EE64}" dt="2023-11-01T20:53:38.914" v="55303"/>
          <ac:spMkLst>
            <pc:docMk/>
            <pc:sldMk cId="1104414387" sldId="2076136813"/>
            <ac:spMk id="326" creationId="{2F786891-6672-1E4E-34A5-E7D03137CBDD}"/>
          </ac:spMkLst>
        </pc:spChg>
        <pc:spChg chg="mod">
          <ac:chgData name="Bob Ward" userId="6da7c2dd-8e2e-469f-a216-c384312e2a2d" providerId="ADAL" clId="{62870759-0822-402D-B25C-BB6298B1EE64}" dt="2023-11-01T20:53:38.914" v="55303"/>
          <ac:spMkLst>
            <pc:docMk/>
            <pc:sldMk cId="1104414387" sldId="2076136813"/>
            <ac:spMk id="327" creationId="{3B08BCA0-D4EF-FB33-ACCE-A48DC3B7CAA1}"/>
          </ac:spMkLst>
        </pc:spChg>
        <pc:spChg chg="mod">
          <ac:chgData name="Bob Ward" userId="6da7c2dd-8e2e-469f-a216-c384312e2a2d" providerId="ADAL" clId="{62870759-0822-402D-B25C-BB6298B1EE64}" dt="2023-11-01T20:53:38.914" v="55303"/>
          <ac:spMkLst>
            <pc:docMk/>
            <pc:sldMk cId="1104414387" sldId="2076136813"/>
            <ac:spMk id="328" creationId="{CB8BA3AA-A32E-1884-1DAC-0E133080A210}"/>
          </ac:spMkLst>
        </pc:spChg>
        <pc:spChg chg="mod">
          <ac:chgData name="Bob Ward" userId="6da7c2dd-8e2e-469f-a216-c384312e2a2d" providerId="ADAL" clId="{62870759-0822-402D-B25C-BB6298B1EE64}" dt="2023-11-01T20:53:59.553" v="55307"/>
          <ac:spMkLst>
            <pc:docMk/>
            <pc:sldMk cId="1104414387" sldId="2076136813"/>
            <ac:spMk id="331" creationId="{6037DE36-DEE4-AB75-61D5-C71450B04329}"/>
          </ac:spMkLst>
        </pc:spChg>
        <pc:spChg chg="mod">
          <ac:chgData name="Bob Ward" userId="6da7c2dd-8e2e-469f-a216-c384312e2a2d" providerId="ADAL" clId="{62870759-0822-402D-B25C-BB6298B1EE64}" dt="2023-11-01T20:53:59.553" v="55307"/>
          <ac:spMkLst>
            <pc:docMk/>
            <pc:sldMk cId="1104414387" sldId="2076136813"/>
            <ac:spMk id="332" creationId="{D4AB44DB-7B8D-63EC-9820-E290E6FA3BC2}"/>
          </ac:spMkLst>
        </pc:spChg>
        <pc:spChg chg="mod">
          <ac:chgData name="Bob Ward" userId="6da7c2dd-8e2e-469f-a216-c384312e2a2d" providerId="ADAL" clId="{62870759-0822-402D-B25C-BB6298B1EE64}" dt="2023-11-01T20:53:59.553" v="55307"/>
          <ac:spMkLst>
            <pc:docMk/>
            <pc:sldMk cId="1104414387" sldId="2076136813"/>
            <ac:spMk id="333" creationId="{B0AFFD7A-B10E-A019-0315-B3F22C48D516}"/>
          </ac:spMkLst>
        </pc:spChg>
        <pc:spChg chg="mod">
          <ac:chgData name="Bob Ward" userId="6da7c2dd-8e2e-469f-a216-c384312e2a2d" providerId="ADAL" clId="{62870759-0822-402D-B25C-BB6298B1EE64}" dt="2023-11-01T20:53:59.553" v="55307"/>
          <ac:spMkLst>
            <pc:docMk/>
            <pc:sldMk cId="1104414387" sldId="2076136813"/>
            <ac:spMk id="334" creationId="{9619311E-3984-5E64-2F45-CF80CE527B98}"/>
          </ac:spMkLst>
        </pc:spChg>
        <pc:spChg chg="mod">
          <ac:chgData name="Bob Ward" userId="6da7c2dd-8e2e-469f-a216-c384312e2a2d" providerId="ADAL" clId="{62870759-0822-402D-B25C-BB6298B1EE64}" dt="2023-11-01T20:53:59.553" v="55307"/>
          <ac:spMkLst>
            <pc:docMk/>
            <pc:sldMk cId="1104414387" sldId="2076136813"/>
            <ac:spMk id="335" creationId="{DCED44F7-4D4C-9C6F-20D2-53865FADE937}"/>
          </ac:spMkLst>
        </pc:spChg>
        <pc:spChg chg="mod">
          <ac:chgData name="Bob Ward" userId="6da7c2dd-8e2e-469f-a216-c384312e2a2d" providerId="ADAL" clId="{62870759-0822-402D-B25C-BB6298B1EE64}" dt="2023-11-01T20:53:59.553" v="55307"/>
          <ac:spMkLst>
            <pc:docMk/>
            <pc:sldMk cId="1104414387" sldId="2076136813"/>
            <ac:spMk id="336" creationId="{7B4D16FB-7A31-A2F4-B7FD-886ECB3E4A37}"/>
          </ac:spMkLst>
        </pc:spChg>
        <pc:spChg chg="mod">
          <ac:chgData name="Bob Ward" userId="6da7c2dd-8e2e-469f-a216-c384312e2a2d" providerId="ADAL" clId="{62870759-0822-402D-B25C-BB6298B1EE64}" dt="2023-11-01T20:53:59.553" v="55307"/>
          <ac:spMkLst>
            <pc:docMk/>
            <pc:sldMk cId="1104414387" sldId="2076136813"/>
            <ac:spMk id="337" creationId="{B59BB971-30B6-5169-0300-C84ACA703E7C}"/>
          </ac:spMkLst>
        </pc:spChg>
        <pc:spChg chg="mod">
          <ac:chgData name="Bob Ward" userId="6da7c2dd-8e2e-469f-a216-c384312e2a2d" providerId="ADAL" clId="{62870759-0822-402D-B25C-BB6298B1EE64}" dt="2023-11-01T20:53:59.553" v="55307"/>
          <ac:spMkLst>
            <pc:docMk/>
            <pc:sldMk cId="1104414387" sldId="2076136813"/>
            <ac:spMk id="338" creationId="{6237E9F8-AC76-6B68-BADC-9814AC137236}"/>
          </ac:spMkLst>
        </pc:spChg>
        <pc:spChg chg="mod">
          <ac:chgData name="Bob Ward" userId="6da7c2dd-8e2e-469f-a216-c384312e2a2d" providerId="ADAL" clId="{62870759-0822-402D-B25C-BB6298B1EE64}" dt="2023-11-01T20:53:59.553" v="55307"/>
          <ac:spMkLst>
            <pc:docMk/>
            <pc:sldMk cId="1104414387" sldId="2076136813"/>
            <ac:spMk id="339" creationId="{05A71C7F-7491-7E46-008E-B64861176924}"/>
          </ac:spMkLst>
        </pc:spChg>
        <pc:spChg chg="mod">
          <ac:chgData name="Bob Ward" userId="6da7c2dd-8e2e-469f-a216-c384312e2a2d" providerId="ADAL" clId="{62870759-0822-402D-B25C-BB6298B1EE64}" dt="2023-11-01T20:53:59.553" v="55307"/>
          <ac:spMkLst>
            <pc:docMk/>
            <pc:sldMk cId="1104414387" sldId="2076136813"/>
            <ac:spMk id="340" creationId="{A8A7A1B8-FEC7-5396-FAAD-8F1CAC4AAA58}"/>
          </ac:spMkLst>
        </pc:spChg>
        <pc:spChg chg="mod">
          <ac:chgData name="Bob Ward" userId="6da7c2dd-8e2e-469f-a216-c384312e2a2d" providerId="ADAL" clId="{62870759-0822-402D-B25C-BB6298B1EE64}" dt="2023-11-01T20:53:59.553" v="55307"/>
          <ac:spMkLst>
            <pc:docMk/>
            <pc:sldMk cId="1104414387" sldId="2076136813"/>
            <ac:spMk id="341" creationId="{447C85F7-9B92-14D6-6D9B-51B012D283AE}"/>
          </ac:spMkLst>
        </pc:spChg>
        <pc:spChg chg="mod">
          <ac:chgData name="Bob Ward" userId="6da7c2dd-8e2e-469f-a216-c384312e2a2d" providerId="ADAL" clId="{62870759-0822-402D-B25C-BB6298B1EE64}" dt="2023-11-01T20:53:59.553" v="55307"/>
          <ac:spMkLst>
            <pc:docMk/>
            <pc:sldMk cId="1104414387" sldId="2076136813"/>
            <ac:spMk id="342" creationId="{1BC66596-33E7-7D83-CCB8-B4B2349118AF}"/>
          </ac:spMkLst>
        </pc:spChg>
        <pc:spChg chg="mod">
          <ac:chgData name="Bob Ward" userId="6da7c2dd-8e2e-469f-a216-c384312e2a2d" providerId="ADAL" clId="{62870759-0822-402D-B25C-BB6298B1EE64}" dt="2023-11-01T20:53:59.553" v="55307"/>
          <ac:spMkLst>
            <pc:docMk/>
            <pc:sldMk cId="1104414387" sldId="2076136813"/>
            <ac:spMk id="343" creationId="{21162643-262F-5E79-BB42-EF570A7178FF}"/>
          </ac:spMkLst>
        </pc:spChg>
        <pc:spChg chg="mod">
          <ac:chgData name="Bob Ward" userId="6da7c2dd-8e2e-469f-a216-c384312e2a2d" providerId="ADAL" clId="{62870759-0822-402D-B25C-BB6298B1EE64}" dt="2023-11-01T20:53:59.553" v="55307"/>
          <ac:spMkLst>
            <pc:docMk/>
            <pc:sldMk cId="1104414387" sldId="2076136813"/>
            <ac:spMk id="344" creationId="{7E0DCB5A-EE60-B18A-10D6-56C713E68FBF}"/>
          </ac:spMkLst>
        </pc:spChg>
        <pc:spChg chg="mod">
          <ac:chgData name="Bob Ward" userId="6da7c2dd-8e2e-469f-a216-c384312e2a2d" providerId="ADAL" clId="{62870759-0822-402D-B25C-BB6298B1EE64}" dt="2023-11-01T20:53:59.553" v="55307"/>
          <ac:spMkLst>
            <pc:docMk/>
            <pc:sldMk cId="1104414387" sldId="2076136813"/>
            <ac:spMk id="345" creationId="{4E08ADC0-4E88-91D7-D91D-E3B8A9EFBFB0}"/>
          </ac:spMkLst>
        </pc:spChg>
        <pc:spChg chg="mod">
          <ac:chgData name="Bob Ward" userId="6da7c2dd-8e2e-469f-a216-c384312e2a2d" providerId="ADAL" clId="{62870759-0822-402D-B25C-BB6298B1EE64}" dt="2023-11-01T20:53:59.553" v="55307"/>
          <ac:spMkLst>
            <pc:docMk/>
            <pc:sldMk cId="1104414387" sldId="2076136813"/>
            <ac:spMk id="346" creationId="{6ADFB6B4-C2C5-C4C8-C629-83B522DCF73F}"/>
          </ac:spMkLst>
        </pc:spChg>
        <pc:spChg chg="mod">
          <ac:chgData name="Bob Ward" userId="6da7c2dd-8e2e-469f-a216-c384312e2a2d" providerId="ADAL" clId="{62870759-0822-402D-B25C-BB6298B1EE64}" dt="2023-11-01T20:53:59.553" v="55307"/>
          <ac:spMkLst>
            <pc:docMk/>
            <pc:sldMk cId="1104414387" sldId="2076136813"/>
            <ac:spMk id="347" creationId="{D7A3DE7E-542D-4451-AD30-0F2D3AD01F0A}"/>
          </ac:spMkLst>
        </pc:spChg>
        <pc:spChg chg="mod">
          <ac:chgData name="Bob Ward" userId="6da7c2dd-8e2e-469f-a216-c384312e2a2d" providerId="ADAL" clId="{62870759-0822-402D-B25C-BB6298B1EE64}" dt="2023-11-01T20:53:59.553" v="55307"/>
          <ac:spMkLst>
            <pc:docMk/>
            <pc:sldMk cId="1104414387" sldId="2076136813"/>
            <ac:spMk id="348" creationId="{D63A3EEC-80E7-317F-D6A4-A086614833E3}"/>
          </ac:spMkLst>
        </pc:spChg>
        <pc:spChg chg="mod">
          <ac:chgData name="Bob Ward" userId="6da7c2dd-8e2e-469f-a216-c384312e2a2d" providerId="ADAL" clId="{62870759-0822-402D-B25C-BB6298B1EE64}" dt="2023-11-01T20:53:59.553" v="55307"/>
          <ac:spMkLst>
            <pc:docMk/>
            <pc:sldMk cId="1104414387" sldId="2076136813"/>
            <ac:spMk id="349" creationId="{BAEB8CC9-D723-3DDE-ED95-84E17B2BD5A6}"/>
          </ac:spMkLst>
        </pc:spChg>
        <pc:spChg chg="mod">
          <ac:chgData name="Bob Ward" userId="6da7c2dd-8e2e-469f-a216-c384312e2a2d" providerId="ADAL" clId="{62870759-0822-402D-B25C-BB6298B1EE64}" dt="2023-11-01T20:53:59.553" v="55307"/>
          <ac:spMkLst>
            <pc:docMk/>
            <pc:sldMk cId="1104414387" sldId="2076136813"/>
            <ac:spMk id="350" creationId="{E3B213DF-61CB-2EFD-F85B-075C4BA44B1A}"/>
          </ac:spMkLst>
        </pc:spChg>
        <pc:spChg chg="mod">
          <ac:chgData name="Bob Ward" userId="6da7c2dd-8e2e-469f-a216-c384312e2a2d" providerId="ADAL" clId="{62870759-0822-402D-B25C-BB6298B1EE64}" dt="2023-11-01T20:53:59.553" v="55307"/>
          <ac:spMkLst>
            <pc:docMk/>
            <pc:sldMk cId="1104414387" sldId="2076136813"/>
            <ac:spMk id="351" creationId="{5039CD60-1ADC-3F3E-75AF-E2B3EBBB1918}"/>
          </ac:spMkLst>
        </pc:spChg>
        <pc:spChg chg="mod">
          <ac:chgData name="Bob Ward" userId="6da7c2dd-8e2e-469f-a216-c384312e2a2d" providerId="ADAL" clId="{62870759-0822-402D-B25C-BB6298B1EE64}" dt="2023-11-01T20:53:59.553" v="55307"/>
          <ac:spMkLst>
            <pc:docMk/>
            <pc:sldMk cId="1104414387" sldId="2076136813"/>
            <ac:spMk id="352" creationId="{2C508A75-601C-E2F1-B960-F9435D612939}"/>
          </ac:spMkLst>
        </pc:spChg>
        <pc:spChg chg="mod">
          <ac:chgData name="Bob Ward" userId="6da7c2dd-8e2e-469f-a216-c384312e2a2d" providerId="ADAL" clId="{62870759-0822-402D-B25C-BB6298B1EE64}" dt="2023-11-01T20:57:05.854" v="55321"/>
          <ac:spMkLst>
            <pc:docMk/>
            <pc:sldMk cId="1104414387" sldId="2076136813"/>
            <ac:spMk id="355" creationId="{06211BB1-4226-EB22-4062-F6198AD56873}"/>
          </ac:spMkLst>
        </pc:spChg>
        <pc:spChg chg="mod">
          <ac:chgData name="Bob Ward" userId="6da7c2dd-8e2e-469f-a216-c384312e2a2d" providerId="ADAL" clId="{62870759-0822-402D-B25C-BB6298B1EE64}" dt="2023-11-01T20:57:05.854" v="55321"/>
          <ac:spMkLst>
            <pc:docMk/>
            <pc:sldMk cId="1104414387" sldId="2076136813"/>
            <ac:spMk id="356" creationId="{7506D8D8-8435-34C7-0498-8FE33FA7B04D}"/>
          </ac:spMkLst>
        </pc:spChg>
        <pc:spChg chg="mod">
          <ac:chgData name="Bob Ward" userId="6da7c2dd-8e2e-469f-a216-c384312e2a2d" providerId="ADAL" clId="{62870759-0822-402D-B25C-BB6298B1EE64}" dt="2023-11-01T20:57:05.854" v="55321"/>
          <ac:spMkLst>
            <pc:docMk/>
            <pc:sldMk cId="1104414387" sldId="2076136813"/>
            <ac:spMk id="357" creationId="{9C4E1C3B-69BE-02CA-DD77-AD10A7D6A574}"/>
          </ac:spMkLst>
        </pc:spChg>
        <pc:spChg chg="mod">
          <ac:chgData name="Bob Ward" userId="6da7c2dd-8e2e-469f-a216-c384312e2a2d" providerId="ADAL" clId="{62870759-0822-402D-B25C-BB6298B1EE64}" dt="2023-11-01T20:57:05.854" v="55321"/>
          <ac:spMkLst>
            <pc:docMk/>
            <pc:sldMk cId="1104414387" sldId="2076136813"/>
            <ac:spMk id="358" creationId="{8596DBC0-CE85-4041-0152-43E1D2E89773}"/>
          </ac:spMkLst>
        </pc:spChg>
        <pc:spChg chg="mod">
          <ac:chgData name="Bob Ward" userId="6da7c2dd-8e2e-469f-a216-c384312e2a2d" providerId="ADAL" clId="{62870759-0822-402D-B25C-BB6298B1EE64}" dt="2023-11-01T20:57:05.854" v="55321"/>
          <ac:spMkLst>
            <pc:docMk/>
            <pc:sldMk cId="1104414387" sldId="2076136813"/>
            <ac:spMk id="359" creationId="{5CE1F498-C090-1CE2-E2BA-F5D3585AC4A6}"/>
          </ac:spMkLst>
        </pc:spChg>
        <pc:spChg chg="mod">
          <ac:chgData name="Bob Ward" userId="6da7c2dd-8e2e-469f-a216-c384312e2a2d" providerId="ADAL" clId="{62870759-0822-402D-B25C-BB6298B1EE64}" dt="2023-11-01T20:57:05.854" v="55321"/>
          <ac:spMkLst>
            <pc:docMk/>
            <pc:sldMk cId="1104414387" sldId="2076136813"/>
            <ac:spMk id="360" creationId="{5DBE90D7-98D5-5CE0-80FC-BF9DE9EF562C}"/>
          </ac:spMkLst>
        </pc:spChg>
        <pc:spChg chg="mod">
          <ac:chgData name="Bob Ward" userId="6da7c2dd-8e2e-469f-a216-c384312e2a2d" providerId="ADAL" clId="{62870759-0822-402D-B25C-BB6298B1EE64}" dt="2023-11-01T20:57:05.854" v="55321"/>
          <ac:spMkLst>
            <pc:docMk/>
            <pc:sldMk cId="1104414387" sldId="2076136813"/>
            <ac:spMk id="361" creationId="{0752AEC2-1ACF-4A5B-93DE-74932609CE14}"/>
          </ac:spMkLst>
        </pc:spChg>
        <pc:spChg chg="mod">
          <ac:chgData name="Bob Ward" userId="6da7c2dd-8e2e-469f-a216-c384312e2a2d" providerId="ADAL" clId="{62870759-0822-402D-B25C-BB6298B1EE64}" dt="2023-11-01T20:57:05.854" v="55321"/>
          <ac:spMkLst>
            <pc:docMk/>
            <pc:sldMk cId="1104414387" sldId="2076136813"/>
            <ac:spMk id="362" creationId="{AD617035-1917-A4F9-4BCA-34660450E907}"/>
          </ac:spMkLst>
        </pc:spChg>
        <pc:spChg chg="mod">
          <ac:chgData name="Bob Ward" userId="6da7c2dd-8e2e-469f-a216-c384312e2a2d" providerId="ADAL" clId="{62870759-0822-402D-B25C-BB6298B1EE64}" dt="2023-11-01T20:57:05.854" v="55321"/>
          <ac:spMkLst>
            <pc:docMk/>
            <pc:sldMk cId="1104414387" sldId="2076136813"/>
            <ac:spMk id="363" creationId="{B4C55C98-5A28-B393-000B-D1AE7A95763A}"/>
          </ac:spMkLst>
        </pc:spChg>
        <pc:spChg chg="mod">
          <ac:chgData name="Bob Ward" userId="6da7c2dd-8e2e-469f-a216-c384312e2a2d" providerId="ADAL" clId="{62870759-0822-402D-B25C-BB6298B1EE64}" dt="2023-11-01T20:57:05.854" v="55321"/>
          <ac:spMkLst>
            <pc:docMk/>
            <pc:sldMk cId="1104414387" sldId="2076136813"/>
            <ac:spMk id="364" creationId="{665234F3-F946-AD4E-A8D1-BE23EB74AF74}"/>
          </ac:spMkLst>
        </pc:spChg>
        <pc:spChg chg="mod">
          <ac:chgData name="Bob Ward" userId="6da7c2dd-8e2e-469f-a216-c384312e2a2d" providerId="ADAL" clId="{62870759-0822-402D-B25C-BB6298B1EE64}" dt="2023-11-01T20:57:05.854" v="55321"/>
          <ac:spMkLst>
            <pc:docMk/>
            <pc:sldMk cId="1104414387" sldId="2076136813"/>
            <ac:spMk id="365" creationId="{8AFAB72C-4152-1978-78E0-6B182A66E99C}"/>
          </ac:spMkLst>
        </pc:spChg>
        <pc:spChg chg="mod">
          <ac:chgData name="Bob Ward" userId="6da7c2dd-8e2e-469f-a216-c384312e2a2d" providerId="ADAL" clId="{62870759-0822-402D-B25C-BB6298B1EE64}" dt="2023-11-01T20:57:05.854" v="55321"/>
          <ac:spMkLst>
            <pc:docMk/>
            <pc:sldMk cId="1104414387" sldId="2076136813"/>
            <ac:spMk id="366" creationId="{74DFC25F-A4ED-5D8C-806D-81C253E370EA}"/>
          </ac:spMkLst>
        </pc:spChg>
        <pc:spChg chg="mod">
          <ac:chgData name="Bob Ward" userId="6da7c2dd-8e2e-469f-a216-c384312e2a2d" providerId="ADAL" clId="{62870759-0822-402D-B25C-BB6298B1EE64}" dt="2023-11-01T20:57:05.854" v="55321"/>
          <ac:spMkLst>
            <pc:docMk/>
            <pc:sldMk cId="1104414387" sldId="2076136813"/>
            <ac:spMk id="367" creationId="{C4A55C57-254A-6E4D-DAB6-FD7A3EE76ABC}"/>
          </ac:spMkLst>
        </pc:spChg>
        <pc:spChg chg="mod">
          <ac:chgData name="Bob Ward" userId="6da7c2dd-8e2e-469f-a216-c384312e2a2d" providerId="ADAL" clId="{62870759-0822-402D-B25C-BB6298B1EE64}" dt="2023-11-01T20:57:05.854" v="55321"/>
          <ac:spMkLst>
            <pc:docMk/>
            <pc:sldMk cId="1104414387" sldId="2076136813"/>
            <ac:spMk id="368" creationId="{1D3B2435-C1D1-31D7-12DB-ED4AEF78EE51}"/>
          </ac:spMkLst>
        </pc:spChg>
        <pc:spChg chg="mod">
          <ac:chgData name="Bob Ward" userId="6da7c2dd-8e2e-469f-a216-c384312e2a2d" providerId="ADAL" clId="{62870759-0822-402D-B25C-BB6298B1EE64}" dt="2023-11-01T20:57:05.854" v="55321"/>
          <ac:spMkLst>
            <pc:docMk/>
            <pc:sldMk cId="1104414387" sldId="2076136813"/>
            <ac:spMk id="369" creationId="{A1D529A1-F627-29FB-C1CE-2ED845D56A5E}"/>
          </ac:spMkLst>
        </pc:spChg>
        <pc:spChg chg="mod">
          <ac:chgData name="Bob Ward" userId="6da7c2dd-8e2e-469f-a216-c384312e2a2d" providerId="ADAL" clId="{62870759-0822-402D-B25C-BB6298B1EE64}" dt="2023-11-01T20:57:05.854" v="55321"/>
          <ac:spMkLst>
            <pc:docMk/>
            <pc:sldMk cId="1104414387" sldId="2076136813"/>
            <ac:spMk id="370" creationId="{5989635D-61AA-5AF3-850C-CDAF589D4B91}"/>
          </ac:spMkLst>
        </pc:spChg>
        <pc:spChg chg="mod">
          <ac:chgData name="Bob Ward" userId="6da7c2dd-8e2e-469f-a216-c384312e2a2d" providerId="ADAL" clId="{62870759-0822-402D-B25C-BB6298B1EE64}" dt="2023-11-01T20:57:05.854" v="55321"/>
          <ac:spMkLst>
            <pc:docMk/>
            <pc:sldMk cId="1104414387" sldId="2076136813"/>
            <ac:spMk id="371" creationId="{7B393F1A-6750-2C5B-E70B-06E27C3BE549}"/>
          </ac:spMkLst>
        </pc:spChg>
        <pc:spChg chg="mod">
          <ac:chgData name="Bob Ward" userId="6da7c2dd-8e2e-469f-a216-c384312e2a2d" providerId="ADAL" clId="{62870759-0822-402D-B25C-BB6298B1EE64}" dt="2023-11-01T20:57:05.854" v="55321"/>
          <ac:spMkLst>
            <pc:docMk/>
            <pc:sldMk cId="1104414387" sldId="2076136813"/>
            <ac:spMk id="372" creationId="{6411270C-664D-FFD5-01FB-E4E6F7049CA5}"/>
          </ac:spMkLst>
        </pc:spChg>
        <pc:spChg chg="mod">
          <ac:chgData name="Bob Ward" userId="6da7c2dd-8e2e-469f-a216-c384312e2a2d" providerId="ADAL" clId="{62870759-0822-402D-B25C-BB6298B1EE64}" dt="2023-11-01T20:57:05.854" v="55321"/>
          <ac:spMkLst>
            <pc:docMk/>
            <pc:sldMk cId="1104414387" sldId="2076136813"/>
            <ac:spMk id="373" creationId="{C6323E6F-B171-A3D3-7F3B-90654F333A94}"/>
          </ac:spMkLst>
        </pc:spChg>
        <pc:spChg chg="mod">
          <ac:chgData name="Bob Ward" userId="6da7c2dd-8e2e-469f-a216-c384312e2a2d" providerId="ADAL" clId="{62870759-0822-402D-B25C-BB6298B1EE64}" dt="2023-11-01T20:57:05.854" v="55321"/>
          <ac:spMkLst>
            <pc:docMk/>
            <pc:sldMk cId="1104414387" sldId="2076136813"/>
            <ac:spMk id="374" creationId="{70C51536-2238-9BB5-0001-F4A8F44DF78E}"/>
          </ac:spMkLst>
        </pc:spChg>
        <pc:spChg chg="mod">
          <ac:chgData name="Bob Ward" userId="6da7c2dd-8e2e-469f-a216-c384312e2a2d" providerId="ADAL" clId="{62870759-0822-402D-B25C-BB6298B1EE64}" dt="2023-11-01T20:57:05.854" v="55321"/>
          <ac:spMkLst>
            <pc:docMk/>
            <pc:sldMk cId="1104414387" sldId="2076136813"/>
            <ac:spMk id="375" creationId="{77BAA717-8747-FD33-51FF-479EC7476260}"/>
          </ac:spMkLst>
        </pc:spChg>
        <pc:spChg chg="mod">
          <ac:chgData name="Bob Ward" userId="6da7c2dd-8e2e-469f-a216-c384312e2a2d" providerId="ADAL" clId="{62870759-0822-402D-B25C-BB6298B1EE64}" dt="2023-11-01T20:57:05.854" v="55321"/>
          <ac:spMkLst>
            <pc:docMk/>
            <pc:sldMk cId="1104414387" sldId="2076136813"/>
            <ac:spMk id="376" creationId="{19102FF4-0918-8677-4527-3559DEC85398}"/>
          </ac:spMkLst>
        </pc:spChg>
        <pc:spChg chg="mod">
          <ac:chgData name="Bob Ward" userId="6da7c2dd-8e2e-469f-a216-c384312e2a2d" providerId="ADAL" clId="{62870759-0822-402D-B25C-BB6298B1EE64}" dt="2023-11-01T20:57:16.025" v="55323"/>
          <ac:spMkLst>
            <pc:docMk/>
            <pc:sldMk cId="1104414387" sldId="2076136813"/>
            <ac:spMk id="379" creationId="{D5060667-6630-FFE1-4C90-BB5CE4EB9B85}"/>
          </ac:spMkLst>
        </pc:spChg>
        <pc:spChg chg="mod">
          <ac:chgData name="Bob Ward" userId="6da7c2dd-8e2e-469f-a216-c384312e2a2d" providerId="ADAL" clId="{62870759-0822-402D-B25C-BB6298B1EE64}" dt="2023-11-01T20:57:16.025" v="55323"/>
          <ac:spMkLst>
            <pc:docMk/>
            <pc:sldMk cId="1104414387" sldId="2076136813"/>
            <ac:spMk id="380" creationId="{E6F2077A-A9FB-4854-8431-5B661E9CC60D}"/>
          </ac:spMkLst>
        </pc:spChg>
        <pc:spChg chg="mod">
          <ac:chgData name="Bob Ward" userId="6da7c2dd-8e2e-469f-a216-c384312e2a2d" providerId="ADAL" clId="{62870759-0822-402D-B25C-BB6298B1EE64}" dt="2023-11-01T20:57:16.025" v="55323"/>
          <ac:spMkLst>
            <pc:docMk/>
            <pc:sldMk cId="1104414387" sldId="2076136813"/>
            <ac:spMk id="381" creationId="{758029F3-61B4-0B97-297C-F8A59C172BEA}"/>
          </ac:spMkLst>
        </pc:spChg>
        <pc:spChg chg="mod">
          <ac:chgData name="Bob Ward" userId="6da7c2dd-8e2e-469f-a216-c384312e2a2d" providerId="ADAL" clId="{62870759-0822-402D-B25C-BB6298B1EE64}" dt="2023-11-01T20:57:16.025" v="55323"/>
          <ac:spMkLst>
            <pc:docMk/>
            <pc:sldMk cId="1104414387" sldId="2076136813"/>
            <ac:spMk id="382" creationId="{3A3B4F98-4C45-CC0B-A288-1B38C36A7950}"/>
          </ac:spMkLst>
        </pc:spChg>
        <pc:spChg chg="mod">
          <ac:chgData name="Bob Ward" userId="6da7c2dd-8e2e-469f-a216-c384312e2a2d" providerId="ADAL" clId="{62870759-0822-402D-B25C-BB6298B1EE64}" dt="2023-11-01T20:57:16.025" v="55323"/>
          <ac:spMkLst>
            <pc:docMk/>
            <pc:sldMk cId="1104414387" sldId="2076136813"/>
            <ac:spMk id="383" creationId="{0DE8CE0B-118A-171F-3A3E-028D4842C8C6}"/>
          </ac:spMkLst>
        </pc:spChg>
        <pc:spChg chg="mod">
          <ac:chgData name="Bob Ward" userId="6da7c2dd-8e2e-469f-a216-c384312e2a2d" providerId="ADAL" clId="{62870759-0822-402D-B25C-BB6298B1EE64}" dt="2023-11-01T20:57:16.025" v="55323"/>
          <ac:spMkLst>
            <pc:docMk/>
            <pc:sldMk cId="1104414387" sldId="2076136813"/>
            <ac:spMk id="384" creationId="{DA3ABCE8-D1DC-C7F3-F5EC-D5EDF8638759}"/>
          </ac:spMkLst>
        </pc:spChg>
        <pc:spChg chg="mod">
          <ac:chgData name="Bob Ward" userId="6da7c2dd-8e2e-469f-a216-c384312e2a2d" providerId="ADAL" clId="{62870759-0822-402D-B25C-BB6298B1EE64}" dt="2023-11-01T20:57:16.025" v="55323"/>
          <ac:spMkLst>
            <pc:docMk/>
            <pc:sldMk cId="1104414387" sldId="2076136813"/>
            <ac:spMk id="385" creationId="{10460648-B9DA-BA0A-7D75-ED40919A23E5}"/>
          </ac:spMkLst>
        </pc:spChg>
        <pc:spChg chg="mod">
          <ac:chgData name="Bob Ward" userId="6da7c2dd-8e2e-469f-a216-c384312e2a2d" providerId="ADAL" clId="{62870759-0822-402D-B25C-BB6298B1EE64}" dt="2023-11-01T20:57:16.025" v="55323"/>
          <ac:spMkLst>
            <pc:docMk/>
            <pc:sldMk cId="1104414387" sldId="2076136813"/>
            <ac:spMk id="386" creationId="{40A6346B-7EAA-2C0F-30E6-D6EBF865E193}"/>
          </ac:spMkLst>
        </pc:spChg>
        <pc:spChg chg="mod">
          <ac:chgData name="Bob Ward" userId="6da7c2dd-8e2e-469f-a216-c384312e2a2d" providerId="ADAL" clId="{62870759-0822-402D-B25C-BB6298B1EE64}" dt="2023-11-01T20:57:16.025" v="55323"/>
          <ac:spMkLst>
            <pc:docMk/>
            <pc:sldMk cId="1104414387" sldId="2076136813"/>
            <ac:spMk id="387" creationId="{D20712E2-2685-8770-7677-8F489DB6F549}"/>
          </ac:spMkLst>
        </pc:spChg>
        <pc:spChg chg="mod">
          <ac:chgData name="Bob Ward" userId="6da7c2dd-8e2e-469f-a216-c384312e2a2d" providerId="ADAL" clId="{62870759-0822-402D-B25C-BB6298B1EE64}" dt="2023-11-01T20:57:16.025" v="55323"/>
          <ac:spMkLst>
            <pc:docMk/>
            <pc:sldMk cId="1104414387" sldId="2076136813"/>
            <ac:spMk id="388" creationId="{447CD692-5E2D-09A1-05B5-7CDCF61C3FD4}"/>
          </ac:spMkLst>
        </pc:spChg>
        <pc:spChg chg="mod">
          <ac:chgData name="Bob Ward" userId="6da7c2dd-8e2e-469f-a216-c384312e2a2d" providerId="ADAL" clId="{62870759-0822-402D-B25C-BB6298B1EE64}" dt="2023-11-01T20:57:16.025" v="55323"/>
          <ac:spMkLst>
            <pc:docMk/>
            <pc:sldMk cId="1104414387" sldId="2076136813"/>
            <ac:spMk id="389" creationId="{8E9CF65D-9A0B-1ED2-8705-87BE1E7CB46D}"/>
          </ac:spMkLst>
        </pc:spChg>
        <pc:spChg chg="mod">
          <ac:chgData name="Bob Ward" userId="6da7c2dd-8e2e-469f-a216-c384312e2a2d" providerId="ADAL" clId="{62870759-0822-402D-B25C-BB6298B1EE64}" dt="2023-11-01T20:57:16.025" v="55323"/>
          <ac:spMkLst>
            <pc:docMk/>
            <pc:sldMk cId="1104414387" sldId="2076136813"/>
            <ac:spMk id="390" creationId="{835E9A4E-D712-A668-DE63-A2657DEB37B2}"/>
          </ac:spMkLst>
        </pc:spChg>
        <pc:spChg chg="mod">
          <ac:chgData name="Bob Ward" userId="6da7c2dd-8e2e-469f-a216-c384312e2a2d" providerId="ADAL" clId="{62870759-0822-402D-B25C-BB6298B1EE64}" dt="2023-11-01T20:57:16.025" v="55323"/>
          <ac:spMkLst>
            <pc:docMk/>
            <pc:sldMk cId="1104414387" sldId="2076136813"/>
            <ac:spMk id="391" creationId="{DAEFEEE1-D638-1BD9-6006-C1459AD4DF01}"/>
          </ac:spMkLst>
        </pc:spChg>
        <pc:spChg chg="mod">
          <ac:chgData name="Bob Ward" userId="6da7c2dd-8e2e-469f-a216-c384312e2a2d" providerId="ADAL" clId="{62870759-0822-402D-B25C-BB6298B1EE64}" dt="2023-11-01T20:57:16.025" v="55323"/>
          <ac:spMkLst>
            <pc:docMk/>
            <pc:sldMk cId="1104414387" sldId="2076136813"/>
            <ac:spMk id="392" creationId="{CE909DEE-F038-C99E-61E3-FA8A57A56473}"/>
          </ac:spMkLst>
        </pc:spChg>
        <pc:spChg chg="mod">
          <ac:chgData name="Bob Ward" userId="6da7c2dd-8e2e-469f-a216-c384312e2a2d" providerId="ADAL" clId="{62870759-0822-402D-B25C-BB6298B1EE64}" dt="2023-11-01T20:57:16.025" v="55323"/>
          <ac:spMkLst>
            <pc:docMk/>
            <pc:sldMk cId="1104414387" sldId="2076136813"/>
            <ac:spMk id="393" creationId="{EE081520-8C97-77A8-C2B5-F837AED4B57E}"/>
          </ac:spMkLst>
        </pc:spChg>
        <pc:spChg chg="mod">
          <ac:chgData name="Bob Ward" userId="6da7c2dd-8e2e-469f-a216-c384312e2a2d" providerId="ADAL" clId="{62870759-0822-402D-B25C-BB6298B1EE64}" dt="2023-11-01T20:57:16.025" v="55323"/>
          <ac:spMkLst>
            <pc:docMk/>
            <pc:sldMk cId="1104414387" sldId="2076136813"/>
            <ac:spMk id="394" creationId="{32BFA6C5-3890-5F30-3667-6CD02EBB53A7}"/>
          </ac:spMkLst>
        </pc:spChg>
        <pc:spChg chg="mod">
          <ac:chgData name="Bob Ward" userId="6da7c2dd-8e2e-469f-a216-c384312e2a2d" providerId="ADAL" clId="{62870759-0822-402D-B25C-BB6298B1EE64}" dt="2023-11-01T20:57:16.025" v="55323"/>
          <ac:spMkLst>
            <pc:docMk/>
            <pc:sldMk cId="1104414387" sldId="2076136813"/>
            <ac:spMk id="395" creationId="{F59279EE-22D2-7C2A-E9BE-3BA4A534E920}"/>
          </ac:spMkLst>
        </pc:spChg>
        <pc:spChg chg="mod">
          <ac:chgData name="Bob Ward" userId="6da7c2dd-8e2e-469f-a216-c384312e2a2d" providerId="ADAL" clId="{62870759-0822-402D-B25C-BB6298B1EE64}" dt="2023-11-01T20:57:16.025" v="55323"/>
          <ac:spMkLst>
            <pc:docMk/>
            <pc:sldMk cId="1104414387" sldId="2076136813"/>
            <ac:spMk id="396" creationId="{65FCF91D-B6A1-36C3-BBB4-C43338F5F429}"/>
          </ac:spMkLst>
        </pc:spChg>
        <pc:spChg chg="mod">
          <ac:chgData name="Bob Ward" userId="6da7c2dd-8e2e-469f-a216-c384312e2a2d" providerId="ADAL" clId="{62870759-0822-402D-B25C-BB6298B1EE64}" dt="2023-11-01T20:57:16.025" v="55323"/>
          <ac:spMkLst>
            <pc:docMk/>
            <pc:sldMk cId="1104414387" sldId="2076136813"/>
            <ac:spMk id="397" creationId="{F2FB07E1-54D3-2662-F3F0-1291658AED41}"/>
          </ac:spMkLst>
        </pc:spChg>
        <pc:spChg chg="mod">
          <ac:chgData name="Bob Ward" userId="6da7c2dd-8e2e-469f-a216-c384312e2a2d" providerId="ADAL" clId="{62870759-0822-402D-B25C-BB6298B1EE64}" dt="2023-11-01T20:57:16.025" v="55323"/>
          <ac:spMkLst>
            <pc:docMk/>
            <pc:sldMk cId="1104414387" sldId="2076136813"/>
            <ac:spMk id="398" creationId="{BB797E3D-6AB4-8158-E254-F6A08B50D7E5}"/>
          </ac:spMkLst>
        </pc:spChg>
        <pc:spChg chg="mod">
          <ac:chgData name="Bob Ward" userId="6da7c2dd-8e2e-469f-a216-c384312e2a2d" providerId="ADAL" clId="{62870759-0822-402D-B25C-BB6298B1EE64}" dt="2023-11-01T20:57:16.025" v="55323"/>
          <ac:spMkLst>
            <pc:docMk/>
            <pc:sldMk cId="1104414387" sldId="2076136813"/>
            <ac:spMk id="399" creationId="{4F790AC9-95A0-7858-7B8F-061004EA0A17}"/>
          </ac:spMkLst>
        </pc:spChg>
        <pc:spChg chg="mod">
          <ac:chgData name="Bob Ward" userId="6da7c2dd-8e2e-469f-a216-c384312e2a2d" providerId="ADAL" clId="{62870759-0822-402D-B25C-BB6298B1EE64}" dt="2023-11-01T20:57:16.025" v="55323"/>
          <ac:spMkLst>
            <pc:docMk/>
            <pc:sldMk cId="1104414387" sldId="2076136813"/>
            <ac:spMk id="400" creationId="{2CDA2CAA-CCC0-C09E-ED27-4D2841F511E2}"/>
          </ac:spMkLst>
        </pc:spChg>
        <pc:spChg chg="mod">
          <ac:chgData name="Bob Ward" userId="6da7c2dd-8e2e-469f-a216-c384312e2a2d" providerId="ADAL" clId="{62870759-0822-402D-B25C-BB6298B1EE64}" dt="2023-11-01T20:57:27.957" v="55326"/>
          <ac:spMkLst>
            <pc:docMk/>
            <pc:sldMk cId="1104414387" sldId="2076136813"/>
            <ac:spMk id="403" creationId="{A528F96B-18FC-B142-3ADC-7C54BADE4C73}"/>
          </ac:spMkLst>
        </pc:spChg>
        <pc:spChg chg="mod">
          <ac:chgData name="Bob Ward" userId="6da7c2dd-8e2e-469f-a216-c384312e2a2d" providerId="ADAL" clId="{62870759-0822-402D-B25C-BB6298B1EE64}" dt="2023-11-01T20:57:27.957" v="55326"/>
          <ac:spMkLst>
            <pc:docMk/>
            <pc:sldMk cId="1104414387" sldId="2076136813"/>
            <ac:spMk id="404" creationId="{DCC26CFF-8C8C-46AF-0EA3-07680B7EFDDE}"/>
          </ac:spMkLst>
        </pc:spChg>
        <pc:spChg chg="mod">
          <ac:chgData name="Bob Ward" userId="6da7c2dd-8e2e-469f-a216-c384312e2a2d" providerId="ADAL" clId="{62870759-0822-402D-B25C-BB6298B1EE64}" dt="2023-11-01T20:57:27.957" v="55326"/>
          <ac:spMkLst>
            <pc:docMk/>
            <pc:sldMk cId="1104414387" sldId="2076136813"/>
            <ac:spMk id="405" creationId="{63F82FDB-33F1-D5B1-E357-B9C721174E3E}"/>
          </ac:spMkLst>
        </pc:spChg>
        <pc:spChg chg="mod">
          <ac:chgData name="Bob Ward" userId="6da7c2dd-8e2e-469f-a216-c384312e2a2d" providerId="ADAL" clId="{62870759-0822-402D-B25C-BB6298B1EE64}" dt="2023-11-01T20:57:27.957" v="55326"/>
          <ac:spMkLst>
            <pc:docMk/>
            <pc:sldMk cId="1104414387" sldId="2076136813"/>
            <ac:spMk id="406" creationId="{97B54676-917D-60A4-CB3B-F2E0071C5AAF}"/>
          </ac:spMkLst>
        </pc:spChg>
        <pc:spChg chg="mod">
          <ac:chgData name="Bob Ward" userId="6da7c2dd-8e2e-469f-a216-c384312e2a2d" providerId="ADAL" clId="{62870759-0822-402D-B25C-BB6298B1EE64}" dt="2023-11-01T20:57:27.957" v="55326"/>
          <ac:spMkLst>
            <pc:docMk/>
            <pc:sldMk cId="1104414387" sldId="2076136813"/>
            <ac:spMk id="407" creationId="{23F5ECCF-D944-CB8B-4050-2D2D7A076C51}"/>
          </ac:spMkLst>
        </pc:spChg>
        <pc:spChg chg="mod">
          <ac:chgData name="Bob Ward" userId="6da7c2dd-8e2e-469f-a216-c384312e2a2d" providerId="ADAL" clId="{62870759-0822-402D-B25C-BB6298B1EE64}" dt="2023-11-01T20:57:27.957" v="55326"/>
          <ac:spMkLst>
            <pc:docMk/>
            <pc:sldMk cId="1104414387" sldId="2076136813"/>
            <ac:spMk id="408" creationId="{05E27A87-E817-2A4B-1C87-3BFB6232DE5E}"/>
          </ac:spMkLst>
        </pc:spChg>
        <pc:spChg chg="mod">
          <ac:chgData name="Bob Ward" userId="6da7c2dd-8e2e-469f-a216-c384312e2a2d" providerId="ADAL" clId="{62870759-0822-402D-B25C-BB6298B1EE64}" dt="2023-11-01T20:57:27.957" v="55326"/>
          <ac:spMkLst>
            <pc:docMk/>
            <pc:sldMk cId="1104414387" sldId="2076136813"/>
            <ac:spMk id="409" creationId="{43CF5BC7-8C8C-F023-8B7A-ED368F7440E1}"/>
          </ac:spMkLst>
        </pc:spChg>
        <pc:spChg chg="mod">
          <ac:chgData name="Bob Ward" userId="6da7c2dd-8e2e-469f-a216-c384312e2a2d" providerId="ADAL" clId="{62870759-0822-402D-B25C-BB6298B1EE64}" dt="2023-11-01T20:57:27.957" v="55326"/>
          <ac:spMkLst>
            <pc:docMk/>
            <pc:sldMk cId="1104414387" sldId="2076136813"/>
            <ac:spMk id="410" creationId="{2732377F-F692-182A-F7B9-42DF4A17DC52}"/>
          </ac:spMkLst>
        </pc:spChg>
        <pc:spChg chg="mod">
          <ac:chgData name="Bob Ward" userId="6da7c2dd-8e2e-469f-a216-c384312e2a2d" providerId="ADAL" clId="{62870759-0822-402D-B25C-BB6298B1EE64}" dt="2023-11-01T20:57:27.957" v="55326"/>
          <ac:spMkLst>
            <pc:docMk/>
            <pc:sldMk cId="1104414387" sldId="2076136813"/>
            <ac:spMk id="411" creationId="{E64BA222-A3BD-CDCC-2658-73F10CC76F2B}"/>
          </ac:spMkLst>
        </pc:spChg>
        <pc:spChg chg="mod">
          <ac:chgData name="Bob Ward" userId="6da7c2dd-8e2e-469f-a216-c384312e2a2d" providerId="ADAL" clId="{62870759-0822-402D-B25C-BB6298B1EE64}" dt="2023-11-01T20:57:27.957" v="55326"/>
          <ac:spMkLst>
            <pc:docMk/>
            <pc:sldMk cId="1104414387" sldId="2076136813"/>
            <ac:spMk id="412" creationId="{CE74E7CA-833A-B1B1-D401-A09AAF3E7F64}"/>
          </ac:spMkLst>
        </pc:spChg>
        <pc:spChg chg="mod">
          <ac:chgData name="Bob Ward" userId="6da7c2dd-8e2e-469f-a216-c384312e2a2d" providerId="ADAL" clId="{62870759-0822-402D-B25C-BB6298B1EE64}" dt="2023-11-01T20:57:27.957" v="55326"/>
          <ac:spMkLst>
            <pc:docMk/>
            <pc:sldMk cId="1104414387" sldId="2076136813"/>
            <ac:spMk id="413" creationId="{F2204694-1695-0E39-80C9-B01A2EC30437}"/>
          </ac:spMkLst>
        </pc:spChg>
        <pc:spChg chg="mod">
          <ac:chgData name="Bob Ward" userId="6da7c2dd-8e2e-469f-a216-c384312e2a2d" providerId="ADAL" clId="{62870759-0822-402D-B25C-BB6298B1EE64}" dt="2023-11-01T20:57:27.957" v="55326"/>
          <ac:spMkLst>
            <pc:docMk/>
            <pc:sldMk cId="1104414387" sldId="2076136813"/>
            <ac:spMk id="414" creationId="{C4F717D7-9D7E-9BF1-21F1-22A45D50672E}"/>
          </ac:spMkLst>
        </pc:spChg>
        <pc:spChg chg="mod">
          <ac:chgData name="Bob Ward" userId="6da7c2dd-8e2e-469f-a216-c384312e2a2d" providerId="ADAL" clId="{62870759-0822-402D-B25C-BB6298B1EE64}" dt="2023-11-01T20:57:27.957" v="55326"/>
          <ac:spMkLst>
            <pc:docMk/>
            <pc:sldMk cId="1104414387" sldId="2076136813"/>
            <ac:spMk id="415" creationId="{3ECEC41C-F2F1-C0FB-3ACE-9823655DCB69}"/>
          </ac:spMkLst>
        </pc:spChg>
        <pc:spChg chg="mod">
          <ac:chgData name="Bob Ward" userId="6da7c2dd-8e2e-469f-a216-c384312e2a2d" providerId="ADAL" clId="{62870759-0822-402D-B25C-BB6298B1EE64}" dt="2023-11-01T20:57:27.957" v="55326"/>
          <ac:spMkLst>
            <pc:docMk/>
            <pc:sldMk cId="1104414387" sldId="2076136813"/>
            <ac:spMk id="416" creationId="{3A88194B-B5C5-CA12-F9C7-1AEE4A69E630}"/>
          </ac:spMkLst>
        </pc:spChg>
        <pc:spChg chg="mod">
          <ac:chgData name="Bob Ward" userId="6da7c2dd-8e2e-469f-a216-c384312e2a2d" providerId="ADAL" clId="{62870759-0822-402D-B25C-BB6298B1EE64}" dt="2023-11-01T20:57:27.957" v="55326"/>
          <ac:spMkLst>
            <pc:docMk/>
            <pc:sldMk cId="1104414387" sldId="2076136813"/>
            <ac:spMk id="417" creationId="{42437BA6-2099-A1F4-920E-D6E8D1AA89D3}"/>
          </ac:spMkLst>
        </pc:spChg>
        <pc:spChg chg="mod">
          <ac:chgData name="Bob Ward" userId="6da7c2dd-8e2e-469f-a216-c384312e2a2d" providerId="ADAL" clId="{62870759-0822-402D-B25C-BB6298B1EE64}" dt="2023-11-01T20:57:27.957" v="55326"/>
          <ac:spMkLst>
            <pc:docMk/>
            <pc:sldMk cId="1104414387" sldId="2076136813"/>
            <ac:spMk id="418" creationId="{896E1A86-76BC-9DF4-2AA7-C43FEB338658}"/>
          </ac:spMkLst>
        </pc:spChg>
        <pc:spChg chg="mod">
          <ac:chgData name="Bob Ward" userId="6da7c2dd-8e2e-469f-a216-c384312e2a2d" providerId="ADAL" clId="{62870759-0822-402D-B25C-BB6298B1EE64}" dt="2023-11-01T20:57:27.957" v="55326"/>
          <ac:spMkLst>
            <pc:docMk/>
            <pc:sldMk cId="1104414387" sldId="2076136813"/>
            <ac:spMk id="419" creationId="{345557FF-83EF-056B-F12A-C5F5668A1F24}"/>
          </ac:spMkLst>
        </pc:spChg>
        <pc:spChg chg="mod">
          <ac:chgData name="Bob Ward" userId="6da7c2dd-8e2e-469f-a216-c384312e2a2d" providerId="ADAL" clId="{62870759-0822-402D-B25C-BB6298B1EE64}" dt="2023-11-01T20:57:27.957" v="55326"/>
          <ac:spMkLst>
            <pc:docMk/>
            <pc:sldMk cId="1104414387" sldId="2076136813"/>
            <ac:spMk id="420" creationId="{B486D135-4B62-9050-5931-7462F8747EF8}"/>
          </ac:spMkLst>
        </pc:spChg>
        <pc:spChg chg="mod">
          <ac:chgData name="Bob Ward" userId="6da7c2dd-8e2e-469f-a216-c384312e2a2d" providerId="ADAL" clId="{62870759-0822-402D-B25C-BB6298B1EE64}" dt="2023-11-01T20:57:27.957" v="55326"/>
          <ac:spMkLst>
            <pc:docMk/>
            <pc:sldMk cId="1104414387" sldId="2076136813"/>
            <ac:spMk id="421" creationId="{FF7C8A4F-55F0-0273-54D6-877F968AD2AC}"/>
          </ac:spMkLst>
        </pc:spChg>
        <pc:spChg chg="mod">
          <ac:chgData name="Bob Ward" userId="6da7c2dd-8e2e-469f-a216-c384312e2a2d" providerId="ADAL" clId="{62870759-0822-402D-B25C-BB6298B1EE64}" dt="2023-11-01T20:57:27.957" v="55326"/>
          <ac:spMkLst>
            <pc:docMk/>
            <pc:sldMk cId="1104414387" sldId="2076136813"/>
            <ac:spMk id="422" creationId="{9420D122-26EA-BB7F-130B-90F93E545C56}"/>
          </ac:spMkLst>
        </pc:spChg>
        <pc:spChg chg="mod">
          <ac:chgData name="Bob Ward" userId="6da7c2dd-8e2e-469f-a216-c384312e2a2d" providerId="ADAL" clId="{62870759-0822-402D-B25C-BB6298B1EE64}" dt="2023-11-01T20:57:27.957" v="55326"/>
          <ac:spMkLst>
            <pc:docMk/>
            <pc:sldMk cId="1104414387" sldId="2076136813"/>
            <ac:spMk id="423" creationId="{7BEA35E4-A500-3E89-1D3C-4F4C140F7D7E}"/>
          </ac:spMkLst>
        </pc:spChg>
        <pc:spChg chg="mod">
          <ac:chgData name="Bob Ward" userId="6da7c2dd-8e2e-469f-a216-c384312e2a2d" providerId="ADAL" clId="{62870759-0822-402D-B25C-BB6298B1EE64}" dt="2023-11-01T20:57:27.957" v="55326"/>
          <ac:spMkLst>
            <pc:docMk/>
            <pc:sldMk cId="1104414387" sldId="2076136813"/>
            <ac:spMk id="424" creationId="{879EFCCE-B5EE-0128-ED56-A4653C7F31F0}"/>
          </ac:spMkLst>
        </pc:spChg>
        <pc:spChg chg="mod">
          <ac:chgData name="Bob Ward" userId="6da7c2dd-8e2e-469f-a216-c384312e2a2d" providerId="ADAL" clId="{62870759-0822-402D-B25C-BB6298B1EE64}" dt="2023-11-01T20:57:46.895" v="55331"/>
          <ac:spMkLst>
            <pc:docMk/>
            <pc:sldMk cId="1104414387" sldId="2076136813"/>
            <ac:spMk id="427" creationId="{08EA73C6-270A-DBF6-8242-35C5A9239B43}"/>
          </ac:spMkLst>
        </pc:spChg>
        <pc:spChg chg="mod">
          <ac:chgData name="Bob Ward" userId="6da7c2dd-8e2e-469f-a216-c384312e2a2d" providerId="ADAL" clId="{62870759-0822-402D-B25C-BB6298B1EE64}" dt="2023-11-01T23:00:09.312" v="55623" actId="1076"/>
          <ac:spMkLst>
            <pc:docMk/>
            <pc:sldMk cId="1104414387" sldId="2076136813"/>
            <ac:spMk id="428" creationId="{D7C8381C-71B4-58B9-245E-3196F74E93C5}"/>
          </ac:spMkLst>
        </pc:spChg>
        <pc:spChg chg="mod">
          <ac:chgData name="Bob Ward" userId="6da7c2dd-8e2e-469f-a216-c384312e2a2d" providerId="ADAL" clId="{62870759-0822-402D-B25C-BB6298B1EE64}" dt="2023-11-01T20:57:46.895" v="55331"/>
          <ac:spMkLst>
            <pc:docMk/>
            <pc:sldMk cId="1104414387" sldId="2076136813"/>
            <ac:spMk id="429" creationId="{2399C9ED-8E40-6F7F-5DB4-2B32448C917A}"/>
          </ac:spMkLst>
        </pc:spChg>
        <pc:spChg chg="mod">
          <ac:chgData name="Bob Ward" userId="6da7c2dd-8e2e-469f-a216-c384312e2a2d" providerId="ADAL" clId="{62870759-0822-402D-B25C-BB6298B1EE64}" dt="2023-11-01T20:57:46.895" v="55331"/>
          <ac:spMkLst>
            <pc:docMk/>
            <pc:sldMk cId="1104414387" sldId="2076136813"/>
            <ac:spMk id="430" creationId="{F69A3447-343D-4F13-6E6E-812949BC054A}"/>
          </ac:spMkLst>
        </pc:spChg>
        <pc:spChg chg="mod">
          <ac:chgData name="Bob Ward" userId="6da7c2dd-8e2e-469f-a216-c384312e2a2d" providerId="ADAL" clId="{62870759-0822-402D-B25C-BB6298B1EE64}" dt="2023-11-01T20:57:46.895" v="55331"/>
          <ac:spMkLst>
            <pc:docMk/>
            <pc:sldMk cId="1104414387" sldId="2076136813"/>
            <ac:spMk id="431" creationId="{223B7D2D-A025-EB5C-F984-CE2C2C7A09B9}"/>
          </ac:spMkLst>
        </pc:spChg>
        <pc:spChg chg="mod">
          <ac:chgData name="Bob Ward" userId="6da7c2dd-8e2e-469f-a216-c384312e2a2d" providerId="ADAL" clId="{62870759-0822-402D-B25C-BB6298B1EE64}" dt="2023-11-01T20:57:46.895" v="55331"/>
          <ac:spMkLst>
            <pc:docMk/>
            <pc:sldMk cId="1104414387" sldId="2076136813"/>
            <ac:spMk id="432" creationId="{34F1F00A-A4F7-8DAB-6070-707A40A7F33D}"/>
          </ac:spMkLst>
        </pc:spChg>
        <pc:spChg chg="mod">
          <ac:chgData name="Bob Ward" userId="6da7c2dd-8e2e-469f-a216-c384312e2a2d" providerId="ADAL" clId="{62870759-0822-402D-B25C-BB6298B1EE64}" dt="2023-11-01T20:57:46.895" v="55331"/>
          <ac:spMkLst>
            <pc:docMk/>
            <pc:sldMk cId="1104414387" sldId="2076136813"/>
            <ac:spMk id="433" creationId="{74CB430E-89ED-DD0D-E731-13BC09FCC911}"/>
          </ac:spMkLst>
        </pc:spChg>
        <pc:spChg chg="mod">
          <ac:chgData name="Bob Ward" userId="6da7c2dd-8e2e-469f-a216-c384312e2a2d" providerId="ADAL" clId="{62870759-0822-402D-B25C-BB6298B1EE64}" dt="2023-11-01T20:57:46.895" v="55331"/>
          <ac:spMkLst>
            <pc:docMk/>
            <pc:sldMk cId="1104414387" sldId="2076136813"/>
            <ac:spMk id="434" creationId="{05750F75-26D0-74B5-E243-8314D44D1DCE}"/>
          </ac:spMkLst>
        </pc:spChg>
        <pc:spChg chg="mod">
          <ac:chgData name="Bob Ward" userId="6da7c2dd-8e2e-469f-a216-c384312e2a2d" providerId="ADAL" clId="{62870759-0822-402D-B25C-BB6298B1EE64}" dt="2023-11-01T20:57:46.895" v="55331"/>
          <ac:spMkLst>
            <pc:docMk/>
            <pc:sldMk cId="1104414387" sldId="2076136813"/>
            <ac:spMk id="435" creationId="{460E9462-7269-1CD0-B147-287E9DBD72A1}"/>
          </ac:spMkLst>
        </pc:spChg>
        <pc:spChg chg="mod">
          <ac:chgData name="Bob Ward" userId="6da7c2dd-8e2e-469f-a216-c384312e2a2d" providerId="ADAL" clId="{62870759-0822-402D-B25C-BB6298B1EE64}" dt="2023-11-01T20:57:46.895" v="55331"/>
          <ac:spMkLst>
            <pc:docMk/>
            <pc:sldMk cId="1104414387" sldId="2076136813"/>
            <ac:spMk id="436" creationId="{F73CC430-CF99-D74C-FDCD-53CE976A029A}"/>
          </ac:spMkLst>
        </pc:spChg>
        <pc:spChg chg="mod">
          <ac:chgData name="Bob Ward" userId="6da7c2dd-8e2e-469f-a216-c384312e2a2d" providerId="ADAL" clId="{62870759-0822-402D-B25C-BB6298B1EE64}" dt="2023-11-01T20:57:46.895" v="55331"/>
          <ac:spMkLst>
            <pc:docMk/>
            <pc:sldMk cId="1104414387" sldId="2076136813"/>
            <ac:spMk id="437" creationId="{A16983E7-C2E4-F373-9F2D-504D543AD43D}"/>
          </ac:spMkLst>
        </pc:spChg>
        <pc:spChg chg="mod">
          <ac:chgData name="Bob Ward" userId="6da7c2dd-8e2e-469f-a216-c384312e2a2d" providerId="ADAL" clId="{62870759-0822-402D-B25C-BB6298B1EE64}" dt="2023-11-01T20:57:46.895" v="55331"/>
          <ac:spMkLst>
            <pc:docMk/>
            <pc:sldMk cId="1104414387" sldId="2076136813"/>
            <ac:spMk id="438" creationId="{3B201452-3630-A722-60D8-8C951D9F1734}"/>
          </ac:spMkLst>
        </pc:spChg>
        <pc:spChg chg="mod">
          <ac:chgData name="Bob Ward" userId="6da7c2dd-8e2e-469f-a216-c384312e2a2d" providerId="ADAL" clId="{62870759-0822-402D-B25C-BB6298B1EE64}" dt="2023-11-01T20:57:46.895" v="55331"/>
          <ac:spMkLst>
            <pc:docMk/>
            <pc:sldMk cId="1104414387" sldId="2076136813"/>
            <ac:spMk id="439" creationId="{98B86D96-229C-58A7-1205-8BB32A11F65F}"/>
          </ac:spMkLst>
        </pc:spChg>
        <pc:spChg chg="mod">
          <ac:chgData name="Bob Ward" userId="6da7c2dd-8e2e-469f-a216-c384312e2a2d" providerId="ADAL" clId="{62870759-0822-402D-B25C-BB6298B1EE64}" dt="2023-11-01T20:57:46.895" v="55331"/>
          <ac:spMkLst>
            <pc:docMk/>
            <pc:sldMk cId="1104414387" sldId="2076136813"/>
            <ac:spMk id="440" creationId="{BC230BDF-695F-DBD6-87B2-EE3EC09B2203}"/>
          </ac:spMkLst>
        </pc:spChg>
        <pc:spChg chg="mod">
          <ac:chgData name="Bob Ward" userId="6da7c2dd-8e2e-469f-a216-c384312e2a2d" providerId="ADAL" clId="{62870759-0822-402D-B25C-BB6298B1EE64}" dt="2023-11-01T20:57:46.895" v="55331"/>
          <ac:spMkLst>
            <pc:docMk/>
            <pc:sldMk cId="1104414387" sldId="2076136813"/>
            <ac:spMk id="441" creationId="{957BE51B-B978-19BE-9F16-B2158FE080A9}"/>
          </ac:spMkLst>
        </pc:spChg>
        <pc:spChg chg="mod">
          <ac:chgData name="Bob Ward" userId="6da7c2dd-8e2e-469f-a216-c384312e2a2d" providerId="ADAL" clId="{62870759-0822-402D-B25C-BB6298B1EE64}" dt="2023-11-01T20:57:46.895" v="55331"/>
          <ac:spMkLst>
            <pc:docMk/>
            <pc:sldMk cId="1104414387" sldId="2076136813"/>
            <ac:spMk id="442" creationId="{5CCFD639-9052-EB8B-2CA3-BFFC5B5F10E2}"/>
          </ac:spMkLst>
        </pc:spChg>
        <pc:spChg chg="mod">
          <ac:chgData name="Bob Ward" userId="6da7c2dd-8e2e-469f-a216-c384312e2a2d" providerId="ADAL" clId="{62870759-0822-402D-B25C-BB6298B1EE64}" dt="2023-11-01T20:57:46.895" v="55331"/>
          <ac:spMkLst>
            <pc:docMk/>
            <pc:sldMk cId="1104414387" sldId="2076136813"/>
            <ac:spMk id="443" creationId="{A23FC9CB-11B4-7C48-3115-F46B2608748B}"/>
          </ac:spMkLst>
        </pc:spChg>
        <pc:spChg chg="mod">
          <ac:chgData name="Bob Ward" userId="6da7c2dd-8e2e-469f-a216-c384312e2a2d" providerId="ADAL" clId="{62870759-0822-402D-B25C-BB6298B1EE64}" dt="2023-11-01T20:57:46.895" v="55331"/>
          <ac:spMkLst>
            <pc:docMk/>
            <pc:sldMk cId="1104414387" sldId="2076136813"/>
            <ac:spMk id="444" creationId="{D75DB0D9-9F09-FA4D-929F-8A7B49203F0E}"/>
          </ac:spMkLst>
        </pc:spChg>
        <pc:spChg chg="mod">
          <ac:chgData name="Bob Ward" userId="6da7c2dd-8e2e-469f-a216-c384312e2a2d" providerId="ADAL" clId="{62870759-0822-402D-B25C-BB6298B1EE64}" dt="2023-11-01T20:57:46.895" v="55331"/>
          <ac:spMkLst>
            <pc:docMk/>
            <pc:sldMk cId="1104414387" sldId="2076136813"/>
            <ac:spMk id="445" creationId="{C5CBCF94-B529-1C46-2D71-066426E58FBE}"/>
          </ac:spMkLst>
        </pc:spChg>
        <pc:spChg chg="mod">
          <ac:chgData name="Bob Ward" userId="6da7c2dd-8e2e-469f-a216-c384312e2a2d" providerId="ADAL" clId="{62870759-0822-402D-B25C-BB6298B1EE64}" dt="2023-11-01T20:57:46.895" v="55331"/>
          <ac:spMkLst>
            <pc:docMk/>
            <pc:sldMk cId="1104414387" sldId="2076136813"/>
            <ac:spMk id="446" creationId="{7A104D03-4149-469A-E793-24E39BC75592}"/>
          </ac:spMkLst>
        </pc:spChg>
        <pc:spChg chg="mod">
          <ac:chgData name="Bob Ward" userId="6da7c2dd-8e2e-469f-a216-c384312e2a2d" providerId="ADAL" clId="{62870759-0822-402D-B25C-BB6298B1EE64}" dt="2023-11-01T20:57:46.895" v="55331"/>
          <ac:spMkLst>
            <pc:docMk/>
            <pc:sldMk cId="1104414387" sldId="2076136813"/>
            <ac:spMk id="447" creationId="{70683949-18FA-3D4A-9032-D2AB5C28922E}"/>
          </ac:spMkLst>
        </pc:spChg>
        <pc:spChg chg="mod">
          <ac:chgData name="Bob Ward" userId="6da7c2dd-8e2e-469f-a216-c384312e2a2d" providerId="ADAL" clId="{62870759-0822-402D-B25C-BB6298B1EE64}" dt="2023-11-01T20:57:46.895" v="55331"/>
          <ac:spMkLst>
            <pc:docMk/>
            <pc:sldMk cId="1104414387" sldId="2076136813"/>
            <ac:spMk id="448" creationId="{7A883D6E-6D8A-95E9-975A-AB578DCE9526}"/>
          </ac:spMkLst>
        </pc:spChg>
        <pc:spChg chg="mod">
          <ac:chgData name="Bob Ward" userId="6da7c2dd-8e2e-469f-a216-c384312e2a2d" providerId="ADAL" clId="{62870759-0822-402D-B25C-BB6298B1EE64}" dt="2023-11-01T20:57:52.009" v="55333"/>
          <ac:spMkLst>
            <pc:docMk/>
            <pc:sldMk cId="1104414387" sldId="2076136813"/>
            <ac:spMk id="451" creationId="{7B5FF1B0-554C-4677-8856-62202B65F6CE}"/>
          </ac:spMkLst>
        </pc:spChg>
        <pc:spChg chg="mod">
          <ac:chgData name="Bob Ward" userId="6da7c2dd-8e2e-469f-a216-c384312e2a2d" providerId="ADAL" clId="{62870759-0822-402D-B25C-BB6298B1EE64}" dt="2023-11-01T20:57:52.009" v="55333"/>
          <ac:spMkLst>
            <pc:docMk/>
            <pc:sldMk cId="1104414387" sldId="2076136813"/>
            <ac:spMk id="452" creationId="{0EFDB365-3774-0AB7-36CA-CBD261D41F6C}"/>
          </ac:spMkLst>
        </pc:spChg>
        <pc:spChg chg="mod">
          <ac:chgData name="Bob Ward" userId="6da7c2dd-8e2e-469f-a216-c384312e2a2d" providerId="ADAL" clId="{62870759-0822-402D-B25C-BB6298B1EE64}" dt="2023-11-01T20:57:52.009" v="55333"/>
          <ac:spMkLst>
            <pc:docMk/>
            <pc:sldMk cId="1104414387" sldId="2076136813"/>
            <ac:spMk id="453" creationId="{79133D0D-2F83-FC8B-9EFC-59B606EFF345}"/>
          </ac:spMkLst>
        </pc:spChg>
        <pc:spChg chg="mod">
          <ac:chgData name="Bob Ward" userId="6da7c2dd-8e2e-469f-a216-c384312e2a2d" providerId="ADAL" clId="{62870759-0822-402D-B25C-BB6298B1EE64}" dt="2023-11-01T20:57:52.009" v="55333"/>
          <ac:spMkLst>
            <pc:docMk/>
            <pc:sldMk cId="1104414387" sldId="2076136813"/>
            <ac:spMk id="454" creationId="{F87DB8EC-F4E9-4FAE-1115-5A3BECC7409A}"/>
          </ac:spMkLst>
        </pc:spChg>
        <pc:spChg chg="mod">
          <ac:chgData name="Bob Ward" userId="6da7c2dd-8e2e-469f-a216-c384312e2a2d" providerId="ADAL" clId="{62870759-0822-402D-B25C-BB6298B1EE64}" dt="2023-11-01T20:57:52.009" v="55333"/>
          <ac:spMkLst>
            <pc:docMk/>
            <pc:sldMk cId="1104414387" sldId="2076136813"/>
            <ac:spMk id="455" creationId="{651577B9-F9C9-A15E-A102-6BF5FAF7613F}"/>
          </ac:spMkLst>
        </pc:spChg>
        <pc:spChg chg="mod">
          <ac:chgData name="Bob Ward" userId="6da7c2dd-8e2e-469f-a216-c384312e2a2d" providerId="ADAL" clId="{62870759-0822-402D-B25C-BB6298B1EE64}" dt="2023-11-01T20:57:52.009" v="55333"/>
          <ac:spMkLst>
            <pc:docMk/>
            <pc:sldMk cId="1104414387" sldId="2076136813"/>
            <ac:spMk id="456" creationId="{02ED089A-65E6-D9AE-ECC3-1D408F1FC00F}"/>
          </ac:spMkLst>
        </pc:spChg>
        <pc:spChg chg="mod">
          <ac:chgData name="Bob Ward" userId="6da7c2dd-8e2e-469f-a216-c384312e2a2d" providerId="ADAL" clId="{62870759-0822-402D-B25C-BB6298B1EE64}" dt="2023-11-01T20:57:52.009" v="55333"/>
          <ac:spMkLst>
            <pc:docMk/>
            <pc:sldMk cId="1104414387" sldId="2076136813"/>
            <ac:spMk id="457" creationId="{FBD3FB30-937B-305E-B9CD-D2ED35258E41}"/>
          </ac:spMkLst>
        </pc:spChg>
        <pc:spChg chg="mod">
          <ac:chgData name="Bob Ward" userId="6da7c2dd-8e2e-469f-a216-c384312e2a2d" providerId="ADAL" clId="{62870759-0822-402D-B25C-BB6298B1EE64}" dt="2023-11-01T20:57:52.009" v="55333"/>
          <ac:spMkLst>
            <pc:docMk/>
            <pc:sldMk cId="1104414387" sldId="2076136813"/>
            <ac:spMk id="458" creationId="{80C96841-5F0F-613E-9FF6-696FBB55FBC2}"/>
          </ac:spMkLst>
        </pc:spChg>
        <pc:spChg chg="mod">
          <ac:chgData name="Bob Ward" userId="6da7c2dd-8e2e-469f-a216-c384312e2a2d" providerId="ADAL" clId="{62870759-0822-402D-B25C-BB6298B1EE64}" dt="2023-11-01T20:57:52.009" v="55333"/>
          <ac:spMkLst>
            <pc:docMk/>
            <pc:sldMk cId="1104414387" sldId="2076136813"/>
            <ac:spMk id="459" creationId="{2D4EAC67-2EB1-3FBB-A80A-668692F606F0}"/>
          </ac:spMkLst>
        </pc:spChg>
        <pc:spChg chg="mod">
          <ac:chgData name="Bob Ward" userId="6da7c2dd-8e2e-469f-a216-c384312e2a2d" providerId="ADAL" clId="{62870759-0822-402D-B25C-BB6298B1EE64}" dt="2023-11-01T20:57:52.009" v="55333"/>
          <ac:spMkLst>
            <pc:docMk/>
            <pc:sldMk cId="1104414387" sldId="2076136813"/>
            <ac:spMk id="460" creationId="{9B6F8ADB-054B-6AA3-7116-EC779558A6D4}"/>
          </ac:spMkLst>
        </pc:spChg>
        <pc:spChg chg="mod">
          <ac:chgData name="Bob Ward" userId="6da7c2dd-8e2e-469f-a216-c384312e2a2d" providerId="ADAL" clId="{62870759-0822-402D-B25C-BB6298B1EE64}" dt="2023-11-01T20:57:52.009" v="55333"/>
          <ac:spMkLst>
            <pc:docMk/>
            <pc:sldMk cId="1104414387" sldId="2076136813"/>
            <ac:spMk id="461" creationId="{7236C9C1-E905-F84F-E9FB-870DF9BAE7B7}"/>
          </ac:spMkLst>
        </pc:spChg>
        <pc:spChg chg="mod">
          <ac:chgData name="Bob Ward" userId="6da7c2dd-8e2e-469f-a216-c384312e2a2d" providerId="ADAL" clId="{62870759-0822-402D-B25C-BB6298B1EE64}" dt="2023-11-01T20:57:52.009" v="55333"/>
          <ac:spMkLst>
            <pc:docMk/>
            <pc:sldMk cId="1104414387" sldId="2076136813"/>
            <ac:spMk id="462" creationId="{78E4E778-894F-C2AF-CC5F-B61F7576703C}"/>
          </ac:spMkLst>
        </pc:spChg>
        <pc:spChg chg="mod">
          <ac:chgData name="Bob Ward" userId="6da7c2dd-8e2e-469f-a216-c384312e2a2d" providerId="ADAL" clId="{62870759-0822-402D-B25C-BB6298B1EE64}" dt="2023-11-01T20:57:52.009" v="55333"/>
          <ac:spMkLst>
            <pc:docMk/>
            <pc:sldMk cId="1104414387" sldId="2076136813"/>
            <ac:spMk id="463" creationId="{99B7F1B8-7EB2-BEBD-3829-4696B6CDF815}"/>
          </ac:spMkLst>
        </pc:spChg>
        <pc:spChg chg="mod">
          <ac:chgData name="Bob Ward" userId="6da7c2dd-8e2e-469f-a216-c384312e2a2d" providerId="ADAL" clId="{62870759-0822-402D-B25C-BB6298B1EE64}" dt="2023-11-01T20:57:52.009" v="55333"/>
          <ac:spMkLst>
            <pc:docMk/>
            <pc:sldMk cId="1104414387" sldId="2076136813"/>
            <ac:spMk id="464" creationId="{544A9EB9-BC26-04FC-1CDA-136F1D2BF747}"/>
          </ac:spMkLst>
        </pc:spChg>
        <pc:spChg chg="mod">
          <ac:chgData name="Bob Ward" userId="6da7c2dd-8e2e-469f-a216-c384312e2a2d" providerId="ADAL" clId="{62870759-0822-402D-B25C-BB6298B1EE64}" dt="2023-11-01T20:57:52.009" v="55333"/>
          <ac:spMkLst>
            <pc:docMk/>
            <pc:sldMk cId="1104414387" sldId="2076136813"/>
            <ac:spMk id="465" creationId="{DFDBC435-D5C0-0572-28EE-51E137D40226}"/>
          </ac:spMkLst>
        </pc:spChg>
        <pc:spChg chg="mod">
          <ac:chgData name="Bob Ward" userId="6da7c2dd-8e2e-469f-a216-c384312e2a2d" providerId="ADAL" clId="{62870759-0822-402D-B25C-BB6298B1EE64}" dt="2023-11-01T20:57:52.009" v="55333"/>
          <ac:spMkLst>
            <pc:docMk/>
            <pc:sldMk cId="1104414387" sldId="2076136813"/>
            <ac:spMk id="466" creationId="{F1D6196C-24DD-FDF0-070D-46D6DCBB5096}"/>
          </ac:spMkLst>
        </pc:spChg>
        <pc:spChg chg="mod">
          <ac:chgData name="Bob Ward" userId="6da7c2dd-8e2e-469f-a216-c384312e2a2d" providerId="ADAL" clId="{62870759-0822-402D-B25C-BB6298B1EE64}" dt="2023-11-01T20:57:52.009" v="55333"/>
          <ac:spMkLst>
            <pc:docMk/>
            <pc:sldMk cId="1104414387" sldId="2076136813"/>
            <ac:spMk id="467" creationId="{F8C25B2C-D126-7982-1910-7859E0C1C8D5}"/>
          </ac:spMkLst>
        </pc:spChg>
        <pc:spChg chg="mod">
          <ac:chgData name="Bob Ward" userId="6da7c2dd-8e2e-469f-a216-c384312e2a2d" providerId="ADAL" clId="{62870759-0822-402D-B25C-BB6298B1EE64}" dt="2023-11-01T20:57:52.009" v="55333"/>
          <ac:spMkLst>
            <pc:docMk/>
            <pc:sldMk cId="1104414387" sldId="2076136813"/>
            <ac:spMk id="468" creationId="{406BEFED-9492-0226-CE9E-9D2BC02F3322}"/>
          </ac:spMkLst>
        </pc:spChg>
        <pc:spChg chg="mod">
          <ac:chgData name="Bob Ward" userId="6da7c2dd-8e2e-469f-a216-c384312e2a2d" providerId="ADAL" clId="{62870759-0822-402D-B25C-BB6298B1EE64}" dt="2023-11-01T20:57:52.009" v="55333"/>
          <ac:spMkLst>
            <pc:docMk/>
            <pc:sldMk cId="1104414387" sldId="2076136813"/>
            <ac:spMk id="469" creationId="{E0CD0878-1F30-CF11-EC09-6149A89D7696}"/>
          </ac:spMkLst>
        </pc:spChg>
        <pc:spChg chg="mod">
          <ac:chgData name="Bob Ward" userId="6da7c2dd-8e2e-469f-a216-c384312e2a2d" providerId="ADAL" clId="{62870759-0822-402D-B25C-BB6298B1EE64}" dt="2023-11-01T20:57:52.009" v="55333"/>
          <ac:spMkLst>
            <pc:docMk/>
            <pc:sldMk cId="1104414387" sldId="2076136813"/>
            <ac:spMk id="470" creationId="{13D92FE1-3615-C45A-8034-52FD5A95EFC3}"/>
          </ac:spMkLst>
        </pc:spChg>
        <pc:spChg chg="mod">
          <ac:chgData name="Bob Ward" userId="6da7c2dd-8e2e-469f-a216-c384312e2a2d" providerId="ADAL" clId="{62870759-0822-402D-B25C-BB6298B1EE64}" dt="2023-11-01T20:57:52.009" v="55333"/>
          <ac:spMkLst>
            <pc:docMk/>
            <pc:sldMk cId="1104414387" sldId="2076136813"/>
            <ac:spMk id="471" creationId="{C181EC67-2B47-D114-72C2-534A1299094A}"/>
          </ac:spMkLst>
        </pc:spChg>
        <pc:spChg chg="mod">
          <ac:chgData name="Bob Ward" userId="6da7c2dd-8e2e-469f-a216-c384312e2a2d" providerId="ADAL" clId="{62870759-0822-402D-B25C-BB6298B1EE64}" dt="2023-11-01T20:57:52.009" v="55333"/>
          <ac:spMkLst>
            <pc:docMk/>
            <pc:sldMk cId="1104414387" sldId="2076136813"/>
            <ac:spMk id="472" creationId="{F79951C0-5EA1-62B2-21D5-810878282B39}"/>
          </ac:spMkLst>
        </pc:spChg>
        <pc:spChg chg="add mod">
          <ac:chgData name="Bob Ward" userId="6da7c2dd-8e2e-469f-a216-c384312e2a2d" providerId="ADAL" clId="{62870759-0822-402D-B25C-BB6298B1EE64}" dt="2023-11-01T23:00:36.255" v="55629" actId="1076"/>
          <ac:spMkLst>
            <pc:docMk/>
            <pc:sldMk cId="1104414387" sldId="2076136813"/>
            <ac:spMk id="473" creationId="{FCC59D49-E022-18C3-0C6A-86565ED12465}"/>
          </ac:spMkLst>
        </pc:spChg>
        <pc:spChg chg="add del mod">
          <ac:chgData name="Bob Ward" userId="6da7c2dd-8e2e-469f-a216-c384312e2a2d" providerId="ADAL" clId="{62870759-0822-402D-B25C-BB6298B1EE64}" dt="2023-11-01T20:58:51.913" v="55372"/>
          <ac:spMkLst>
            <pc:docMk/>
            <pc:sldMk cId="1104414387" sldId="2076136813"/>
            <ac:spMk id="474" creationId="{D9CE3179-33B2-E4DC-C214-5F3255965DEF}"/>
          </ac:spMkLst>
        </pc:spChg>
        <pc:spChg chg="add mod">
          <ac:chgData name="Bob Ward" userId="6da7c2dd-8e2e-469f-a216-c384312e2a2d" providerId="ADAL" clId="{62870759-0822-402D-B25C-BB6298B1EE64}" dt="2023-11-01T23:01:51.164" v="55631" actId="1076"/>
          <ac:spMkLst>
            <pc:docMk/>
            <pc:sldMk cId="1104414387" sldId="2076136813"/>
            <ac:spMk id="475" creationId="{C7BC6862-78FF-31C3-B515-471C95DCC5A6}"/>
          </ac:spMkLst>
        </pc:spChg>
        <pc:spChg chg="mod">
          <ac:chgData name="Bob Ward" userId="6da7c2dd-8e2e-469f-a216-c384312e2a2d" providerId="ADAL" clId="{62870759-0822-402D-B25C-BB6298B1EE64}" dt="2023-11-01T21:03:51.936" v="55429"/>
          <ac:spMkLst>
            <pc:docMk/>
            <pc:sldMk cId="1104414387" sldId="2076136813"/>
            <ac:spMk id="478" creationId="{349BE8FD-804D-3B51-5976-83BCF7EBAF76}"/>
          </ac:spMkLst>
        </pc:spChg>
        <pc:spChg chg="mod">
          <ac:chgData name="Bob Ward" userId="6da7c2dd-8e2e-469f-a216-c384312e2a2d" providerId="ADAL" clId="{62870759-0822-402D-B25C-BB6298B1EE64}" dt="2023-11-01T21:03:51.936" v="55429"/>
          <ac:spMkLst>
            <pc:docMk/>
            <pc:sldMk cId="1104414387" sldId="2076136813"/>
            <ac:spMk id="479" creationId="{4EC5F6C1-10DC-BC92-4E25-9057A924EFF7}"/>
          </ac:spMkLst>
        </pc:spChg>
        <pc:spChg chg="mod">
          <ac:chgData name="Bob Ward" userId="6da7c2dd-8e2e-469f-a216-c384312e2a2d" providerId="ADAL" clId="{62870759-0822-402D-B25C-BB6298B1EE64}" dt="2023-11-01T21:03:51.936" v="55429"/>
          <ac:spMkLst>
            <pc:docMk/>
            <pc:sldMk cId="1104414387" sldId="2076136813"/>
            <ac:spMk id="480" creationId="{55F85FAD-33EB-0DA1-7D7B-E17311EC05B2}"/>
          </ac:spMkLst>
        </pc:spChg>
        <pc:spChg chg="mod">
          <ac:chgData name="Bob Ward" userId="6da7c2dd-8e2e-469f-a216-c384312e2a2d" providerId="ADAL" clId="{62870759-0822-402D-B25C-BB6298B1EE64}" dt="2023-11-01T21:03:51.936" v="55429"/>
          <ac:spMkLst>
            <pc:docMk/>
            <pc:sldMk cId="1104414387" sldId="2076136813"/>
            <ac:spMk id="481" creationId="{2C5E5263-B6C4-6CA2-DED4-2CF4BA9E4A7F}"/>
          </ac:spMkLst>
        </pc:spChg>
        <pc:spChg chg="mod">
          <ac:chgData name="Bob Ward" userId="6da7c2dd-8e2e-469f-a216-c384312e2a2d" providerId="ADAL" clId="{62870759-0822-402D-B25C-BB6298B1EE64}" dt="2023-11-01T21:03:51.936" v="55429"/>
          <ac:spMkLst>
            <pc:docMk/>
            <pc:sldMk cId="1104414387" sldId="2076136813"/>
            <ac:spMk id="482" creationId="{52427A71-361A-0642-12FA-C72448D96E2B}"/>
          </ac:spMkLst>
        </pc:spChg>
        <pc:spChg chg="mod">
          <ac:chgData name="Bob Ward" userId="6da7c2dd-8e2e-469f-a216-c384312e2a2d" providerId="ADAL" clId="{62870759-0822-402D-B25C-BB6298B1EE64}" dt="2023-11-01T21:03:51.936" v="55429"/>
          <ac:spMkLst>
            <pc:docMk/>
            <pc:sldMk cId="1104414387" sldId="2076136813"/>
            <ac:spMk id="483" creationId="{6557270E-5E90-DF80-2FF2-8685BE2F4023}"/>
          </ac:spMkLst>
        </pc:spChg>
        <pc:spChg chg="mod">
          <ac:chgData name="Bob Ward" userId="6da7c2dd-8e2e-469f-a216-c384312e2a2d" providerId="ADAL" clId="{62870759-0822-402D-B25C-BB6298B1EE64}" dt="2023-11-01T21:03:51.936" v="55429"/>
          <ac:spMkLst>
            <pc:docMk/>
            <pc:sldMk cId="1104414387" sldId="2076136813"/>
            <ac:spMk id="484" creationId="{40A62677-90DB-8CBA-0D2A-ECB297A0517E}"/>
          </ac:spMkLst>
        </pc:spChg>
        <pc:spChg chg="mod">
          <ac:chgData name="Bob Ward" userId="6da7c2dd-8e2e-469f-a216-c384312e2a2d" providerId="ADAL" clId="{62870759-0822-402D-B25C-BB6298B1EE64}" dt="2023-11-01T21:03:51.936" v="55429"/>
          <ac:spMkLst>
            <pc:docMk/>
            <pc:sldMk cId="1104414387" sldId="2076136813"/>
            <ac:spMk id="485" creationId="{1A2E43AC-AEF2-CDD1-0EAC-F66F1A106D34}"/>
          </ac:spMkLst>
        </pc:spChg>
        <pc:spChg chg="mod">
          <ac:chgData name="Bob Ward" userId="6da7c2dd-8e2e-469f-a216-c384312e2a2d" providerId="ADAL" clId="{62870759-0822-402D-B25C-BB6298B1EE64}" dt="2023-11-01T21:03:51.936" v="55429"/>
          <ac:spMkLst>
            <pc:docMk/>
            <pc:sldMk cId="1104414387" sldId="2076136813"/>
            <ac:spMk id="486" creationId="{9A5D6B4E-518E-7CB6-E86A-7E6DDBB679F3}"/>
          </ac:spMkLst>
        </pc:spChg>
        <pc:spChg chg="mod">
          <ac:chgData name="Bob Ward" userId="6da7c2dd-8e2e-469f-a216-c384312e2a2d" providerId="ADAL" clId="{62870759-0822-402D-B25C-BB6298B1EE64}" dt="2023-11-01T21:03:51.936" v="55429"/>
          <ac:spMkLst>
            <pc:docMk/>
            <pc:sldMk cId="1104414387" sldId="2076136813"/>
            <ac:spMk id="487" creationId="{0DE035E7-ADF5-3C29-8D30-C42930A8E31E}"/>
          </ac:spMkLst>
        </pc:spChg>
        <pc:spChg chg="mod">
          <ac:chgData name="Bob Ward" userId="6da7c2dd-8e2e-469f-a216-c384312e2a2d" providerId="ADAL" clId="{62870759-0822-402D-B25C-BB6298B1EE64}" dt="2023-11-01T21:03:51.936" v="55429"/>
          <ac:spMkLst>
            <pc:docMk/>
            <pc:sldMk cId="1104414387" sldId="2076136813"/>
            <ac:spMk id="488" creationId="{29EA1EEB-4EFB-540D-36CF-DC16D3E2728C}"/>
          </ac:spMkLst>
        </pc:spChg>
        <pc:spChg chg="mod">
          <ac:chgData name="Bob Ward" userId="6da7c2dd-8e2e-469f-a216-c384312e2a2d" providerId="ADAL" clId="{62870759-0822-402D-B25C-BB6298B1EE64}" dt="2023-11-01T21:03:51.936" v="55429"/>
          <ac:spMkLst>
            <pc:docMk/>
            <pc:sldMk cId="1104414387" sldId="2076136813"/>
            <ac:spMk id="489" creationId="{73A189D4-1624-1396-1C09-079ADE99E52B}"/>
          </ac:spMkLst>
        </pc:spChg>
        <pc:spChg chg="mod">
          <ac:chgData name="Bob Ward" userId="6da7c2dd-8e2e-469f-a216-c384312e2a2d" providerId="ADAL" clId="{62870759-0822-402D-B25C-BB6298B1EE64}" dt="2023-11-01T21:03:51.936" v="55429"/>
          <ac:spMkLst>
            <pc:docMk/>
            <pc:sldMk cId="1104414387" sldId="2076136813"/>
            <ac:spMk id="490" creationId="{B4ABEAF3-036E-D8CE-EFB8-D851A727E89A}"/>
          </ac:spMkLst>
        </pc:spChg>
        <pc:spChg chg="mod">
          <ac:chgData name="Bob Ward" userId="6da7c2dd-8e2e-469f-a216-c384312e2a2d" providerId="ADAL" clId="{62870759-0822-402D-B25C-BB6298B1EE64}" dt="2023-11-01T21:03:51.936" v="55429"/>
          <ac:spMkLst>
            <pc:docMk/>
            <pc:sldMk cId="1104414387" sldId="2076136813"/>
            <ac:spMk id="491" creationId="{AC3EAB24-89B3-03CD-9A80-79F9061DC427}"/>
          </ac:spMkLst>
        </pc:spChg>
        <pc:spChg chg="mod">
          <ac:chgData name="Bob Ward" userId="6da7c2dd-8e2e-469f-a216-c384312e2a2d" providerId="ADAL" clId="{62870759-0822-402D-B25C-BB6298B1EE64}" dt="2023-11-01T21:03:51.936" v="55429"/>
          <ac:spMkLst>
            <pc:docMk/>
            <pc:sldMk cId="1104414387" sldId="2076136813"/>
            <ac:spMk id="492" creationId="{9145066A-EB2D-7881-A9EF-0939098B66B4}"/>
          </ac:spMkLst>
        </pc:spChg>
        <pc:spChg chg="mod">
          <ac:chgData name="Bob Ward" userId="6da7c2dd-8e2e-469f-a216-c384312e2a2d" providerId="ADAL" clId="{62870759-0822-402D-B25C-BB6298B1EE64}" dt="2023-11-01T21:03:51.936" v="55429"/>
          <ac:spMkLst>
            <pc:docMk/>
            <pc:sldMk cId="1104414387" sldId="2076136813"/>
            <ac:spMk id="493" creationId="{FF269307-6100-5879-1C8E-9BA4F3E5AF75}"/>
          </ac:spMkLst>
        </pc:spChg>
        <pc:spChg chg="mod">
          <ac:chgData name="Bob Ward" userId="6da7c2dd-8e2e-469f-a216-c384312e2a2d" providerId="ADAL" clId="{62870759-0822-402D-B25C-BB6298B1EE64}" dt="2023-11-01T21:03:51.936" v="55429"/>
          <ac:spMkLst>
            <pc:docMk/>
            <pc:sldMk cId="1104414387" sldId="2076136813"/>
            <ac:spMk id="494" creationId="{85BD141D-770D-274D-81EC-974F003FD990}"/>
          </ac:spMkLst>
        </pc:spChg>
        <pc:spChg chg="mod">
          <ac:chgData name="Bob Ward" userId="6da7c2dd-8e2e-469f-a216-c384312e2a2d" providerId="ADAL" clId="{62870759-0822-402D-B25C-BB6298B1EE64}" dt="2023-11-01T21:03:51.936" v="55429"/>
          <ac:spMkLst>
            <pc:docMk/>
            <pc:sldMk cId="1104414387" sldId="2076136813"/>
            <ac:spMk id="495" creationId="{2FBB94F4-CB32-38EC-5667-FF0DCFB784C5}"/>
          </ac:spMkLst>
        </pc:spChg>
        <pc:spChg chg="mod">
          <ac:chgData name="Bob Ward" userId="6da7c2dd-8e2e-469f-a216-c384312e2a2d" providerId="ADAL" clId="{62870759-0822-402D-B25C-BB6298B1EE64}" dt="2023-11-01T21:03:51.936" v="55429"/>
          <ac:spMkLst>
            <pc:docMk/>
            <pc:sldMk cId="1104414387" sldId="2076136813"/>
            <ac:spMk id="496" creationId="{C3FAB171-D74C-4C56-E03B-E26DA86DBE6E}"/>
          </ac:spMkLst>
        </pc:spChg>
        <pc:spChg chg="mod">
          <ac:chgData name="Bob Ward" userId="6da7c2dd-8e2e-469f-a216-c384312e2a2d" providerId="ADAL" clId="{62870759-0822-402D-B25C-BB6298B1EE64}" dt="2023-11-01T21:03:51.936" v="55429"/>
          <ac:spMkLst>
            <pc:docMk/>
            <pc:sldMk cId="1104414387" sldId="2076136813"/>
            <ac:spMk id="497" creationId="{81EA26BD-CCC1-F936-FBD5-F203E264F966}"/>
          </ac:spMkLst>
        </pc:spChg>
        <pc:spChg chg="mod">
          <ac:chgData name="Bob Ward" userId="6da7c2dd-8e2e-469f-a216-c384312e2a2d" providerId="ADAL" clId="{62870759-0822-402D-B25C-BB6298B1EE64}" dt="2023-11-01T21:03:51.936" v="55429"/>
          <ac:spMkLst>
            <pc:docMk/>
            <pc:sldMk cId="1104414387" sldId="2076136813"/>
            <ac:spMk id="498" creationId="{362AB632-A091-5303-7061-BC82C5509F9D}"/>
          </ac:spMkLst>
        </pc:spChg>
        <pc:spChg chg="mod">
          <ac:chgData name="Bob Ward" userId="6da7c2dd-8e2e-469f-a216-c384312e2a2d" providerId="ADAL" clId="{62870759-0822-402D-B25C-BB6298B1EE64}" dt="2023-11-01T21:03:51.936" v="55429"/>
          <ac:spMkLst>
            <pc:docMk/>
            <pc:sldMk cId="1104414387" sldId="2076136813"/>
            <ac:spMk id="499" creationId="{16B84A53-1B1A-F428-25E7-CE52BE2A2DCA}"/>
          </ac:spMkLst>
        </pc:spChg>
        <pc:spChg chg="mod">
          <ac:chgData name="Bob Ward" userId="6da7c2dd-8e2e-469f-a216-c384312e2a2d" providerId="ADAL" clId="{62870759-0822-402D-B25C-BB6298B1EE64}" dt="2023-11-01T23:00:02.780" v="55620"/>
          <ac:spMkLst>
            <pc:docMk/>
            <pc:sldMk cId="1104414387" sldId="2076136813"/>
            <ac:spMk id="502" creationId="{ABFFB128-32C2-C2E5-520D-08A8665D0AB4}"/>
          </ac:spMkLst>
        </pc:spChg>
        <pc:spChg chg="mod">
          <ac:chgData name="Bob Ward" userId="6da7c2dd-8e2e-469f-a216-c384312e2a2d" providerId="ADAL" clId="{62870759-0822-402D-B25C-BB6298B1EE64}" dt="2023-11-01T23:00:02.780" v="55620"/>
          <ac:spMkLst>
            <pc:docMk/>
            <pc:sldMk cId="1104414387" sldId="2076136813"/>
            <ac:spMk id="503" creationId="{3DABB1D1-6BF8-DC84-1E32-69D158F38F86}"/>
          </ac:spMkLst>
        </pc:spChg>
        <pc:spChg chg="mod">
          <ac:chgData name="Bob Ward" userId="6da7c2dd-8e2e-469f-a216-c384312e2a2d" providerId="ADAL" clId="{62870759-0822-402D-B25C-BB6298B1EE64}" dt="2023-11-01T23:00:02.780" v="55620"/>
          <ac:spMkLst>
            <pc:docMk/>
            <pc:sldMk cId="1104414387" sldId="2076136813"/>
            <ac:spMk id="504" creationId="{FA2A296C-2508-9D12-F86A-6E0A7AD9555E}"/>
          </ac:spMkLst>
        </pc:spChg>
        <pc:spChg chg="mod">
          <ac:chgData name="Bob Ward" userId="6da7c2dd-8e2e-469f-a216-c384312e2a2d" providerId="ADAL" clId="{62870759-0822-402D-B25C-BB6298B1EE64}" dt="2023-11-01T23:00:02.780" v="55620"/>
          <ac:spMkLst>
            <pc:docMk/>
            <pc:sldMk cId="1104414387" sldId="2076136813"/>
            <ac:spMk id="505" creationId="{54B4C7DB-CEF4-4CBB-8464-70A6403E182C}"/>
          </ac:spMkLst>
        </pc:spChg>
        <pc:spChg chg="mod">
          <ac:chgData name="Bob Ward" userId="6da7c2dd-8e2e-469f-a216-c384312e2a2d" providerId="ADAL" clId="{62870759-0822-402D-B25C-BB6298B1EE64}" dt="2023-11-01T23:00:02.780" v="55620"/>
          <ac:spMkLst>
            <pc:docMk/>
            <pc:sldMk cId="1104414387" sldId="2076136813"/>
            <ac:spMk id="506" creationId="{483150EF-85C2-C8D8-6D61-B6E8C2B3F982}"/>
          </ac:spMkLst>
        </pc:spChg>
        <pc:spChg chg="mod">
          <ac:chgData name="Bob Ward" userId="6da7c2dd-8e2e-469f-a216-c384312e2a2d" providerId="ADAL" clId="{62870759-0822-402D-B25C-BB6298B1EE64}" dt="2023-11-01T23:00:02.780" v="55620"/>
          <ac:spMkLst>
            <pc:docMk/>
            <pc:sldMk cId="1104414387" sldId="2076136813"/>
            <ac:spMk id="507" creationId="{14AD611C-E871-6F9C-FBB6-F9FE7BB0E839}"/>
          </ac:spMkLst>
        </pc:spChg>
        <pc:spChg chg="mod">
          <ac:chgData name="Bob Ward" userId="6da7c2dd-8e2e-469f-a216-c384312e2a2d" providerId="ADAL" clId="{62870759-0822-402D-B25C-BB6298B1EE64}" dt="2023-11-01T23:00:02.780" v="55620"/>
          <ac:spMkLst>
            <pc:docMk/>
            <pc:sldMk cId="1104414387" sldId="2076136813"/>
            <ac:spMk id="508" creationId="{327AD22E-BFB5-EC37-FE52-AAEDAB9E2143}"/>
          </ac:spMkLst>
        </pc:spChg>
        <pc:spChg chg="mod">
          <ac:chgData name="Bob Ward" userId="6da7c2dd-8e2e-469f-a216-c384312e2a2d" providerId="ADAL" clId="{62870759-0822-402D-B25C-BB6298B1EE64}" dt="2023-11-01T23:00:02.780" v="55620"/>
          <ac:spMkLst>
            <pc:docMk/>
            <pc:sldMk cId="1104414387" sldId="2076136813"/>
            <ac:spMk id="509" creationId="{60715159-98DB-B470-24AF-2A7DB296D899}"/>
          </ac:spMkLst>
        </pc:spChg>
        <pc:spChg chg="mod">
          <ac:chgData name="Bob Ward" userId="6da7c2dd-8e2e-469f-a216-c384312e2a2d" providerId="ADAL" clId="{62870759-0822-402D-B25C-BB6298B1EE64}" dt="2023-11-01T23:00:02.780" v="55620"/>
          <ac:spMkLst>
            <pc:docMk/>
            <pc:sldMk cId="1104414387" sldId="2076136813"/>
            <ac:spMk id="510" creationId="{D313F186-C819-388F-DDE7-F21BE123605D}"/>
          </ac:spMkLst>
        </pc:spChg>
        <pc:spChg chg="mod">
          <ac:chgData name="Bob Ward" userId="6da7c2dd-8e2e-469f-a216-c384312e2a2d" providerId="ADAL" clId="{62870759-0822-402D-B25C-BB6298B1EE64}" dt="2023-11-01T23:00:02.780" v="55620"/>
          <ac:spMkLst>
            <pc:docMk/>
            <pc:sldMk cId="1104414387" sldId="2076136813"/>
            <ac:spMk id="511" creationId="{E8D047DB-CC0D-76F2-8FC3-EF2F332A0859}"/>
          </ac:spMkLst>
        </pc:spChg>
        <pc:spChg chg="mod">
          <ac:chgData name="Bob Ward" userId="6da7c2dd-8e2e-469f-a216-c384312e2a2d" providerId="ADAL" clId="{62870759-0822-402D-B25C-BB6298B1EE64}" dt="2023-11-01T23:00:02.780" v="55620"/>
          <ac:spMkLst>
            <pc:docMk/>
            <pc:sldMk cId="1104414387" sldId="2076136813"/>
            <ac:spMk id="512" creationId="{719F2D21-74F4-35E6-F68E-67D681586DCE}"/>
          </ac:spMkLst>
        </pc:spChg>
        <pc:spChg chg="mod">
          <ac:chgData name="Bob Ward" userId="6da7c2dd-8e2e-469f-a216-c384312e2a2d" providerId="ADAL" clId="{62870759-0822-402D-B25C-BB6298B1EE64}" dt="2023-11-01T23:00:02.780" v="55620"/>
          <ac:spMkLst>
            <pc:docMk/>
            <pc:sldMk cId="1104414387" sldId="2076136813"/>
            <ac:spMk id="513" creationId="{0377A0FA-570E-E02B-864D-08BE6238DD93}"/>
          </ac:spMkLst>
        </pc:spChg>
        <pc:spChg chg="mod">
          <ac:chgData name="Bob Ward" userId="6da7c2dd-8e2e-469f-a216-c384312e2a2d" providerId="ADAL" clId="{62870759-0822-402D-B25C-BB6298B1EE64}" dt="2023-11-01T23:00:02.780" v="55620"/>
          <ac:spMkLst>
            <pc:docMk/>
            <pc:sldMk cId="1104414387" sldId="2076136813"/>
            <ac:spMk id="514" creationId="{84253AEE-20AA-C834-E840-27B7FD94CA6C}"/>
          </ac:spMkLst>
        </pc:spChg>
        <pc:spChg chg="mod">
          <ac:chgData name="Bob Ward" userId="6da7c2dd-8e2e-469f-a216-c384312e2a2d" providerId="ADAL" clId="{62870759-0822-402D-B25C-BB6298B1EE64}" dt="2023-11-01T23:00:02.780" v="55620"/>
          <ac:spMkLst>
            <pc:docMk/>
            <pc:sldMk cId="1104414387" sldId="2076136813"/>
            <ac:spMk id="515" creationId="{959E643C-AB90-DDA9-C748-7E8B32F78508}"/>
          </ac:spMkLst>
        </pc:spChg>
        <pc:spChg chg="mod">
          <ac:chgData name="Bob Ward" userId="6da7c2dd-8e2e-469f-a216-c384312e2a2d" providerId="ADAL" clId="{62870759-0822-402D-B25C-BB6298B1EE64}" dt="2023-11-01T23:00:02.780" v="55620"/>
          <ac:spMkLst>
            <pc:docMk/>
            <pc:sldMk cId="1104414387" sldId="2076136813"/>
            <ac:spMk id="516" creationId="{7A20F572-BA82-39C5-4E1E-2AD41110E5AE}"/>
          </ac:spMkLst>
        </pc:spChg>
        <pc:spChg chg="mod">
          <ac:chgData name="Bob Ward" userId="6da7c2dd-8e2e-469f-a216-c384312e2a2d" providerId="ADAL" clId="{62870759-0822-402D-B25C-BB6298B1EE64}" dt="2023-11-01T23:00:02.780" v="55620"/>
          <ac:spMkLst>
            <pc:docMk/>
            <pc:sldMk cId="1104414387" sldId="2076136813"/>
            <ac:spMk id="517" creationId="{2C6D59A5-EDB8-7D38-FD73-5EA0B5EF8E4F}"/>
          </ac:spMkLst>
        </pc:spChg>
        <pc:spChg chg="mod">
          <ac:chgData name="Bob Ward" userId="6da7c2dd-8e2e-469f-a216-c384312e2a2d" providerId="ADAL" clId="{62870759-0822-402D-B25C-BB6298B1EE64}" dt="2023-11-01T23:00:02.780" v="55620"/>
          <ac:spMkLst>
            <pc:docMk/>
            <pc:sldMk cId="1104414387" sldId="2076136813"/>
            <ac:spMk id="518" creationId="{E4C34C85-BCC6-EC55-7F5B-A85C279E3441}"/>
          </ac:spMkLst>
        </pc:spChg>
        <pc:spChg chg="mod">
          <ac:chgData name="Bob Ward" userId="6da7c2dd-8e2e-469f-a216-c384312e2a2d" providerId="ADAL" clId="{62870759-0822-402D-B25C-BB6298B1EE64}" dt="2023-11-01T23:00:02.780" v="55620"/>
          <ac:spMkLst>
            <pc:docMk/>
            <pc:sldMk cId="1104414387" sldId="2076136813"/>
            <ac:spMk id="519" creationId="{A1768135-E7FC-EE29-DF76-9D80AA886979}"/>
          </ac:spMkLst>
        </pc:spChg>
        <pc:spChg chg="mod">
          <ac:chgData name="Bob Ward" userId="6da7c2dd-8e2e-469f-a216-c384312e2a2d" providerId="ADAL" clId="{62870759-0822-402D-B25C-BB6298B1EE64}" dt="2023-11-01T23:00:02.780" v="55620"/>
          <ac:spMkLst>
            <pc:docMk/>
            <pc:sldMk cId="1104414387" sldId="2076136813"/>
            <ac:spMk id="520" creationId="{EAECC151-097D-B0B6-6453-A4B15352EE51}"/>
          </ac:spMkLst>
        </pc:spChg>
        <pc:spChg chg="mod">
          <ac:chgData name="Bob Ward" userId="6da7c2dd-8e2e-469f-a216-c384312e2a2d" providerId="ADAL" clId="{62870759-0822-402D-B25C-BB6298B1EE64}" dt="2023-11-01T23:00:02.780" v="55620"/>
          <ac:spMkLst>
            <pc:docMk/>
            <pc:sldMk cId="1104414387" sldId="2076136813"/>
            <ac:spMk id="521" creationId="{2DDA5C36-2F34-4E29-2D53-A299DE36BBF3}"/>
          </ac:spMkLst>
        </pc:spChg>
        <pc:spChg chg="mod">
          <ac:chgData name="Bob Ward" userId="6da7c2dd-8e2e-469f-a216-c384312e2a2d" providerId="ADAL" clId="{62870759-0822-402D-B25C-BB6298B1EE64}" dt="2023-11-01T23:00:02.780" v="55620"/>
          <ac:spMkLst>
            <pc:docMk/>
            <pc:sldMk cId="1104414387" sldId="2076136813"/>
            <ac:spMk id="522" creationId="{6AFF488F-5761-5D00-578C-C30FBBCBBE5B}"/>
          </ac:spMkLst>
        </pc:spChg>
        <pc:spChg chg="mod">
          <ac:chgData name="Bob Ward" userId="6da7c2dd-8e2e-469f-a216-c384312e2a2d" providerId="ADAL" clId="{62870759-0822-402D-B25C-BB6298B1EE64}" dt="2023-11-01T23:00:02.780" v="55620"/>
          <ac:spMkLst>
            <pc:docMk/>
            <pc:sldMk cId="1104414387" sldId="2076136813"/>
            <ac:spMk id="523" creationId="{8DAB215D-B97E-6AC8-68A1-DF864E13CA32}"/>
          </ac:spMkLst>
        </pc:spChg>
        <pc:grpChg chg="add del mod">
          <ac:chgData name="Bob Ward" userId="6da7c2dd-8e2e-469f-a216-c384312e2a2d" providerId="ADAL" clId="{62870759-0822-402D-B25C-BB6298B1EE64}" dt="2023-11-01T20:53:37.368" v="55302"/>
          <ac:grpSpMkLst>
            <pc:docMk/>
            <pc:sldMk cId="1104414387" sldId="2076136813"/>
            <ac:grpSpMk id="3" creationId="{F7784E60-992C-7A90-F64D-35937416D7A5}"/>
          </ac:grpSpMkLst>
        </pc:grpChg>
        <pc:grpChg chg="mod">
          <ac:chgData name="Bob Ward" userId="6da7c2dd-8e2e-469f-a216-c384312e2a2d" providerId="ADAL" clId="{62870759-0822-402D-B25C-BB6298B1EE64}" dt="2023-11-01T20:53:33.513" v="55301"/>
          <ac:grpSpMkLst>
            <pc:docMk/>
            <pc:sldMk cId="1104414387" sldId="2076136813"/>
            <ac:grpSpMk id="4" creationId="{AD222FA4-BF8C-CB1D-6E8A-B1660C5F3CF0}"/>
          </ac:grpSpMkLst>
        </pc:grpChg>
        <pc:grpChg chg="add del mod">
          <ac:chgData name="Bob Ward" userId="6da7c2dd-8e2e-469f-a216-c384312e2a2d" providerId="ADAL" clId="{62870759-0822-402D-B25C-BB6298B1EE64}" dt="2023-11-01T20:53:37.368" v="55302"/>
          <ac:grpSpMkLst>
            <pc:docMk/>
            <pc:sldMk cId="1104414387" sldId="2076136813"/>
            <ac:grpSpMk id="33" creationId="{F005C90F-D84C-30D6-01B2-6CC9A767382B}"/>
          </ac:grpSpMkLst>
        </pc:grpChg>
        <pc:grpChg chg="mod">
          <ac:chgData name="Bob Ward" userId="6da7c2dd-8e2e-469f-a216-c384312e2a2d" providerId="ADAL" clId="{62870759-0822-402D-B25C-BB6298B1EE64}" dt="2023-11-01T20:53:33.513" v="55301"/>
          <ac:grpSpMkLst>
            <pc:docMk/>
            <pc:sldMk cId="1104414387" sldId="2076136813"/>
            <ac:grpSpMk id="34" creationId="{BA3A4075-DA4D-2349-D8F8-CC7589B82356}"/>
          </ac:grpSpMkLst>
        </pc:grpChg>
        <pc:grpChg chg="del">
          <ac:chgData name="Bob Ward" userId="6da7c2dd-8e2e-469f-a216-c384312e2a2d" providerId="ADAL" clId="{62870759-0822-402D-B25C-BB6298B1EE64}" dt="2023-11-01T17:16:39.431" v="54227" actId="478"/>
          <ac:grpSpMkLst>
            <pc:docMk/>
            <pc:sldMk cId="1104414387" sldId="2076136813"/>
            <ac:grpSpMk id="47" creationId="{4D43D34F-4BB4-A746-A5D0-3F0DDC555F65}"/>
          </ac:grpSpMkLst>
        </pc:grpChg>
        <pc:grpChg chg="add del mod">
          <ac:chgData name="Bob Ward" userId="6da7c2dd-8e2e-469f-a216-c384312e2a2d" providerId="ADAL" clId="{62870759-0822-402D-B25C-BB6298B1EE64}" dt="2023-11-01T20:53:37.368" v="55302"/>
          <ac:grpSpMkLst>
            <pc:docMk/>
            <pc:sldMk cId="1104414387" sldId="2076136813"/>
            <ac:grpSpMk id="80" creationId="{F8DA19E0-C338-286A-0F8A-4E451F04F5C6}"/>
          </ac:grpSpMkLst>
        </pc:grpChg>
        <pc:grpChg chg="mod">
          <ac:chgData name="Bob Ward" userId="6da7c2dd-8e2e-469f-a216-c384312e2a2d" providerId="ADAL" clId="{62870759-0822-402D-B25C-BB6298B1EE64}" dt="2023-11-01T20:53:33.513" v="55301"/>
          <ac:grpSpMkLst>
            <pc:docMk/>
            <pc:sldMk cId="1104414387" sldId="2076136813"/>
            <ac:grpSpMk id="81" creationId="{6F28E003-36AB-A6C1-2808-A6D77DF6E66C}"/>
          </ac:grpSpMkLst>
        </pc:grpChg>
        <pc:grpChg chg="add del mod">
          <ac:chgData name="Bob Ward" userId="6da7c2dd-8e2e-469f-a216-c384312e2a2d" providerId="ADAL" clId="{62870759-0822-402D-B25C-BB6298B1EE64}" dt="2023-11-01T20:53:37.368" v="55302"/>
          <ac:grpSpMkLst>
            <pc:docMk/>
            <pc:sldMk cId="1104414387" sldId="2076136813"/>
            <ac:grpSpMk id="107" creationId="{0CC39EB5-E330-48DB-3372-A7A13715B6FA}"/>
          </ac:grpSpMkLst>
        </pc:grpChg>
        <pc:grpChg chg="mod">
          <ac:chgData name="Bob Ward" userId="6da7c2dd-8e2e-469f-a216-c384312e2a2d" providerId="ADAL" clId="{62870759-0822-402D-B25C-BB6298B1EE64}" dt="2023-11-01T20:53:33.513" v="55301"/>
          <ac:grpSpMkLst>
            <pc:docMk/>
            <pc:sldMk cId="1104414387" sldId="2076136813"/>
            <ac:grpSpMk id="112" creationId="{C3026A30-399C-6420-E858-5AEA48FD9DDD}"/>
          </ac:grpSpMkLst>
        </pc:grpChg>
        <pc:grpChg chg="add del mod">
          <ac:chgData name="Bob Ward" userId="6da7c2dd-8e2e-469f-a216-c384312e2a2d" providerId="ADAL" clId="{62870759-0822-402D-B25C-BB6298B1EE64}" dt="2023-11-01T20:53:37.368" v="55302"/>
          <ac:grpSpMkLst>
            <pc:docMk/>
            <pc:sldMk cId="1104414387" sldId="2076136813"/>
            <ac:grpSpMk id="137" creationId="{AE8D4520-23E4-7380-504F-F33A4AF4AA3C}"/>
          </ac:grpSpMkLst>
        </pc:grpChg>
        <pc:grpChg chg="mod">
          <ac:chgData name="Bob Ward" userId="6da7c2dd-8e2e-469f-a216-c384312e2a2d" providerId="ADAL" clId="{62870759-0822-402D-B25C-BB6298B1EE64}" dt="2023-11-01T20:53:33.513" v="55301"/>
          <ac:grpSpMkLst>
            <pc:docMk/>
            <pc:sldMk cId="1104414387" sldId="2076136813"/>
            <ac:grpSpMk id="138" creationId="{9E1D044A-EC44-72C0-0718-7F28C949C94F}"/>
          </ac:grpSpMkLst>
        </pc:grpChg>
        <pc:grpChg chg="add del mod">
          <ac:chgData name="Bob Ward" userId="6da7c2dd-8e2e-469f-a216-c384312e2a2d" providerId="ADAL" clId="{62870759-0822-402D-B25C-BB6298B1EE64}" dt="2023-11-01T20:53:37.368" v="55302"/>
          <ac:grpSpMkLst>
            <pc:docMk/>
            <pc:sldMk cId="1104414387" sldId="2076136813"/>
            <ac:grpSpMk id="161" creationId="{5E385651-4896-C9BC-6690-165F0CCD2CEF}"/>
          </ac:grpSpMkLst>
        </pc:grpChg>
        <pc:grpChg chg="mod">
          <ac:chgData name="Bob Ward" userId="6da7c2dd-8e2e-469f-a216-c384312e2a2d" providerId="ADAL" clId="{62870759-0822-402D-B25C-BB6298B1EE64}" dt="2023-11-01T20:53:33.513" v="55301"/>
          <ac:grpSpMkLst>
            <pc:docMk/>
            <pc:sldMk cId="1104414387" sldId="2076136813"/>
            <ac:grpSpMk id="162" creationId="{2A7CD53E-87D4-AC47-FD2F-9ACC8FABCA26}"/>
          </ac:grpSpMkLst>
        </pc:grpChg>
        <pc:grpChg chg="add del mod">
          <ac:chgData name="Bob Ward" userId="6da7c2dd-8e2e-469f-a216-c384312e2a2d" providerId="ADAL" clId="{62870759-0822-402D-B25C-BB6298B1EE64}" dt="2023-11-01T20:53:46.970" v="55306"/>
          <ac:grpSpMkLst>
            <pc:docMk/>
            <pc:sldMk cId="1104414387" sldId="2076136813"/>
            <ac:grpSpMk id="185" creationId="{C355D763-8339-3313-BFA5-5B87A596C6B7}"/>
          </ac:grpSpMkLst>
        </pc:grpChg>
        <pc:grpChg chg="mod">
          <ac:chgData name="Bob Ward" userId="6da7c2dd-8e2e-469f-a216-c384312e2a2d" providerId="ADAL" clId="{62870759-0822-402D-B25C-BB6298B1EE64}" dt="2023-11-01T20:53:38.914" v="55303"/>
          <ac:grpSpMkLst>
            <pc:docMk/>
            <pc:sldMk cId="1104414387" sldId="2076136813"/>
            <ac:grpSpMk id="186" creationId="{CC8211DE-4CDA-F179-5E71-A11BA9F584DB}"/>
          </ac:grpSpMkLst>
        </pc:grpChg>
        <pc:grpChg chg="add del mod">
          <ac:chgData name="Bob Ward" userId="6da7c2dd-8e2e-469f-a216-c384312e2a2d" providerId="ADAL" clId="{62870759-0822-402D-B25C-BB6298B1EE64}" dt="2023-11-01T20:53:46.970" v="55306"/>
          <ac:grpSpMkLst>
            <pc:docMk/>
            <pc:sldMk cId="1104414387" sldId="2076136813"/>
            <ac:grpSpMk id="209" creationId="{883D93B2-593D-87B6-3A28-D9C0364BB885}"/>
          </ac:grpSpMkLst>
        </pc:grpChg>
        <pc:grpChg chg="mod">
          <ac:chgData name="Bob Ward" userId="6da7c2dd-8e2e-469f-a216-c384312e2a2d" providerId="ADAL" clId="{62870759-0822-402D-B25C-BB6298B1EE64}" dt="2023-11-01T20:53:38.914" v="55303"/>
          <ac:grpSpMkLst>
            <pc:docMk/>
            <pc:sldMk cId="1104414387" sldId="2076136813"/>
            <ac:grpSpMk id="210" creationId="{271556AE-1132-C3C4-1AD6-705304AE5D13}"/>
          </ac:grpSpMkLst>
        </pc:grpChg>
        <pc:grpChg chg="add del mod">
          <ac:chgData name="Bob Ward" userId="6da7c2dd-8e2e-469f-a216-c384312e2a2d" providerId="ADAL" clId="{62870759-0822-402D-B25C-BB6298B1EE64}" dt="2023-11-01T20:53:46.970" v="55306"/>
          <ac:grpSpMkLst>
            <pc:docMk/>
            <pc:sldMk cId="1104414387" sldId="2076136813"/>
            <ac:grpSpMk id="233" creationId="{89AE09D9-0CC7-8F61-C005-08289D771117}"/>
          </ac:grpSpMkLst>
        </pc:grpChg>
        <pc:grpChg chg="mod">
          <ac:chgData name="Bob Ward" userId="6da7c2dd-8e2e-469f-a216-c384312e2a2d" providerId="ADAL" clId="{62870759-0822-402D-B25C-BB6298B1EE64}" dt="2023-11-01T20:53:38.914" v="55303"/>
          <ac:grpSpMkLst>
            <pc:docMk/>
            <pc:sldMk cId="1104414387" sldId="2076136813"/>
            <ac:grpSpMk id="234" creationId="{7FCAF47C-2B08-0043-5805-AFFC8D4715F8}"/>
          </ac:grpSpMkLst>
        </pc:grpChg>
        <pc:grpChg chg="add del mod">
          <ac:chgData name="Bob Ward" userId="6da7c2dd-8e2e-469f-a216-c384312e2a2d" providerId="ADAL" clId="{62870759-0822-402D-B25C-BB6298B1EE64}" dt="2023-11-01T20:53:46.970" v="55306"/>
          <ac:grpSpMkLst>
            <pc:docMk/>
            <pc:sldMk cId="1104414387" sldId="2076136813"/>
            <ac:grpSpMk id="257" creationId="{74008FC6-9FA1-9EC0-8456-3C6D30589D71}"/>
          </ac:grpSpMkLst>
        </pc:grpChg>
        <pc:grpChg chg="mod">
          <ac:chgData name="Bob Ward" userId="6da7c2dd-8e2e-469f-a216-c384312e2a2d" providerId="ADAL" clId="{62870759-0822-402D-B25C-BB6298B1EE64}" dt="2023-11-01T20:53:38.914" v="55303"/>
          <ac:grpSpMkLst>
            <pc:docMk/>
            <pc:sldMk cId="1104414387" sldId="2076136813"/>
            <ac:grpSpMk id="258" creationId="{70BFABAB-8DE0-BF82-7312-652664EC3254}"/>
          </ac:grpSpMkLst>
        </pc:grpChg>
        <pc:grpChg chg="add del mod">
          <ac:chgData name="Bob Ward" userId="6da7c2dd-8e2e-469f-a216-c384312e2a2d" providerId="ADAL" clId="{62870759-0822-402D-B25C-BB6298B1EE64}" dt="2023-11-01T20:53:46.970" v="55306"/>
          <ac:grpSpMkLst>
            <pc:docMk/>
            <pc:sldMk cId="1104414387" sldId="2076136813"/>
            <ac:grpSpMk id="281" creationId="{ED115C39-A8E8-2A1C-060D-9E091BA943DA}"/>
          </ac:grpSpMkLst>
        </pc:grpChg>
        <pc:grpChg chg="mod">
          <ac:chgData name="Bob Ward" userId="6da7c2dd-8e2e-469f-a216-c384312e2a2d" providerId="ADAL" clId="{62870759-0822-402D-B25C-BB6298B1EE64}" dt="2023-11-01T20:53:38.914" v="55303"/>
          <ac:grpSpMkLst>
            <pc:docMk/>
            <pc:sldMk cId="1104414387" sldId="2076136813"/>
            <ac:grpSpMk id="282" creationId="{E65AF21B-6998-1194-A40D-3A485A78C142}"/>
          </ac:grpSpMkLst>
        </pc:grpChg>
        <pc:grpChg chg="add del mod">
          <ac:chgData name="Bob Ward" userId="6da7c2dd-8e2e-469f-a216-c384312e2a2d" providerId="ADAL" clId="{62870759-0822-402D-B25C-BB6298B1EE64}" dt="2023-11-01T20:53:46.970" v="55306"/>
          <ac:grpSpMkLst>
            <pc:docMk/>
            <pc:sldMk cId="1104414387" sldId="2076136813"/>
            <ac:grpSpMk id="305" creationId="{155C9996-DDB5-CF1F-9A2D-200AD4A3AF00}"/>
          </ac:grpSpMkLst>
        </pc:grpChg>
        <pc:grpChg chg="mod">
          <ac:chgData name="Bob Ward" userId="6da7c2dd-8e2e-469f-a216-c384312e2a2d" providerId="ADAL" clId="{62870759-0822-402D-B25C-BB6298B1EE64}" dt="2023-11-01T20:53:38.914" v="55303"/>
          <ac:grpSpMkLst>
            <pc:docMk/>
            <pc:sldMk cId="1104414387" sldId="2076136813"/>
            <ac:grpSpMk id="306" creationId="{97CC9AA9-45A5-552A-4F58-4DB4B091D2DB}"/>
          </ac:grpSpMkLst>
        </pc:grpChg>
        <pc:grpChg chg="add mod">
          <ac:chgData name="Bob Ward" userId="6da7c2dd-8e2e-469f-a216-c384312e2a2d" providerId="ADAL" clId="{62870759-0822-402D-B25C-BB6298B1EE64}" dt="2023-11-01T23:02:17.458" v="55636" actId="554"/>
          <ac:grpSpMkLst>
            <pc:docMk/>
            <pc:sldMk cId="1104414387" sldId="2076136813"/>
            <ac:grpSpMk id="329" creationId="{14B468A4-F442-26A7-E3CB-C99A4B29A8CF}"/>
          </ac:grpSpMkLst>
        </pc:grpChg>
        <pc:grpChg chg="mod">
          <ac:chgData name="Bob Ward" userId="6da7c2dd-8e2e-469f-a216-c384312e2a2d" providerId="ADAL" clId="{62870759-0822-402D-B25C-BB6298B1EE64}" dt="2023-11-01T20:53:59.553" v="55307"/>
          <ac:grpSpMkLst>
            <pc:docMk/>
            <pc:sldMk cId="1104414387" sldId="2076136813"/>
            <ac:grpSpMk id="330" creationId="{2F6CEC6B-F657-A10A-1BA4-BB2484F44C0A}"/>
          </ac:grpSpMkLst>
        </pc:grpChg>
        <pc:grpChg chg="add mod">
          <ac:chgData name="Bob Ward" userId="6da7c2dd-8e2e-469f-a216-c384312e2a2d" providerId="ADAL" clId="{62870759-0822-402D-B25C-BB6298B1EE64}" dt="2023-11-01T23:02:17.458" v="55636" actId="554"/>
          <ac:grpSpMkLst>
            <pc:docMk/>
            <pc:sldMk cId="1104414387" sldId="2076136813"/>
            <ac:grpSpMk id="353" creationId="{AFC07474-624D-B152-38E0-C39E62F325AA}"/>
          </ac:grpSpMkLst>
        </pc:grpChg>
        <pc:grpChg chg="mod">
          <ac:chgData name="Bob Ward" userId="6da7c2dd-8e2e-469f-a216-c384312e2a2d" providerId="ADAL" clId="{62870759-0822-402D-B25C-BB6298B1EE64}" dt="2023-11-01T20:57:05.854" v="55321"/>
          <ac:grpSpMkLst>
            <pc:docMk/>
            <pc:sldMk cId="1104414387" sldId="2076136813"/>
            <ac:grpSpMk id="354" creationId="{B4959AF4-A8AA-3E79-91BF-C150DDDA7F79}"/>
          </ac:grpSpMkLst>
        </pc:grpChg>
        <pc:grpChg chg="add del mod">
          <ac:chgData name="Bob Ward" userId="6da7c2dd-8e2e-469f-a216-c384312e2a2d" providerId="ADAL" clId="{62870759-0822-402D-B25C-BB6298B1EE64}" dt="2023-11-01T21:02:54.035" v="55410" actId="478"/>
          <ac:grpSpMkLst>
            <pc:docMk/>
            <pc:sldMk cId="1104414387" sldId="2076136813"/>
            <ac:grpSpMk id="377" creationId="{4BAC6454-45CF-1605-BC13-0358F26AF7FB}"/>
          </ac:grpSpMkLst>
        </pc:grpChg>
        <pc:grpChg chg="mod">
          <ac:chgData name="Bob Ward" userId="6da7c2dd-8e2e-469f-a216-c384312e2a2d" providerId="ADAL" clId="{62870759-0822-402D-B25C-BB6298B1EE64}" dt="2023-11-01T20:57:16.025" v="55323"/>
          <ac:grpSpMkLst>
            <pc:docMk/>
            <pc:sldMk cId="1104414387" sldId="2076136813"/>
            <ac:grpSpMk id="378" creationId="{CDBA0220-C174-2457-7F02-F87B86926A03}"/>
          </ac:grpSpMkLst>
        </pc:grpChg>
        <pc:grpChg chg="add mod">
          <ac:chgData name="Bob Ward" userId="6da7c2dd-8e2e-469f-a216-c384312e2a2d" providerId="ADAL" clId="{62870759-0822-402D-B25C-BB6298B1EE64}" dt="2023-11-01T23:36:49.749" v="55638" actId="1076"/>
          <ac:grpSpMkLst>
            <pc:docMk/>
            <pc:sldMk cId="1104414387" sldId="2076136813"/>
            <ac:grpSpMk id="401" creationId="{39097E69-3B39-DF82-70DE-0514DAD2F000}"/>
          </ac:grpSpMkLst>
        </pc:grpChg>
        <pc:grpChg chg="mod">
          <ac:chgData name="Bob Ward" userId="6da7c2dd-8e2e-469f-a216-c384312e2a2d" providerId="ADAL" clId="{62870759-0822-402D-B25C-BB6298B1EE64}" dt="2023-11-01T20:57:27.957" v="55326"/>
          <ac:grpSpMkLst>
            <pc:docMk/>
            <pc:sldMk cId="1104414387" sldId="2076136813"/>
            <ac:grpSpMk id="402" creationId="{7B8A4703-95CC-38C6-1315-878B47264483}"/>
          </ac:grpSpMkLst>
        </pc:grpChg>
        <pc:grpChg chg="add mod">
          <ac:chgData name="Bob Ward" userId="6da7c2dd-8e2e-469f-a216-c384312e2a2d" providerId="ADAL" clId="{62870759-0822-402D-B25C-BB6298B1EE64}" dt="2023-11-01T23:02:17.458" v="55636" actId="554"/>
          <ac:grpSpMkLst>
            <pc:docMk/>
            <pc:sldMk cId="1104414387" sldId="2076136813"/>
            <ac:grpSpMk id="425" creationId="{8987224C-DB35-7B3A-AB7E-524D56537D24}"/>
          </ac:grpSpMkLst>
        </pc:grpChg>
        <pc:grpChg chg="mod">
          <ac:chgData name="Bob Ward" userId="6da7c2dd-8e2e-469f-a216-c384312e2a2d" providerId="ADAL" clId="{62870759-0822-402D-B25C-BB6298B1EE64}" dt="2023-11-01T20:57:46.895" v="55331"/>
          <ac:grpSpMkLst>
            <pc:docMk/>
            <pc:sldMk cId="1104414387" sldId="2076136813"/>
            <ac:grpSpMk id="426" creationId="{E83F69B6-1DD2-75E3-DB9E-923FF7EEFED5}"/>
          </ac:grpSpMkLst>
        </pc:grpChg>
        <pc:grpChg chg="add mod">
          <ac:chgData name="Bob Ward" userId="6da7c2dd-8e2e-469f-a216-c384312e2a2d" providerId="ADAL" clId="{62870759-0822-402D-B25C-BB6298B1EE64}" dt="2023-11-01T23:02:17.458" v="55636" actId="554"/>
          <ac:grpSpMkLst>
            <pc:docMk/>
            <pc:sldMk cId="1104414387" sldId="2076136813"/>
            <ac:grpSpMk id="449" creationId="{7C5B90C0-CE45-68FC-43DB-5E6D88CA94E5}"/>
          </ac:grpSpMkLst>
        </pc:grpChg>
        <pc:grpChg chg="mod">
          <ac:chgData name="Bob Ward" userId="6da7c2dd-8e2e-469f-a216-c384312e2a2d" providerId="ADAL" clId="{62870759-0822-402D-B25C-BB6298B1EE64}" dt="2023-11-01T20:57:52.009" v="55333"/>
          <ac:grpSpMkLst>
            <pc:docMk/>
            <pc:sldMk cId="1104414387" sldId="2076136813"/>
            <ac:grpSpMk id="450" creationId="{EE91A3BC-756A-0A3C-E9DC-0E441E943321}"/>
          </ac:grpSpMkLst>
        </pc:grpChg>
        <pc:grpChg chg="add mod">
          <ac:chgData name="Bob Ward" userId="6da7c2dd-8e2e-469f-a216-c384312e2a2d" providerId="ADAL" clId="{62870759-0822-402D-B25C-BB6298B1EE64}" dt="2023-11-01T23:36:49.749" v="55638" actId="1076"/>
          <ac:grpSpMkLst>
            <pc:docMk/>
            <pc:sldMk cId="1104414387" sldId="2076136813"/>
            <ac:grpSpMk id="476" creationId="{42C03033-3FE5-C3E9-43E2-CEA5C5565B90}"/>
          </ac:grpSpMkLst>
        </pc:grpChg>
        <pc:grpChg chg="mod">
          <ac:chgData name="Bob Ward" userId="6da7c2dd-8e2e-469f-a216-c384312e2a2d" providerId="ADAL" clId="{62870759-0822-402D-B25C-BB6298B1EE64}" dt="2023-11-01T21:03:51.936" v="55429"/>
          <ac:grpSpMkLst>
            <pc:docMk/>
            <pc:sldMk cId="1104414387" sldId="2076136813"/>
            <ac:grpSpMk id="477" creationId="{4580DA76-5907-1DFF-E632-C555A924C5ED}"/>
          </ac:grpSpMkLst>
        </pc:grpChg>
        <pc:grpChg chg="add mod">
          <ac:chgData name="Bob Ward" userId="6da7c2dd-8e2e-469f-a216-c384312e2a2d" providerId="ADAL" clId="{62870759-0822-402D-B25C-BB6298B1EE64}" dt="2023-11-01T23:02:17.458" v="55636" actId="554"/>
          <ac:grpSpMkLst>
            <pc:docMk/>
            <pc:sldMk cId="1104414387" sldId="2076136813"/>
            <ac:grpSpMk id="500" creationId="{CEBDA680-DB55-4441-AFA9-CEA49B75C67D}"/>
          </ac:grpSpMkLst>
        </pc:grpChg>
        <pc:grpChg chg="mod">
          <ac:chgData name="Bob Ward" userId="6da7c2dd-8e2e-469f-a216-c384312e2a2d" providerId="ADAL" clId="{62870759-0822-402D-B25C-BB6298B1EE64}" dt="2023-11-01T23:00:02.780" v="55620"/>
          <ac:grpSpMkLst>
            <pc:docMk/>
            <pc:sldMk cId="1104414387" sldId="2076136813"/>
            <ac:grpSpMk id="501" creationId="{3C1B946A-30F6-A804-AC6B-1AA7C992D9DB}"/>
          </ac:grpSpMkLst>
        </pc:grpChg>
        <pc:cxnChg chg="add del mod">
          <ac:chgData name="Bob Ward" userId="6da7c2dd-8e2e-469f-a216-c384312e2a2d" providerId="ADAL" clId="{62870759-0822-402D-B25C-BB6298B1EE64}" dt="2023-11-01T17:20:14.057" v="54291" actId="478"/>
          <ac:cxnSpMkLst>
            <pc:docMk/>
            <pc:sldMk cId="1104414387" sldId="2076136813"/>
            <ac:cxnSpMk id="6" creationId="{01AD420C-566D-98BC-AC66-656D528F712B}"/>
          </ac:cxnSpMkLst>
        </pc:cxnChg>
        <pc:cxnChg chg="add del mod">
          <ac:chgData name="Bob Ward" userId="6da7c2dd-8e2e-469f-a216-c384312e2a2d" providerId="ADAL" clId="{62870759-0822-402D-B25C-BB6298B1EE64}" dt="2023-11-01T17:26:47.406" v="54347" actId="1582"/>
          <ac:cxnSpMkLst>
            <pc:docMk/>
            <pc:sldMk cId="1104414387" sldId="2076136813"/>
            <ac:cxnSpMk id="27" creationId="{6ECACD49-BB81-25D3-48B6-6807EDAB8FE0}"/>
          </ac:cxnSpMkLst>
        </pc:cxnChg>
        <pc:cxnChg chg="add del mod">
          <ac:chgData name="Bob Ward" userId="6da7c2dd-8e2e-469f-a216-c384312e2a2d" providerId="ADAL" clId="{62870759-0822-402D-B25C-BB6298B1EE64}" dt="2023-11-01T17:26:13.025" v="54340" actId="478"/>
          <ac:cxnSpMkLst>
            <pc:docMk/>
            <pc:sldMk cId="1104414387" sldId="2076136813"/>
            <ac:cxnSpMk id="30" creationId="{11C4B8EE-7EFE-FB16-C729-5403AE355151}"/>
          </ac:cxnSpMkLst>
        </pc:cxnChg>
        <pc:cxnChg chg="add del mod">
          <ac:chgData name="Bob Ward" userId="6da7c2dd-8e2e-469f-a216-c384312e2a2d" providerId="ADAL" clId="{62870759-0822-402D-B25C-BB6298B1EE64}" dt="2023-11-01T17:26:13.813" v="54341" actId="478"/>
          <ac:cxnSpMkLst>
            <pc:docMk/>
            <pc:sldMk cId="1104414387" sldId="2076136813"/>
            <ac:cxnSpMk id="32" creationId="{D0404C8E-83F4-B5F0-686E-E155359C92C7}"/>
          </ac:cxnSpMkLst>
        </pc:cxnChg>
        <pc:cxnChg chg="add del mod">
          <ac:chgData name="Bob Ward" userId="6da7c2dd-8e2e-469f-a216-c384312e2a2d" providerId="ADAL" clId="{62870759-0822-402D-B25C-BB6298B1EE64}" dt="2023-11-01T17:25:53.427" v="54334" actId="478"/>
          <ac:cxnSpMkLst>
            <pc:docMk/>
            <pc:sldMk cId="1104414387" sldId="2076136813"/>
            <ac:cxnSpMk id="38" creationId="{E86A805E-74EA-956A-4D47-4B968A38342B}"/>
          </ac:cxnSpMkLst>
        </pc:cxnChg>
        <pc:cxnChg chg="add mod">
          <ac:chgData name="Bob Ward" userId="6da7c2dd-8e2e-469f-a216-c384312e2a2d" providerId="ADAL" clId="{62870759-0822-402D-B25C-BB6298B1EE64}" dt="2023-11-01T17:27:02.736" v="54350"/>
          <ac:cxnSpMkLst>
            <pc:docMk/>
            <pc:sldMk cId="1104414387" sldId="2076136813"/>
            <ac:cxnSpMk id="69" creationId="{F934B2BE-A96B-4691-4E8B-B2722F7BD905}"/>
          </ac:cxnSpMkLst>
        </pc:cxnChg>
        <pc:cxnChg chg="mod">
          <ac:chgData name="Bob Ward" userId="6da7c2dd-8e2e-469f-a216-c384312e2a2d" providerId="ADAL" clId="{62870759-0822-402D-B25C-BB6298B1EE64}" dt="2023-11-01T17:30:11.146" v="54389" actId="1076"/>
          <ac:cxnSpMkLst>
            <pc:docMk/>
            <pc:sldMk cId="1104414387" sldId="2076136813"/>
            <ac:cxnSpMk id="74" creationId="{66FFADFB-F4F1-E746-B83A-7502B5127D3B}"/>
          </ac:cxnSpMkLst>
        </pc:cxnChg>
        <pc:cxnChg chg="add del mod">
          <ac:chgData name="Bob Ward" userId="6da7c2dd-8e2e-469f-a216-c384312e2a2d" providerId="ADAL" clId="{62870759-0822-402D-B25C-BB6298B1EE64}" dt="2023-11-01T17:28:54.912" v="54377" actId="478"/>
          <ac:cxnSpMkLst>
            <pc:docMk/>
            <pc:sldMk cId="1104414387" sldId="2076136813"/>
            <ac:cxnSpMk id="86" creationId="{3FC18852-FD40-7207-42DE-943F266E0A1C}"/>
          </ac:cxnSpMkLst>
        </pc:cxnChg>
        <pc:cxnChg chg="add mod">
          <ac:chgData name="Bob Ward" userId="6da7c2dd-8e2e-469f-a216-c384312e2a2d" providerId="ADAL" clId="{62870759-0822-402D-B25C-BB6298B1EE64}" dt="2023-11-01T17:29:11.900" v="54379"/>
          <ac:cxnSpMkLst>
            <pc:docMk/>
            <pc:sldMk cId="1104414387" sldId="2076136813"/>
            <ac:cxnSpMk id="89" creationId="{846DCCA3-4E2F-485A-1A1C-2F6E81F440C7}"/>
          </ac:cxnSpMkLst>
        </pc:cxnChg>
        <pc:cxnChg chg="add mod">
          <ac:chgData name="Bob Ward" userId="6da7c2dd-8e2e-469f-a216-c384312e2a2d" providerId="ADAL" clId="{62870759-0822-402D-B25C-BB6298B1EE64}" dt="2023-11-01T17:30:48.226" v="54397" actId="14100"/>
          <ac:cxnSpMkLst>
            <pc:docMk/>
            <pc:sldMk cId="1104414387" sldId="2076136813"/>
            <ac:cxnSpMk id="91" creationId="{88C9CDDB-23DB-BF3A-C2DA-59076B460A74}"/>
          </ac:cxnSpMkLst>
        </pc:cxnChg>
        <pc:cxnChg chg="add del mod">
          <ac:chgData name="Bob Ward" userId="6da7c2dd-8e2e-469f-a216-c384312e2a2d" providerId="ADAL" clId="{62870759-0822-402D-B25C-BB6298B1EE64}" dt="2023-11-01T17:29:31.703" v="54382"/>
          <ac:cxnSpMkLst>
            <pc:docMk/>
            <pc:sldMk cId="1104414387" sldId="2076136813"/>
            <ac:cxnSpMk id="92" creationId="{331A7026-2F62-71B7-1A15-A3709E64BDBA}"/>
          </ac:cxnSpMkLst>
        </pc:cxnChg>
        <pc:cxnChg chg="add del mod">
          <ac:chgData name="Bob Ward" userId="6da7c2dd-8e2e-469f-a216-c384312e2a2d" providerId="ADAL" clId="{62870759-0822-402D-B25C-BB6298B1EE64}" dt="2023-11-01T17:29:39.287" v="54384"/>
          <ac:cxnSpMkLst>
            <pc:docMk/>
            <pc:sldMk cId="1104414387" sldId="2076136813"/>
            <ac:cxnSpMk id="93" creationId="{D8123819-29DD-9496-FA6A-DCFB8EBBDDC2}"/>
          </ac:cxnSpMkLst>
        </pc:cxnChg>
        <pc:cxnChg chg="add del mod">
          <ac:chgData name="Bob Ward" userId="6da7c2dd-8e2e-469f-a216-c384312e2a2d" providerId="ADAL" clId="{62870759-0822-402D-B25C-BB6298B1EE64}" dt="2023-11-01T17:29:51.480" v="54386"/>
          <ac:cxnSpMkLst>
            <pc:docMk/>
            <pc:sldMk cId="1104414387" sldId="2076136813"/>
            <ac:cxnSpMk id="94" creationId="{1541176B-F8E2-5D29-E285-4CD33790F6E7}"/>
          </ac:cxnSpMkLst>
        </pc:cxnChg>
        <pc:cxnChg chg="add del mod">
          <ac:chgData name="Bob Ward" userId="6da7c2dd-8e2e-469f-a216-c384312e2a2d" providerId="ADAL" clId="{62870759-0822-402D-B25C-BB6298B1EE64}" dt="2023-11-01T17:30:25.658" v="54394" actId="478"/>
          <ac:cxnSpMkLst>
            <pc:docMk/>
            <pc:sldMk cId="1104414387" sldId="2076136813"/>
            <ac:cxnSpMk id="96" creationId="{B66FDD29-7649-6EDC-F149-0136806D891A}"/>
          </ac:cxnSpMkLst>
        </pc:cxnChg>
        <pc:cxnChg chg="add">
          <ac:chgData name="Bob Ward" userId="6da7c2dd-8e2e-469f-a216-c384312e2a2d" providerId="ADAL" clId="{62870759-0822-402D-B25C-BB6298B1EE64}" dt="2023-11-01T17:30:41.409" v="54395" actId="11529"/>
          <ac:cxnSpMkLst>
            <pc:docMk/>
            <pc:sldMk cId="1104414387" sldId="2076136813"/>
            <ac:cxnSpMk id="103" creationId="{07D90A18-3726-E2A1-351C-34899A9CD599}"/>
          </ac:cxnSpMkLst>
        </pc:cxnChg>
        <pc:cxnChg chg="add">
          <ac:chgData name="Bob Ward" userId="6da7c2dd-8e2e-469f-a216-c384312e2a2d" providerId="ADAL" clId="{62870759-0822-402D-B25C-BB6298B1EE64}" dt="2023-11-01T17:50:56.231" v="54731" actId="11529"/>
          <ac:cxnSpMkLst>
            <pc:docMk/>
            <pc:sldMk cId="1104414387" sldId="2076136813"/>
            <ac:cxnSpMk id="113" creationId="{8C12C33D-7DE0-B6AA-E051-F4AE44C7A31E}"/>
          </ac:cxnSpMkLst>
        </pc:cxnChg>
        <pc:cxnChg chg="add mod">
          <ac:chgData name="Bob Ward" userId="6da7c2dd-8e2e-469f-a216-c384312e2a2d" providerId="ADAL" clId="{62870759-0822-402D-B25C-BB6298B1EE64}" dt="2023-11-01T17:51:07.192" v="54736" actId="14100"/>
          <ac:cxnSpMkLst>
            <pc:docMk/>
            <pc:sldMk cId="1104414387" sldId="2076136813"/>
            <ac:cxnSpMk id="114" creationId="{AB6899B6-D99D-38A8-D925-4B6139549343}"/>
          </ac:cxnSpMkLst>
        </pc:cxnChg>
      </pc:sldChg>
      <pc:sldChg chg="add del">
        <pc:chgData name="Bob Ward" userId="6da7c2dd-8e2e-469f-a216-c384312e2a2d" providerId="ADAL" clId="{62870759-0822-402D-B25C-BB6298B1EE64}" dt="2023-11-01T17:16:36.869" v="54225"/>
        <pc:sldMkLst>
          <pc:docMk/>
          <pc:sldMk cId="3359264965" sldId="2076136813"/>
        </pc:sldMkLst>
      </pc:sldChg>
      <pc:sldChg chg="addSp delSp modSp mod">
        <pc:chgData name="Bob Ward" userId="6da7c2dd-8e2e-469f-a216-c384312e2a2d" providerId="ADAL" clId="{62870759-0822-402D-B25C-BB6298B1EE64}" dt="2023-10-29T21:44:35.004" v="33139" actId="20577"/>
        <pc:sldMkLst>
          <pc:docMk/>
          <pc:sldMk cId="920750874" sldId="2076136818"/>
        </pc:sldMkLst>
        <pc:spChg chg="mod">
          <ac:chgData name="Bob Ward" userId="6da7c2dd-8e2e-469f-a216-c384312e2a2d" providerId="ADAL" clId="{62870759-0822-402D-B25C-BB6298B1EE64}" dt="2023-10-29T21:44:35.004" v="33139" actId="20577"/>
          <ac:spMkLst>
            <pc:docMk/>
            <pc:sldMk cId="920750874" sldId="2076136818"/>
            <ac:spMk id="3" creationId="{21A428CD-574A-46FF-A3B1-5D47B93F2157}"/>
          </ac:spMkLst>
        </pc:spChg>
        <pc:spChg chg="mod">
          <ac:chgData name="Bob Ward" userId="6da7c2dd-8e2e-469f-a216-c384312e2a2d" providerId="ADAL" clId="{62870759-0822-402D-B25C-BB6298B1EE64}" dt="2023-10-22T01:07:34.160" v="6808" actId="20577"/>
          <ac:spMkLst>
            <pc:docMk/>
            <pc:sldMk cId="920750874" sldId="2076136818"/>
            <ac:spMk id="4" creationId="{00000000-0000-0000-0000-000000000000}"/>
          </ac:spMkLst>
        </pc:spChg>
        <pc:spChg chg="del">
          <ac:chgData name="Bob Ward" userId="6da7c2dd-8e2e-469f-a216-c384312e2a2d" providerId="ADAL" clId="{62870759-0822-402D-B25C-BB6298B1EE64}" dt="2023-10-22T01:09:22.474" v="6882" actId="478"/>
          <ac:spMkLst>
            <pc:docMk/>
            <pc:sldMk cId="920750874" sldId="2076136818"/>
            <ac:spMk id="5" creationId="{465C966A-F608-5441-9DBF-DEE2F72BCE06}"/>
          </ac:spMkLst>
        </pc:spChg>
        <pc:picChg chg="add mod">
          <ac:chgData name="Bob Ward" userId="6da7c2dd-8e2e-469f-a216-c384312e2a2d" providerId="ADAL" clId="{62870759-0822-402D-B25C-BB6298B1EE64}" dt="2023-10-22T01:07:26.999" v="6778" actId="1076"/>
          <ac:picMkLst>
            <pc:docMk/>
            <pc:sldMk cId="920750874" sldId="2076136818"/>
            <ac:picMk id="2" creationId="{4E84023B-F25B-8FBE-04AF-0B77A6E4C0F5}"/>
          </ac:picMkLst>
        </pc:picChg>
        <pc:picChg chg="del">
          <ac:chgData name="Bob Ward" userId="6da7c2dd-8e2e-469f-a216-c384312e2a2d" providerId="ADAL" clId="{62870759-0822-402D-B25C-BB6298B1EE64}" dt="2023-10-22T01:07:07.575" v="6776" actId="478"/>
          <ac:picMkLst>
            <pc:docMk/>
            <pc:sldMk cId="920750874" sldId="2076136818"/>
            <ac:picMk id="6" creationId="{C96D2FCF-92B3-463B-1CA9-586D075170E9}"/>
          </ac:picMkLst>
        </pc:picChg>
      </pc:sldChg>
      <pc:sldChg chg="addSp delSp modSp add del mod modNotesTx">
        <pc:chgData name="Bob Ward" userId="6da7c2dd-8e2e-469f-a216-c384312e2a2d" providerId="ADAL" clId="{62870759-0822-402D-B25C-BB6298B1EE64}" dt="2023-10-28T18:45:02.150" v="26043" actId="6549"/>
        <pc:sldMkLst>
          <pc:docMk/>
          <pc:sldMk cId="585401332" sldId="2076136929"/>
        </pc:sldMkLst>
        <pc:spChg chg="mod">
          <ac:chgData name="Bob Ward" userId="6da7c2dd-8e2e-469f-a216-c384312e2a2d" providerId="ADAL" clId="{62870759-0822-402D-B25C-BB6298B1EE64}" dt="2023-10-28T18:45:02.150" v="26043" actId="6549"/>
          <ac:spMkLst>
            <pc:docMk/>
            <pc:sldMk cId="585401332" sldId="2076136929"/>
            <ac:spMk id="2" creationId="{ED955E92-ADA2-40E8-AB62-FB4FBA73AAC2}"/>
          </ac:spMkLst>
        </pc:spChg>
        <pc:grpChg chg="add del">
          <ac:chgData name="Bob Ward" userId="6da7c2dd-8e2e-469f-a216-c384312e2a2d" providerId="ADAL" clId="{62870759-0822-402D-B25C-BB6298B1EE64}" dt="2023-10-28T18:44:51.479" v="26019" actId="478"/>
          <ac:grpSpMkLst>
            <pc:docMk/>
            <pc:sldMk cId="585401332" sldId="2076136929"/>
            <ac:grpSpMk id="30" creationId="{FFC4F56E-898E-E142-80E6-81724C432996}"/>
          </ac:grpSpMkLst>
        </pc:grpChg>
      </pc:sldChg>
      <pc:sldChg chg="addSp delSp modSp add del mod delAnim modAnim modShow modNotesTx">
        <pc:chgData name="Bob Ward" userId="6da7c2dd-8e2e-469f-a216-c384312e2a2d" providerId="ADAL" clId="{62870759-0822-402D-B25C-BB6298B1EE64}" dt="2023-11-12T04:48:32.830" v="69360"/>
        <pc:sldMkLst>
          <pc:docMk/>
          <pc:sldMk cId="3356053068" sldId="2076136945"/>
        </pc:sldMkLst>
        <pc:spChg chg="mod">
          <ac:chgData name="Bob Ward" userId="6da7c2dd-8e2e-469f-a216-c384312e2a2d" providerId="ADAL" clId="{62870759-0822-402D-B25C-BB6298B1EE64}" dt="2023-10-28T18:48:30.588" v="26051" actId="6549"/>
          <ac:spMkLst>
            <pc:docMk/>
            <pc:sldMk cId="3356053068" sldId="2076136945"/>
            <ac:spMk id="2" creationId="{4A096368-78FE-457A-85AC-3F9788F017A9}"/>
          </ac:spMkLst>
        </pc:spChg>
        <pc:spChg chg="add mod">
          <ac:chgData name="Bob Ward" userId="6da7c2dd-8e2e-469f-a216-c384312e2a2d" providerId="ADAL" clId="{62870759-0822-402D-B25C-BB6298B1EE64}" dt="2023-11-12T04:48:14.725" v="69357" actId="1076"/>
          <ac:spMkLst>
            <pc:docMk/>
            <pc:sldMk cId="3356053068" sldId="2076136945"/>
            <ac:spMk id="5" creationId="{97BEA500-5B2A-EC88-ABAC-2F3E4FCF58E4}"/>
          </ac:spMkLst>
        </pc:spChg>
        <pc:spChg chg="add mod">
          <ac:chgData name="Bob Ward" userId="6da7c2dd-8e2e-469f-a216-c384312e2a2d" providerId="ADAL" clId="{62870759-0822-402D-B25C-BB6298B1EE64}" dt="2023-11-12T04:48:14.725" v="69357" actId="1076"/>
          <ac:spMkLst>
            <pc:docMk/>
            <pc:sldMk cId="3356053068" sldId="2076136945"/>
            <ac:spMk id="6" creationId="{9EB8709E-5990-2577-9FDC-0FD2AE98365B}"/>
          </ac:spMkLst>
        </pc:spChg>
        <pc:spChg chg="add mod">
          <ac:chgData name="Bob Ward" userId="6da7c2dd-8e2e-469f-a216-c384312e2a2d" providerId="ADAL" clId="{62870759-0822-402D-B25C-BB6298B1EE64}" dt="2023-11-12T04:48:14.725" v="69357" actId="1076"/>
          <ac:spMkLst>
            <pc:docMk/>
            <pc:sldMk cId="3356053068" sldId="2076136945"/>
            <ac:spMk id="8" creationId="{D9E9D4F2-6B83-D16E-B28D-CB278511D83F}"/>
          </ac:spMkLst>
        </pc:spChg>
        <pc:spChg chg="add mod ord">
          <ac:chgData name="Bob Ward" userId="6da7c2dd-8e2e-469f-a216-c384312e2a2d" providerId="ADAL" clId="{62870759-0822-402D-B25C-BB6298B1EE64}" dt="2023-11-12T04:48:18.705" v="69358" actId="1076"/>
          <ac:spMkLst>
            <pc:docMk/>
            <pc:sldMk cId="3356053068" sldId="2076136945"/>
            <ac:spMk id="10" creationId="{88353865-9B36-BD85-19F7-F5032DFE424E}"/>
          </ac:spMkLst>
        </pc:spChg>
        <pc:spChg chg="add mod">
          <ac:chgData name="Bob Ward" userId="6da7c2dd-8e2e-469f-a216-c384312e2a2d" providerId="ADAL" clId="{62870759-0822-402D-B25C-BB6298B1EE64}" dt="2023-11-12T04:48:14.725" v="69357" actId="1076"/>
          <ac:spMkLst>
            <pc:docMk/>
            <pc:sldMk cId="3356053068" sldId="2076136945"/>
            <ac:spMk id="11" creationId="{6450B6BA-8A56-A61D-B712-6A9FD44205BF}"/>
          </ac:spMkLst>
        </pc:spChg>
        <pc:spChg chg="mod">
          <ac:chgData name="Bob Ward" userId="6da7c2dd-8e2e-469f-a216-c384312e2a2d" providerId="ADAL" clId="{62870759-0822-402D-B25C-BB6298B1EE64}" dt="2023-11-12T04:40:32.950" v="69040" actId="14100"/>
          <ac:spMkLst>
            <pc:docMk/>
            <pc:sldMk cId="3356053068" sldId="2076136945"/>
            <ac:spMk id="13" creationId="{DD4F3D84-F109-4E82-AB86-54F3815814F6}"/>
          </ac:spMkLst>
        </pc:spChg>
        <pc:spChg chg="mod">
          <ac:chgData name="Bob Ward" userId="6da7c2dd-8e2e-469f-a216-c384312e2a2d" providerId="ADAL" clId="{62870759-0822-402D-B25C-BB6298B1EE64}" dt="2023-11-12T04:40:38.331" v="69041" actId="1076"/>
          <ac:spMkLst>
            <pc:docMk/>
            <pc:sldMk cId="3356053068" sldId="2076136945"/>
            <ac:spMk id="14" creationId="{AF0F4F87-9887-43DC-BEBA-42136A03EE45}"/>
          </ac:spMkLst>
        </pc:spChg>
        <pc:spChg chg="mod">
          <ac:chgData name="Bob Ward" userId="6da7c2dd-8e2e-469f-a216-c384312e2a2d" providerId="ADAL" clId="{62870759-0822-402D-B25C-BB6298B1EE64}" dt="2023-11-12T04:46:53.419" v="69238"/>
          <ac:spMkLst>
            <pc:docMk/>
            <pc:sldMk cId="3356053068" sldId="2076136945"/>
            <ac:spMk id="15" creationId="{B9964556-F405-0405-BF57-C35537CF0FC5}"/>
          </ac:spMkLst>
        </pc:spChg>
        <pc:spChg chg="mod">
          <ac:chgData name="Bob Ward" userId="6da7c2dd-8e2e-469f-a216-c384312e2a2d" providerId="ADAL" clId="{62870759-0822-402D-B25C-BB6298B1EE64}" dt="2023-11-12T04:46:53.419" v="69238"/>
          <ac:spMkLst>
            <pc:docMk/>
            <pc:sldMk cId="3356053068" sldId="2076136945"/>
            <ac:spMk id="16" creationId="{D71DC36E-344C-A835-DB11-8E49126AA35A}"/>
          </ac:spMkLst>
        </pc:spChg>
        <pc:spChg chg="add mod">
          <ac:chgData name="Bob Ward" userId="6da7c2dd-8e2e-469f-a216-c384312e2a2d" providerId="ADAL" clId="{62870759-0822-402D-B25C-BB6298B1EE64}" dt="2023-11-12T04:48:14.725" v="69357" actId="1076"/>
          <ac:spMkLst>
            <pc:docMk/>
            <pc:sldMk cId="3356053068" sldId="2076136945"/>
            <ac:spMk id="17" creationId="{B0BA9DCE-769C-8C01-E037-09729C652700}"/>
          </ac:spMkLst>
        </pc:spChg>
        <pc:spChg chg="del">
          <ac:chgData name="Bob Ward" userId="6da7c2dd-8e2e-469f-a216-c384312e2a2d" providerId="ADAL" clId="{62870759-0822-402D-B25C-BB6298B1EE64}" dt="2023-10-28T18:49:05.284" v="26059" actId="478"/>
          <ac:spMkLst>
            <pc:docMk/>
            <pc:sldMk cId="3356053068" sldId="2076136945"/>
            <ac:spMk id="22" creationId="{E3A4D6B5-BE20-4E3A-86F2-67A9FD451A7E}"/>
          </ac:spMkLst>
        </pc:spChg>
        <pc:spChg chg="mod">
          <ac:chgData name="Bob Ward" userId="6da7c2dd-8e2e-469f-a216-c384312e2a2d" providerId="ADAL" clId="{62870759-0822-402D-B25C-BB6298B1EE64}" dt="2023-11-12T04:29:45.940" v="68823" actId="1076"/>
          <ac:spMkLst>
            <pc:docMk/>
            <pc:sldMk cId="3356053068" sldId="2076136945"/>
            <ac:spMk id="33" creationId="{B8F8B354-B5BB-C444-A76D-A62C5A109267}"/>
          </ac:spMkLst>
        </pc:spChg>
        <pc:spChg chg="mod">
          <ac:chgData name="Bob Ward" userId="6da7c2dd-8e2e-469f-a216-c384312e2a2d" providerId="ADAL" clId="{62870759-0822-402D-B25C-BB6298B1EE64}" dt="2023-11-12T04:40:38.331" v="69041" actId="1076"/>
          <ac:spMkLst>
            <pc:docMk/>
            <pc:sldMk cId="3356053068" sldId="2076136945"/>
            <ac:spMk id="38" creationId="{7E0210EB-F7B2-4C43-860A-77B4C38AEEE7}"/>
          </ac:spMkLst>
        </pc:spChg>
        <pc:spChg chg="mod">
          <ac:chgData name="Bob Ward" userId="6da7c2dd-8e2e-469f-a216-c384312e2a2d" providerId="ADAL" clId="{62870759-0822-402D-B25C-BB6298B1EE64}" dt="2023-11-12T04:40:38.331" v="69041" actId="1076"/>
          <ac:spMkLst>
            <pc:docMk/>
            <pc:sldMk cId="3356053068" sldId="2076136945"/>
            <ac:spMk id="40" creationId="{E4AAC311-ABB1-E340-9D50-AB013086E4FC}"/>
          </ac:spMkLst>
        </pc:spChg>
        <pc:spChg chg="mod">
          <ac:chgData name="Bob Ward" userId="6da7c2dd-8e2e-469f-a216-c384312e2a2d" providerId="ADAL" clId="{62870759-0822-402D-B25C-BB6298B1EE64}" dt="2023-11-12T04:40:38.331" v="69041" actId="1076"/>
          <ac:spMkLst>
            <pc:docMk/>
            <pc:sldMk cId="3356053068" sldId="2076136945"/>
            <ac:spMk id="41" creationId="{BB914130-93DA-0B4A-8461-C5D350125561}"/>
          </ac:spMkLst>
        </pc:spChg>
        <pc:spChg chg="del">
          <ac:chgData name="Bob Ward" userId="6da7c2dd-8e2e-469f-a216-c384312e2a2d" providerId="ADAL" clId="{62870759-0822-402D-B25C-BB6298B1EE64}" dt="2023-10-28T18:48:47.302" v="26055" actId="478"/>
          <ac:spMkLst>
            <pc:docMk/>
            <pc:sldMk cId="3356053068" sldId="2076136945"/>
            <ac:spMk id="44" creationId="{EBFF647C-01E5-0E45-88BD-F712C33E5439}"/>
          </ac:spMkLst>
        </pc:spChg>
        <pc:spChg chg="del mod">
          <ac:chgData name="Bob Ward" userId="6da7c2dd-8e2e-469f-a216-c384312e2a2d" providerId="ADAL" clId="{62870759-0822-402D-B25C-BB6298B1EE64}" dt="2023-11-12T04:30:08.083" v="68825" actId="478"/>
          <ac:spMkLst>
            <pc:docMk/>
            <pc:sldMk cId="3356053068" sldId="2076136945"/>
            <ac:spMk id="45" creationId="{2897DB74-F463-224C-989A-20BDC408AB65}"/>
          </ac:spMkLst>
        </pc:spChg>
        <pc:spChg chg="del mod">
          <ac:chgData name="Bob Ward" userId="6da7c2dd-8e2e-469f-a216-c384312e2a2d" providerId="ADAL" clId="{62870759-0822-402D-B25C-BB6298B1EE64}" dt="2023-11-12T04:30:08.083" v="68825" actId="478"/>
          <ac:spMkLst>
            <pc:docMk/>
            <pc:sldMk cId="3356053068" sldId="2076136945"/>
            <ac:spMk id="46" creationId="{211703A6-679B-9D4F-BB37-B3109D3B87EF}"/>
          </ac:spMkLst>
        </pc:spChg>
        <pc:grpChg chg="add mod">
          <ac:chgData name="Bob Ward" userId="6da7c2dd-8e2e-469f-a216-c384312e2a2d" providerId="ADAL" clId="{62870759-0822-402D-B25C-BB6298B1EE64}" dt="2023-11-12T04:48:14.725" v="69357" actId="1076"/>
          <ac:grpSpMkLst>
            <pc:docMk/>
            <pc:sldMk cId="3356053068" sldId="2076136945"/>
            <ac:grpSpMk id="12" creationId="{B4AFD012-5DD5-1092-AE19-8DB78E341266}"/>
          </ac:grpSpMkLst>
        </pc:grpChg>
        <pc:grpChg chg="mod">
          <ac:chgData name="Bob Ward" userId="6da7c2dd-8e2e-469f-a216-c384312e2a2d" providerId="ADAL" clId="{62870759-0822-402D-B25C-BB6298B1EE64}" dt="2023-11-12T04:29:45.940" v="68823" actId="1076"/>
          <ac:grpSpMkLst>
            <pc:docMk/>
            <pc:sldMk cId="3356053068" sldId="2076136945"/>
            <ac:grpSpMk id="31" creationId="{A9509E6D-9ACE-3C46-B034-A4AB6B4F281C}"/>
          </ac:grpSpMkLst>
        </pc:grpChg>
        <pc:grpChg chg="mod">
          <ac:chgData name="Bob Ward" userId="6da7c2dd-8e2e-469f-a216-c384312e2a2d" providerId="ADAL" clId="{62870759-0822-402D-B25C-BB6298B1EE64}" dt="2023-11-12T04:29:45.940" v="68823" actId="1076"/>
          <ac:grpSpMkLst>
            <pc:docMk/>
            <pc:sldMk cId="3356053068" sldId="2076136945"/>
            <ac:grpSpMk id="34" creationId="{A21F551F-E4D2-3A43-A204-858B85A2E987}"/>
          </ac:grpSpMkLst>
        </pc:grpChg>
        <pc:grpChg chg="mod">
          <ac:chgData name="Bob Ward" userId="6da7c2dd-8e2e-469f-a216-c384312e2a2d" providerId="ADAL" clId="{62870759-0822-402D-B25C-BB6298B1EE64}" dt="2023-11-12T04:40:38.331" v="69041" actId="1076"/>
          <ac:grpSpMkLst>
            <pc:docMk/>
            <pc:sldMk cId="3356053068" sldId="2076136945"/>
            <ac:grpSpMk id="37" creationId="{F719C8E3-1061-3D47-99DD-57BA468CF59D}"/>
          </ac:grpSpMkLst>
        </pc:grpChg>
        <pc:grpChg chg="mod">
          <ac:chgData name="Bob Ward" userId="6da7c2dd-8e2e-469f-a216-c384312e2a2d" providerId="ADAL" clId="{62870759-0822-402D-B25C-BB6298B1EE64}" dt="2023-11-12T04:40:38.331" v="69041" actId="1076"/>
          <ac:grpSpMkLst>
            <pc:docMk/>
            <pc:sldMk cId="3356053068" sldId="2076136945"/>
            <ac:grpSpMk id="39" creationId="{B1996806-26BF-4140-BC1B-2ADA014A0072}"/>
          </ac:grpSpMkLst>
        </pc:grpChg>
        <pc:grpChg chg="del">
          <ac:chgData name="Bob Ward" userId="6da7c2dd-8e2e-469f-a216-c384312e2a2d" providerId="ADAL" clId="{62870759-0822-402D-B25C-BB6298B1EE64}" dt="2023-10-28T18:48:24.439" v="26049" actId="478"/>
          <ac:grpSpMkLst>
            <pc:docMk/>
            <pc:sldMk cId="3356053068" sldId="2076136945"/>
            <ac:grpSpMk id="48" creationId="{FB2CCD63-EF40-CD46-9F64-620E0D18E3C7}"/>
          </ac:grpSpMkLst>
        </pc:grpChg>
        <pc:picChg chg="add mod">
          <ac:chgData name="Bob Ward" userId="6da7c2dd-8e2e-469f-a216-c384312e2a2d" providerId="ADAL" clId="{62870759-0822-402D-B25C-BB6298B1EE64}" dt="2023-10-28T18:48:40.850" v="26054" actId="1076"/>
          <ac:picMkLst>
            <pc:docMk/>
            <pc:sldMk cId="3356053068" sldId="2076136945"/>
            <ac:picMk id="3" creationId="{04AAB3F6-18AC-0CBC-0B12-A34BD6BAE3CA}"/>
          </ac:picMkLst>
        </pc:picChg>
        <pc:picChg chg="add del mod">
          <ac:chgData name="Bob Ward" userId="6da7c2dd-8e2e-469f-a216-c384312e2a2d" providerId="ADAL" clId="{62870759-0822-402D-B25C-BB6298B1EE64}" dt="2023-11-12T04:31:01.271" v="68835" actId="478"/>
          <ac:picMkLst>
            <pc:docMk/>
            <pc:sldMk cId="3356053068" sldId="2076136945"/>
            <ac:picMk id="4" creationId="{F904CDBE-2847-CA32-EDF9-406E2C147C1E}"/>
          </ac:picMkLst>
        </pc:picChg>
        <pc:picChg chg="add mod">
          <ac:chgData name="Bob Ward" userId="6da7c2dd-8e2e-469f-a216-c384312e2a2d" providerId="ADAL" clId="{62870759-0822-402D-B25C-BB6298B1EE64}" dt="2023-11-12T04:48:14.725" v="69357" actId="1076"/>
          <ac:picMkLst>
            <pc:docMk/>
            <pc:sldMk cId="3356053068" sldId="2076136945"/>
            <ac:picMk id="7" creationId="{8568A2F3-A106-79C9-2FD3-C0758F8BCB9D}"/>
          </ac:picMkLst>
        </pc:picChg>
        <pc:picChg chg="add mod">
          <ac:chgData name="Bob Ward" userId="6da7c2dd-8e2e-469f-a216-c384312e2a2d" providerId="ADAL" clId="{62870759-0822-402D-B25C-BB6298B1EE64}" dt="2023-11-12T04:48:14.725" v="69357" actId="1076"/>
          <ac:picMkLst>
            <pc:docMk/>
            <pc:sldMk cId="3356053068" sldId="2076136945"/>
            <ac:picMk id="9" creationId="{3CDCFFA4-516A-9E6E-5F9A-07929DD6507F}"/>
          </ac:picMkLst>
        </pc:picChg>
        <pc:picChg chg="del">
          <ac:chgData name="Bob Ward" userId="6da7c2dd-8e2e-469f-a216-c384312e2a2d" providerId="ADAL" clId="{62870759-0822-402D-B25C-BB6298B1EE64}" dt="2023-10-28T18:49:00.238" v="26058" actId="478"/>
          <ac:picMkLst>
            <pc:docMk/>
            <pc:sldMk cId="3356053068" sldId="2076136945"/>
            <ac:picMk id="17" creationId="{379D4587-75C9-0C47-A879-B629A71ECA2F}"/>
          </ac:picMkLst>
        </pc:picChg>
        <pc:picChg chg="mod">
          <ac:chgData name="Bob Ward" userId="6da7c2dd-8e2e-469f-a216-c384312e2a2d" providerId="ADAL" clId="{62870759-0822-402D-B25C-BB6298B1EE64}" dt="2023-10-28T18:50:47.124" v="26132" actId="1076"/>
          <ac:picMkLst>
            <pc:docMk/>
            <pc:sldMk cId="3356053068" sldId="2076136945"/>
            <ac:picMk id="47" creationId="{C978A9F1-9D82-214A-B820-94467CDEEE54}"/>
          </ac:picMkLst>
        </pc:picChg>
        <pc:cxnChg chg="mod">
          <ac:chgData name="Bob Ward" userId="6da7c2dd-8e2e-469f-a216-c384312e2a2d" providerId="ADAL" clId="{62870759-0822-402D-B25C-BB6298B1EE64}" dt="2023-11-12T04:29:45.940" v="68823" actId="1076"/>
          <ac:cxnSpMkLst>
            <pc:docMk/>
            <pc:sldMk cId="3356053068" sldId="2076136945"/>
            <ac:cxnSpMk id="35" creationId="{6B8E336A-1F93-B345-990E-F0DD82648449}"/>
          </ac:cxnSpMkLst>
        </pc:cxnChg>
        <pc:cxnChg chg="mod">
          <ac:chgData name="Bob Ward" userId="6da7c2dd-8e2e-469f-a216-c384312e2a2d" providerId="ADAL" clId="{62870759-0822-402D-B25C-BB6298B1EE64}" dt="2023-11-12T04:29:45.940" v="68823" actId="1076"/>
          <ac:cxnSpMkLst>
            <pc:docMk/>
            <pc:sldMk cId="3356053068" sldId="2076136945"/>
            <ac:cxnSpMk id="36" creationId="{94F6350A-4180-A84A-92B2-EAEF38F9EE5A}"/>
          </ac:cxnSpMkLst>
        </pc:cxnChg>
        <pc:cxnChg chg="del">
          <ac:chgData name="Bob Ward" userId="6da7c2dd-8e2e-469f-a216-c384312e2a2d" providerId="ADAL" clId="{62870759-0822-402D-B25C-BB6298B1EE64}" dt="2023-10-28T18:49:05.284" v="26059" actId="478"/>
          <ac:cxnSpMkLst>
            <pc:docMk/>
            <pc:sldMk cId="3356053068" sldId="2076136945"/>
            <ac:cxnSpMk id="42" creationId="{7F230382-CEA8-A040-838E-351623684811}"/>
          </ac:cxnSpMkLst>
        </pc:cxnChg>
        <pc:cxnChg chg="del">
          <ac:chgData name="Bob Ward" userId="6da7c2dd-8e2e-469f-a216-c384312e2a2d" providerId="ADAL" clId="{62870759-0822-402D-B25C-BB6298B1EE64}" dt="2023-10-28T18:48:59.453" v="26057" actId="478"/>
          <ac:cxnSpMkLst>
            <pc:docMk/>
            <pc:sldMk cId="3356053068" sldId="2076136945"/>
            <ac:cxnSpMk id="43" creationId="{21E33044-DF67-E54F-84C7-F3D39A015578}"/>
          </ac:cxnSpMkLst>
        </pc:cxnChg>
      </pc:sldChg>
      <pc:sldChg chg="addSp delSp modSp mod">
        <pc:chgData name="Bob Ward" userId="6da7c2dd-8e2e-469f-a216-c384312e2a2d" providerId="ADAL" clId="{62870759-0822-402D-B25C-BB6298B1EE64}" dt="2023-11-12T05:44:42.465" v="72428" actId="1076"/>
        <pc:sldMkLst>
          <pc:docMk/>
          <pc:sldMk cId="1778874180" sldId="2076136950"/>
        </pc:sldMkLst>
        <pc:spChg chg="add del mod">
          <ac:chgData name="Bob Ward" userId="6da7c2dd-8e2e-469f-a216-c384312e2a2d" providerId="ADAL" clId="{62870759-0822-402D-B25C-BB6298B1EE64}" dt="2023-11-12T05:38:24.861" v="71407" actId="478"/>
          <ac:spMkLst>
            <pc:docMk/>
            <pc:sldMk cId="1778874180" sldId="2076136950"/>
            <ac:spMk id="2" creationId="{70A5A722-385C-93A3-6A59-B436B56A0321}"/>
          </ac:spMkLst>
        </pc:spChg>
        <pc:spChg chg="mod">
          <ac:chgData name="Bob Ward" userId="6da7c2dd-8e2e-469f-a216-c384312e2a2d" providerId="ADAL" clId="{62870759-0822-402D-B25C-BB6298B1EE64}" dt="2023-11-12T05:44:42.465" v="72428" actId="1076"/>
          <ac:spMkLst>
            <pc:docMk/>
            <pc:sldMk cId="1778874180" sldId="2076136950"/>
            <ac:spMk id="18" creationId="{BC74D825-8376-814A-8854-D95383E75D44}"/>
          </ac:spMkLst>
        </pc:spChg>
      </pc:sldChg>
      <pc:sldChg chg="addSp delSp modSp add mod modNotesTx">
        <pc:chgData name="Bob Ward" userId="6da7c2dd-8e2e-469f-a216-c384312e2a2d" providerId="ADAL" clId="{62870759-0822-402D-B25C-BB6298B1EE64}" dt="2023-11-02T23:19:01.508" v="56665" actId="1076"/>
        <pc:sldMkLst>
          <pc:docMk/>
          <pc:sldMk cId="1929109669" sldId="2076136956"/>
        </pc:sldMkLst>
        <pc:spChg chg="mod">
          <ac:chgData name="Bob Ward" userId="6da7c2dd-8e2e-469f-a216-c384312e2a2d" providerId="ADAL" clId="{62870759-0822-402D-B25C-BB6298B1EE64}" dt="2023-11-01T20:55:15.005" v="55316" actId="6549"/>
          <ac:spMkLst>
            <pc:docMk/>
            <pc:sldMk cId="1929109669" sldId="2076136956"/>
            <ac:spMk id="2" creationId="{46D98E30-2927-4169-A1F5-F0326521BBE6}"/>
          </ac:spMkLst>
        </pc:spChg>
        <pc:spChg chg="add mod">
          <ac:chgData name="Bob Ward" userId="6da7c2dd-8e2e-469f-a216-c384312e2a2d" providerId="ADAL" clId="{62870759-0822-402D-B25C-BB6298B1EE64}" dt="2023-11-02T23:19:01.508" v="56665" actId="1076"/>
          <ac:spMkLst>
            <pc:docMk/>
            <pc:sldMk cId="1929109669" sldId="2076136956"/>
            <ac:spMk id="3" creationId="{8F48A615-52D7-D055-E0DC-E858E9DE7CDF}"/>
          </ac:spMkLst>
        </pc:spChg>
        <pc:spChg chg="add del mod">
          <ac:chgData name="Bob Ward" userId="6da7c2dd-8e2e-469f-a216-c384312e2a2d" providerId="ADAL" clId="{62870759-0822-402D-B25C-BB6298B1EE64}" dt="2023-11-02T23:15:08.313" v="56661" actId="478"/>
          <ac:spMkLst>
            <pc:docMk/>
            <pc:sldMk cId="1929109669" sldId="2076136956"/>
            <ac:spMk id="5" creationId="{A3B268BF-9F75-27C1-EA22-F4254B5C2731}"/>
          </ac:spMkLst>
        </pc:spChg>
        <pc:spChg chg="add del mod">
          <ac:chgData name="Bob Ward" userId="6da7c2dd-8e2e-469f-a216-c384312e2a2d" providerId="ADAL" clId="{62870759-0822-402D-B25C-BB6298B1EE64}" dt="2023-11-02T23:15:08.313" v="56661" actId="478"/>
          <ac:spMkLst>
            <pc:docMk/>
            <pc:sldMk cId="1929109669" sldId="2076136956"/>
            <ac:spMk id="7" creationId="{49823FEE-38C6-2F84-5E8D-9A9E4573F4DA}"/>
          </ac:spMkLst>
        </pc:spChg>
        <pc:spChg chg="add mod">
          <ac:chgData name="Bob Ward" userId="6da7c2dd-8e2e-469f-a216-c384312e2a2d" providerId="ADAL" clId="{62870759-0822-402D-B25C-BB6298B1EE64}" dt="2023-11-02T23:15:12.824" v="56662" actId="1076"/>
          <ac:spMkLst>
            <pc:docMk/>
            <pc:sldMk cId="1929109669" sldId="2076136956"/>
            <ac:spMk id="9" creationId="{88C6988D-E7FC-23D5-4FD6-586A7FB4A1BA}"/>
          </ac:spMkLst>
        </pc:spChg>
        <pc:spChg chg="add mod">
          <ac:chgData name="Bob Ward" userId="6da7c2dd-8e2e-469f-a216-c384312e2a2d" providerId="ADAL" clId="{62870759-0822-402D-B25C-BB6298B1EE64}" dt="2023-11-02T23:15:15.794" v="56663" actId="1076"/>
          <ac:spMkLst>
            <pc:docMk/>
            <pc:sldMk cId="1929109669" sldId="2076136956"/>
            <ac:spMk id="10" creationId="{67F06BAA-04EE-ABDF-1F6E-90BBCFAEBC07}"/>
          </ac:spMkLst>
        </pc:spChg>
        <pc:spChg chg="del mod">
          <ac:chgData name="Bob Ward" userId="6da7c2dd-8e2e-469f-a216-c384312e2a2d" providerId="ADAL" clId="{62870759-0822-402D-B25C-BB6298B1EE64}" dt="2023-11-02T22:59:23.787" v="56516" actId="12084"/>
          <ac:spMkLst>
            <pc:docMk/>
            <pc:sldMk cId="1929109669" sldId="2076136956"/>
            <ac:spMk id="17" creationId="{3A11FDD5-6D96-9E48-B645-2DF25875245A}"/>
          </ac:spMkLst>
        </pc:spChg>
        <pc:grpChg chg="del">
          <ac:chgData name="Bob Ward" userId="6da7c2dd-8e2e-469f-a216-c384312e2a2d" providerId="ADAL" clId="{62870759-0822-402D-B25C-BB6298B1EE64}" dt="2023-11-01T20:55:00.936" v="55311" actId="478"/>
          <ac:grpSpMkLst>
            <pc:docMk/>
            <pc:sldMk cId="1929109669" sldId="2076136956"/>
            <ac:grpSpMk id="18" creationId="{60974BF9-BDF8-3440-8F1C-543BF230F888}"/>
          </ac:grpSpMkLst>
        </pc:grpChg>
        <pc:graphicFrameChg chg="add mod">
          <ac:chgData name="Bob Ward" userId="6da7c2dd-8e2e-469f-a216-c384312e2a2d" providerId="ADAL" clId="{62870759-0822-402D-B25C-BB6298B1EE64}" dt="2023-11-02T23:15:12.824" v="56662" actId="1076"/>
          <ac:graphicFrameMkLst>
            <pc:docMk/>
            <pc:sldMk cId="1929109669" sldId="2076136956"/>
            <ac:graphicFrameMk id="8" creationId="{B5BC8155-6A78-65A8-E566-82DCC4C2C6A6}"/>
          </ac:graphicFrameMkLst>
        </pc:graphicFrameChg>
        <pc:cxnChg chg="del">
          <ac:chgData name="Bob Ward" userId="6da7c2dd-8e2e-469f-a216-c384312e2a2d" providerId="ADAL" clId="{62870759-0822-402D-B25C-BB6298B1EE64}" dt="2023-11-01T20:54:57.714" v="55310" actId="478"/>
          <ac:cxnSpMkLst>
            <pc:docMk/>
            <pc:sldMk cId="1929109669" sldId="2076136956"/>
            <ac:cxnSpMk id="21" creationId="{8202F73C-09C1-3D4E-A009-2FF825CFF6A1}"/>
          </ac:cxnSpMkLst>
        </pc:cxnChg>
      </pc:sldChg>
      <pc:sldChg chg="delSp modSp add del mod modNotesTx">
        <pc:chgData name="Bob Ward" userId="6da7c2dd-8e2e-469f-a216-c384312e2a2d" providerId="ADAL" clId="{62870759-0822-402D-B25C-BB6298B1EE64}" dt="2023-11-07T20:01:17.795" v="64049" actId="1076"/>
        <pc:sldMkLst>
          <pc:docMk/>
          <pc:sldMk cId="3512380746" sldId="2076136963"/>
        </pc:sldMkLst>
        <pc:spChg chg="mod">
          <ac:chgData name="Bob Ward" userId="6da7c2dd-8e2e-469f-a216-c384312e2a2d" providerId="ADAL" clId="{62870759-0822-402D-B25C-BB6298B1EE64}" dt="2023-11-03T01:31:08.225" v="58665" actId="20577"/>
          <ac:spMkLst>
            <pc:docMk/>
            <pc:sldMk cId="3512380746" sldId="2076136963"/>
            <ac:spMk id="2" creationId="{2E4902BD-CF0B-0249-9DE9-C0B6A6160091}"/>
          </ac:spMkLst>
        </pc:spChg>
        <pc:spChg chg="mod">
          <ac:chgData name="Bob Ward" userId="6da7c2dd-8e2e-469f-a216-c384312e2a2d" providerId="ADAL" clId="{62870759-0822-402D-B25C-BB6298B1EE64}" dt="2023-11-07T19:35:55.918" v="63885" actId="20577"/>
          <ac:spMkLst>
            <pc:docMk/>
            <pc:sldMk cId="3512380746" sldId="2076136963"/>
            <ac:spMk id="94" creationId="{55763265-A28C-694C-B475-520D00218EE1}"/>
          </ac:spMkLst>
        </pc:spChg>
        <pc:spChg chg="mod">
          <ac:chgData name="Bob Ward" userId="6da7c2dd-8e2e-469f-a216-c384312e2a2d" providerId="ADAL" clId="{62870759-0822-402D-B25C-BB6298B1EE64}" dt="2023-11-07T19:36:01.456" v="63906" actId="20577"/>
          <ac:spMkLst>
            <pc:docMk/>
            <pc:sldMk cId="3512380746" sldId="2076136963"/>
            <ac:spMk id="95" creationId="{690F1B12-CE1A-5B42-B1D2-0C58B5ED9582}"/>
          </ac:spMkLst>
        </pc:spChg>
        <pc:spChg chg="mod">
          <ac:chgData name="Bob Ward" userId="6da7c2dd-8e2e-469f-a216-c384312e2a2d" providerId="ADAL" clId="{62870759-0822-402D-B25C-BB6298B1EE64}" dt="2023-11-07T20:01:08.705" v="64047" actId="1076"/>
          <ac:spMkLst>
            <pc:docMk/>
            <pc:sldMk cId="3512380746" sldId="2076136963"/>
            <ac:spMk id="96" creationId="{79A35B87-3D47-8946-9715-F6F95A6ABBE6}"/>
          </ac:spMkLst>
        </pc:spChg>
        <pc:spChg chg="mod">
          <ac:chgData name="Bob Ward" userId="6da7c2dd-8e2e-469f-a216-c384312e2a2d" providerId="ADAL" clId="{62870759-0822-402D-B25C-BB6298B1EE64}" dt="2023-11-07T20:01:17.795" v="64049" actId="1076"/>
          <ac:spMkLst>
            <pc:docMk/>
            <pc:sldMk cId="3512380746" sldId="2076136963"/>
            <ac:spMk id="120" creationId="{332602E2-1587-B747-9312-41A8705B45CA}"/>
          </ac:spMkLst>
        </pc:spChg>
        <pc:spChg chg="mod">
          <ac:chgData name="Bob Ward" userId="6da7c2dd-8e2e-469f-a216-c384312e2a2d" providerId="ADAL" clId="{62870759-0822-402D-B25C-BB6298B1EE64}" dt="2023-11-07T20:01:17.795" v="64049" actId="1076"/>
          <ac:spMkLst>
            <pc:docMk/>
            <pc:sldMk cId="3512380746" sldId="2076136963"/>
            <ac:spMk id="121" creationId="{96FF4F0C-40EB-5447-8EE1-DEAA0389BEDF}"/>
          </ac:spMkLst>
        </pc:spChg>
        <pc:spChg chg="mod">
          <ac:chgData name="Bob Ward" userId="6da7c2dd-8e2e-469f-a216-c384312e2a2d" providerId="ADAL" clId="{62870759-0822-402D-B25C-BB6298B1EE64}" dt="2023-11-07T20:01:17.795" v="64049" actId="1076"/>
          <ac:spMkLst>
            <pc:docMk/>
            <pc:sldMk cId="3512380746" sldId="2076136963"/>
            <ac:spMk id="122" creationId="{60F973AA-00CB-0F4B-A326-FB40AE4548E3}"/>
          </ac:spMkLst>
        </pc:spChg>
        <pc:grpChg chg="mod">
          <ac:chgData name="Bob Ward" userId="6da7c2dd-8e2e-469f-a216-c384312e2a2d" providerId="ADAL" clId="{62870759-0822-402D-B25C-BB6298B1EE64}" dt="2023-11-07T20:01:13.993" v="64048" actId="1076"/>
          <ac:grpSpMkLst>
            <pc:docMk/>
            <pc:sldMk cId="3512380746" sldId="2076136963"/>
            <ac:grpSpMk id="4" creationId="{5241F5B7-D67B-BD49-BCFE-03D097D5F8DE}"/>
          </ac:grpSpMkLst>
        </pc:grpChg>
        <pc:grpChg chg="del">
          <ac:chgData name="Bob Ward" userId="6da7c2dd-8e2e-469f-a216-c384312e2a2d" providerId="ADAL" clId="{62870759-0822-402D-B25C-BB6298B1EE64}" dt="2023-11-03T01:30:09.064" v="58601" actId="478"/>
          <ac:grpSpMkLst>
            <pc:docMk/>
            <pc:sldMk cId="3512380746" sldId="2076136963"/>
            <ac:grpSpMk id="80" creationId="{B4BB6B30-7948-804F-99D1-D2A03CBC41D2}"/>
          </ac:grpSpMkLst>
        </pc:grpChg>
        <pc:grpChg chg="mod">
          <ac:chgData name="Bob Ward" userId="6da7c2dd-8e2e-469f-a216-c384312e2a2d" providerId="ADAL" clId="{62870759-0822-402D-B25C-BB6298B1EE64}" dt="2023-11-07T20:01:17.795" v="64049" actId="1076"/>
          <ac:grpSpMkLst>
            <pc:docMk/>
            <pc:sldMk cId="3512380746" sldId="2076136963"/>
            <ac:grpSpMk id="119" creationId="{622E16F2-C91D-B04D-90DF-5464B62F48E8}"/>
          </ac:grpSpMkLst>
        </pc:grpChg>
      </pc:sldChg>
      <pc:sldChg chg="addSp delSp modSp add del mod modNotesTx">
        <pc:chgData name="Bob Ward" userId="6da7c2dd-8e2e-469f-a216-c384312e2a2d" providerId="ADAL" clId="{62870759-0822-402D-B25C-BB6298B1EE64}" dt="2023-11-02T22:02:09.007" v="56467" actId="47"/>
        <pc:sldMkLst>
          <pc:docMk/>
          <pc:sldMk cId="916258792" sldId="2076137305"/>
        </pc:sldMkLst>
        <pc:spChg chg="del">
          <ac:chgData name="Bob Ward" userId="6da7c2dd-8e2e-469f-a216-c384312e2a2d" providerId="ADAL" clId="{62870759-0822-402D-B25C-BB6298B1EE64}" dt="2023-11-01T23:45:15.779" v="55642" actId="478"/>
          <ac:spMkLst>
            <pc:docMk/>
            <pc:sldMk cId="916258792" sldId="2076137305"/>
            <ac:spMk id="2" creationId="{26E29182-63F7-26CC-E696-83221D64807F}"/>
          </ac:spMkLst>
        </pc:spChg>
        <pc:spChg chg="add mod">
          <ac:chgData name="Bob Ward" userId="6da7c2dd-8e2e-469f-a216-c384312e2a2d" providerId="ADAL" clId="{62870759-0822-402D-B25C-BB6298B1EE64}" dt="2023-11-02T00:39:07.852" v="55867" actId="20577"/>
          <ac:spMkLst>
            <pc:docMk/>
            <pc:sldMk cId="916258792" sldId="2076137305"/>
            <ac:spMk id="8" creationId="{ABA81CD2-9395-6896-C888-750581EB20D7}"/>
          </ac:spMkLst>
        </pc:spChg>
        <pc:spChg chg="del mod">
          <ac:chgData name="Bob Ward" userId="6da7c2dd-8e2e-469f-a216-c384312e2a2d" providerId="ADAL" clId="{62870759-0822-402D-B25C-BB6298B1EE64}" dt="2023-11-02T16:53:05.759" v="56259" actId="478"/>
          <ac:spMkLst>
            <pc:docMk/>
            <pc:sldMk cId="916258792" sldId="2076137305"/>
            <ac:spMk id="11" creationId="{A89E4021-BC8F-344F-B336-0C8D8DEA8DF1}"/>
          </ac:spMkLst>
        </pc:spChg>
        <pc:spChg chg="add mod">
          <ac:chgData name="Bob Ward" userId="6da7c2dd-8e2e-469f-a216-c384312e2a2d" providerId="ADAL" clId="{62870759-0822-402D-B25C-BB6298B1EE64}" dt="2023-11-02T00:46:00.457" v="56221" actId="1076"/>
          <ac:spMkLst>
            <pc:docMk/>
            <pc:sldMk cId="916258792" sldId="2076137305"/>
            <ac:spMk id="13" creationId="{E7A7A7BF-8ACF-9444-C791-32628C40CAE7}"/>
          </ac:spMkLst>
        </pc:spChg>
        <pc:grpChg chg="del">
          <ac:chgData name="Bob Ward" userId="6da7c2dd-8e2e-469f-a216-c384312e2a2d" providerId="ADAL" clId="{62870759-0822-402D-B25C-BB6298B1EE64}" dt="2023-11-02T16:52:59.865" v="56256" actId="478"/>
          <ac:grpSpMkLst>
            <pc:docMk/>
            <pc:sldMk cId="916258792" sldId="2076137305"/>
            <ac:grpSpMk id="12" creationId="{1A62BBEC-E21F-4BE0-AA94-D23C7B379EA6}"/>
          </ac:grpSpMkLst>
        </pc:grpChg>
        <pc:picChg chg="del">
          <ac:chgData name="Bob Ward" userId="6da7c2dd-8e2e-469f-a216-c384312e2a2d" providerId="ADAL" clId="{62870759-0822-402D-B25C-BB6298B1EE64}" dt="2023-11-01T23:45:30.289" v="55645" actId="478"/>
          <ac:picMkLst>
            <pc:docMk/>
            <pc:sldMk cId="916258792" sldId="2076137305"/>
            <ac:picMk id="3" creationId="{E16A3770-500F-4A92-9856-5B73BE688812}"/>
          </ac:picMkLst>
        </pc:picChg>
        <pc:picChg chg="mod">
          <ac:chgData name="Bob Ward" userId="6da7c2dd-8e2e-469f-a216-c384312e2a2d" providerId="ADAL" clId="{62870759-0822-402D-B25C-BB6298B1EE64}" dt="2023-11-02T00:25:21.593" v="55724" actId="1076"/>
          <ac:picMkLst>
            <pc:docMk/>
            <pc:sldMk cId="916258792" sldId="2076137305"/>
            <ac:picMk id="23" creationId="{50B5FA77-5EC0-4FD4-8925-572EB2F009A1}"/>
          </ac:picMkLst>
        </pc:picChg>
        <pc:picChg chg="mod">
          <ac:chgData name="Bob Ward" userId="6da7c2dd-8e2e-469f-a216-c384312e2a2d" providerId="ADAL" clId="{62870759-0822-402D-B25C-BB6298B1EE64}" dt="2023-11-02T00:25:21.593" v="55724" actId="1076"/>
          <ac:picMkLst>
            <pc:docMk/>
            <pc:sldMk cId="916258792" sldId="2076137305"/>
            <ac:picMk id="30" creationId="{B71E1E6D-1D85-4F8A-A892-3446B4C3CE55}"/>
          </ac:picMkLst>
        </pc:picChg>
        <pc:inkChg chg="del">
          <ac:chgData name="Bob Ward" userId="6da7c2dd-8e2e-469f-a216-c384312e2a2d" providerId="ADAL" clId="{62870759-0822-402D-B25C-BB6298B1EE64}" dt="2023-11-02T16:53:02.116" v="56257" actId="478"/>
          <ac:inkMkLst>
            <pc:docMk/>
            <pc:sldMk cId="916258792" sldId="2076137305"/>
            <ac:inkMk id="22" creationId="{2219BFDC-0B75-429C-B94D-C0711989AB60}"/>
          </ac:inkMkLst>
        </pc:inkChg>
      </pc:sldChg>
      <pc:sldChg chg="addSp delSp modSp add del mod">
        <pc:chgData name="Bob Ward" userId="6da7c2dd-8e2e-469f-a216-c384312e2a2d" providerId="ADAL" clId="{62870759-0822-402D-B25C-BB6298B1EE64}" dt="2023-10-29T20:33:55.669" v="32553" actId="1076"/>
        <pc:sldMkLst>
          <pc:docMk/>
          <pc:sldMk cId="3939322080" sldId="2076137318"/>
        </pc:sldMkLst>
        <pc:picChg chg="add del mod">
          <ac:chgData name="Bob Ward" userId="6da7c2dd-8e2e-469f-a216-c384312e2a2d" providerId="ADAL" clId="{62870759-0822-402D-B25C-BB6298B1EE64}" dt="2023-10-29T20:33:33.874" v="32549" actId="478"/>
          <ac:picMkLst>
            <pc:docMk/>
            <pc:sldMk cId="3939322080" sldId="2076137318"/>
            <ac:picMk id="4" creationId="{32BF6222-CD22-0635-7D77-8B721A25BA75}"/>
          </ac:picMkLst>
        </pc:picChg>
        <pc:picChg chg="del">
          <ac:chgData name="Bob Ward" userId="6da7c2dd-8e2e-469f-a216-c384312e2a2d" providerId="ADAL" clId="{62870759-0822-402D-B25C-BB6298B1EE64}" dt="2023-10-29T20:32:50.525" v="32546" actId="478"/>
          <ac:picMkLst>
            <pc:docMk/>
            <pc:sldMk cId="3939322080" sldId="2076137318"/>
            <ac:picMk id="5" creationId="{BD203B92-CECF-468F-9E4F-D25595729C5B}"/>
          </ac:picMkLst>
        </pc:picChg>
        <pc:picChg chg="add mod">
          <ac:chgData name="Bob Ward" userId="6da7c2dd-8e2e-469f-a216-c384312e2a2d" providerId="ADAL" clId="{62870759-0822-402D-B25C-BB6298B1EE64}" dt="2023-10-29T20:33:55.669" v="32553" actId="1076"/>
          <ac:picMkLst>
            <pc:docMk/>
            <pc:sldMk cId="3939322080" sldId="2076137318"/>
            <ac:picMk id="6" creationId="{2D44D907-B406-C4C3-037D-D981CB117EBF}"/>
          </ac:picMkLst>
        </pc:picChg>
      </pc:sldChg>
      <pc:sldChg chg="add del">
        <pc:chgData name="Bob Ward" userId="6da7c2dd-8e2e-469f-a216-c384312e2a2d" providerId="ADAL" clId="{62870759-0822-402D-B25C-BB6298B1EE64}" dt="2023-10-29T20:17:47.977" v="32262"/>
        <pc:sldMkLst>
          <pc:docMk/>
          <pc:sldMk cId="3977934359" sldId="2076137335"/>
        </pc:sldMkLst>
      </pc:sldChg>
      <pc:sldChg chg="delSp add del mod">
        <pc:chgData name="Bob Ward" userId="6da7c2dd-8e2e-469f-a216-c384312e2a2d" providerId="ADAL" clId="{62870759-0822-402D-B25C-BB6298B1EE64}" dt="2023-10-29T20:34:31.235" v="32557" actId="47"/>
        <pc:sldMkLst>
          <pc:docMk/>
          <pc:sldMk cId="1829318247" sldId="2076137337"/>
        </pc:sldMkLst>
        <pc:grpChg chg="del">
          <ac:chgData name="Bob Ward" userId="6da7c2dd-8e2e-469f-a216-c384312e2a2d" providerId="ADAL" clId="{62870759-0822-402D-B25C-BB6298B1EE64}" dt="2023-10-28T18:04:29.035" v="25034" actId="478"/>
          <ac:grpSpMkLst>
            <pc:docMk/>
            <pc:sldMk cId="1829318247" sldId="2076137337"/>
            <ac:grpSpMk id="38" creationId="{D444EB3F-0EE8-0342-A4C2-4AF23DBCC0F6}"/>
          </ac:grpSpMkLst>
        </pc:grpChg>
      </pc:sldChg>
      <pc:sldChg chg="addSp delSp modSp mod delAnim modAnim">
        <pc:chgData name="Bob Ward" userId="6da7c2dd-8e2e-469f-a216-c384312e2a2d" providerId="ADAL" clId="{62870759-0822-402D-B25C-BB6298B1EE64}" dt="2023-11-12T03:30:28.610" v="66639" actId="6549"/>
        <pc:sldMkLst>
          <pc:docMk/>
          <pc:sldMk cId="3361306358" sldId="2076137339"/>
        </pc:sldMkLst>
        <pc:spChg chg="mod">
          <ac:chgData name="Bob Ward" userId="6da7c2dd-8e2e-469f-a216-c384312e2a2d" providerId="ADAL" clId="{62870759-0822-402D-B25C-BB6298B1EE64}" dt="2023-10-22T00:27:10.820" v="6300" actId="20577"/>
          <ac:spMkLst>
            <pc:docMk/>
            <pc:sldMk cId="3361306358" sldId="2076137339"/>
            <ac:spMk id="2" creationId="{FF5B65D3-DE27-6B44-A5C1-45CE492DCA74}"/>
          </ac:spMkLst>
        </pc:spChg>
        <pc:spChg chg="mod">
          <ac:chgData name="Bob Ward" userId="6da7c2dd-8e2e-469f-a216-c384312e2a2d" providerId="ADAL" clId="{62870759-0822-402D-B25C-BB6298B1EE64}" dt="2023-10-29T18:30:42.019" v="30145" actId="20577"/>
          <ac:spMkLst>
            <pc:docMk/>
            <pc:sldMk cId="3361306358" sldId="2076137339"/>
            <ac:spMk id="3" creationId="{29EBE118-79E5-4265-96C9-3C0DDD11D108}"/>
          </ac:spMkLst>
        </pc:spChg>
        <pc:spChg chg="mod">
          <ac:chgData name="Bob Ward" userId="6da7c2dd-8e2e-469f-a216-c384312e2a2d" providerId="ADAL" clId="{62870759-0822-402D-B25C-BB6298B1EE64}" dt="2023-10-22T00:27:45.467" v="6373" actId="20577"/>
          <ac:spMkLst>
            <pc:docMk/>
            <pc:sldMk cId="3361306358" sldId="2076137339"/>
            <ac:spMk id="8" creationId="{3FD4F17C-EEBA-9D4F-A3CA-BE2BFE5A2BC3}"/>
          </ac:spMkLst>
        </pc:spChg>
        <pc:spChg chg="add del mod">
          <ac:chgData name="Bob Ward" userId="6da7c2dd-8e2e-469f-a216-c384312e2a2d" providerId="ADAL" clId="{62870759-0822-402D-B25C-BB6298B1EE64}" dt="2023-10-22T01:00:23.013" v="6611" actId="478"/>
          <ac:spMkLst>
            <pc:docMk/>
            <pc:sldMk cId="3361306358" sldId="2076137339"/>
            <ac:spMk id="10" creationId="{72BA3A9A-C6D7-441E-EF1F-51E0029E5E81}"/>
          </ac:spMkLst>
        </pc:spChg>
        <pc:spChg chg="add del mod">
          <ac:chgData name="Bob Ward" userId="6da7c2dd-8e2e-469f-a216-c384312e2a2d" providerId="ADAL" clId="{62870759-0822-402D-B25C-BB6298B1EE64}" dt="2023-10-22T22:21:15.074" v="11251"/>
          <ac:spMkLst>
            <pc:docMk/>
            <pc:sldMk cId="3361306358" sldId="2076137339"/>
            <ac:spMk id="10" creationId="{C7DB4079-141F-C14F-8927-160C143680A5}"/>
          </ac:spMkLst>
        </pc:spChg>
        <pc:spChg chg="mod">
          <ac:chgData name="Bob Ward" userId="6da7c2dd-8e2e-469f-a216-c384312e2a2d" providerId="ADAL" clId="{62870759-0822-402D-B25C-BB6298B1EE64}" dt="2023-10-22T00:26:26.796" v="6266" actId="313"/>
          <ac:spMkLst>
            <pc:docMk/>
            <pc:sldMk cId="3361306358" sldId="2076137339"/>
            <ac:spMk id="11" creationId="{9C409991-DBD2-4E9D-830D-A6790320A566}"/>
          </ac:spMkLst>
        </pc:spChg>
        <pc:spChg chg="mod">
          <ac:chgData name="Bob Ward" userId="6da7c2dd-8e2e-469f-a216-c384312e2a2d" providerId="ADAL" clId="{62870759-0822-402D-B25C-BB6298B1EE64}" dt="2023-10-22T21:34:21.335" v="9780" actId="20577"/>
          <ac:spMkLst>
            <pc:docMk/>
            <pc:sldMk cId="3361306358" sldId="2076137339"/>
            <ac:spMk id="12" creationId="{665EAA2E-AC02-4D4D-B997-A412B4CC4642}"/>
          </ac:spMkLst>
        </pc:spChg>
        <pc:spChg chg="mod">
          <ac:chgData name="Bob Ward" userId="6da7c2dd-8e2e-469f-a216-c384312e2a2d" providerId="ADAL" clId="{62870759-0822-402D-B25C-BB6298B1EE64}" dt="2023-10-29T18:30:48.849" v="30181" actId="6549"/>
          <ac:spMkLst>
            <pc:docMk/>
            <pc:sldMk cId="3361306358" sldId="2076137339"/>
            <ac:spMk id="13" creationId="{93CA8765-CA8A-0340-80FC-F105FC681B47}"/>
          </ac:spMkLst>
        </pc:spChg>
        <pc:spChg chg="mod">
          <ac:chgData name="Bob Ward" userId="6da7c2dd-8e2e-469f-a216-c384312e2a2d" providerId="ADAL" clId="{62870759-0822-402D-B25C-BB6298B1EE64}" dt="2023-10-22T00:36:42.370" v="6408"/>
          <ac:spMkLst>
            <pc:docMk/>
            <pc:sldMk cId="3361306358" sldId="2076137339"/>
            <ac:spMk id="14" creationId="{7AC16A8D-C13B-4A4C-846E-46FCE4C15402}"/>
          </ac:spMkLst>
        </pc:spChg>
        <pc:spChg chg="mod">
          <ac:chgData name="Bob Ward" userId="6da7c2dd-8e2e-469f-a216-c384312e2a2d" providerId="ADAL" clId="{62870759-0822-402D-B25C-BB6298B1EE64}" dt="2023-10-29T18:30:30.871" v="30101" actId="20577"/>
          <ac:spMkLst>
            <pc:docMk/>
            <pc:sldMk cId="3361306358" sldId="2076137339"/>
            <ac:spMk id="15" creationId="{FA09960E-E45A-7D4B-92CB-0B2428B0C489}"/>
          </ac:spMkLst>
        </pc:spChg>
        <pc:spChg chg="add del mod">
          <ac:chgData name="Bob Ward" userId="6da7c2dd-8e2e-469f-a216-c384312e2a2d" providerId="ADAL" clId="{62870759-0822-402D-B25C-BB6298B1EE64}" dt="2023-10-23T16:05:04.475" v="13101" actId="1076"/>
          <ac:spMkLst>
            <pc:docMk/>
            <pc:sldMk cId="3361306358" sldId="2076137339"/>
            <ac:spMk id="21" creationId="{431F0B38-DFB5-C325-707B-98FB85ED4522}"/>
          </ac:spMkLst>
        </pc:spChg>
        <pc:spChg chg="add del">
          <ac:chgData name="Bob Ward" userId="6da7c2dd-8e2e-469f-a216-c384312e2a2d" providerId="ADAL" clId="{62870759-0822-402D-B25C-BB6298B1EE64}" dt="2023-10-22T00:34:26.533" v="6390" actId="478"/>
          <ac:spMkLst>
            <pc:docMk/>
            <pc:sldMk cId="3361306358" sldId="2076137339"/>
            <ac:spMk id="22" creationId="{92FB5A88-9F74-B53F-0594-7CE6AF23DFAC}"/>
          </ac:spMkLst>
        </pc:spChg>
        <pc:spChg chg="mod">
          <ac:chgData name="Bob Ward" userId="6da7c2dd-8e2e-469f-a216-c384312e2a2d" providerId="ADAL" clId="{62870759-0822-402D-B25C-BB6298B1EE64}" dt="2023-10-22T00:40:14.763" v="6442"/>
          <ac:spMkLst>
            <pc:docMk/>
            <pc:sldMk cId="3361306358" sldId="2076137339"/>
            <ac:spMk id="25" creationId="{A476844C-A3E9-DEB6-9E5A-91F245E72C49}"/>
          </ac:spMkLst>
        </pc:spChg>
        <pc:spChg chg="mod">
          <ac:chgData name="Bob Ward" userId="6da7c2dd-8e2e-469f-a216-c384312e2a2d" providerId="ADAL" clId="{62870759-0822-402D-B25C-BB6298B1EE64}" dt="2023-10-22T00:40:14.763" v="6442"/>
          <ac:spMkLst>
            <pc:docMk/>
            <pc:sldMk cId="3361306358" sldId="2076137339"/>
            <ac:spMk id="26" creationId="{A77E59E1-2E99-5B85-5B1B-398E5214317D}"/>
          </ac:spMkLst>
        </pc:spChg>
        <pc:spChg chg="mod">
          <ac:chgData name="Bob Ward" userId="6da7c2dd-8e2e-469f-a216-c384312e2a2d" providerId="ADAL" clId="{62870759-0822-402D-B25C-BB6298B1EE64}" dt="2023-10-22T22:21:23.487" v="11252"/>
          <ac:spMkLst>
            <pc:docMk/>
            <pc:sldMk cId="3361306358" sldId="2076137339"/>
            <ac:spMk id="27" creationId="{44352FDC-3875-C690-B6EC-41D60A0562C4}"/>
          </ac:spMkLst>
        </pc:spChg>
        <pc:spChg chg="mod">
          <ac:chgData name="Bob Ward" userId="6da7c2dd-8e2e-469f-a216-c384312e2a2d" providerId="ADAL" clId="{62870759-0822-402D-B25C-BB6298B1EE64}" dt="2023-10-22T22:21:23.487" v="11252"/>
          <ac:spMkLst>
            <pc:docMk/>
            <pc:sldMk cId="3361306358" sldId="2076137339"/>
            <ac:spMk id="28" creationId="{E8BD1CAF-0126-FE81-7C57-2E8AA48BBBCE}"/>
          </ac:spMkLst>
        </pc:spChg>
        <pc:spChg chg="mod">
          <ac:chgData name="Bob Ward" userId="6da7c2dd-8e2e-469f-a216-c384312e2a2d" providerId="ADAL" clId="{62870759-0822-402D-B25C-BB6298B1EE64}" dt="2023-10-22T22:21:23.487" v="11252"/>
          <ac:spMkLst>
            <pc:docMk/>
            <pc:sldMk cId="3361306358" sldId="2076137339"/>
            <ac:spMk id="29" creationId="{967EDDCD-74DE-C6C0-FA18-F2DCE9D766DB}"/>
          </ac:spMkLst>
        </pc:spChg>
        <pc:spChg chg="mod">
          <ac:chgData name="Bob Ward" userId="6da7c2dd-8e2e-469f-a216-c384312e2a2d" providerId="ADAL" clId="{62870759-0822-402D-B25C-BB6298B1EE64}" dt="2023-10-22T22:21:23.487" v="11252"/>
          <ac:spMkLst>
            <pc:docMk/>
            <pc:sldMk cId="3361306358" sldId="2076137339"/>
            <ac:spMk id="30" creationId="{6E66C157-10F0-C682-67A8-122B0C79156D}"/>
          </ac:spMkLst>
        </pc:spChg>
        <pc:spChg chg="mod">
          <ac:chgData name="Bob Ward" userId="6da7c2dd-8e2e-469f-a216-c384312e2a2d" providerId="ADAL" clId="{62870759-0822-402D-B25C-BB6298B1EE64}" dt="2023-10-22T22:21:23.487" v="11252"/>
          <ac:spMkLst>
            <pc:docMk/>
            <pc:sldMk cId="3361306358" sldId="2076137339"/>
            <ac:spMk id="31" creationId="{8BED0538-C325-EE56-73A1-F02849DD2FDC}"/>
          </ac:spMkLst>
        </pc:spChg>
        <pc:spChg chg="mod">
          <ac:chgData name="Bob Ward" userId="6da7c2dd-8e2e-469f-a216-c384312e2a2d" providerId="ADAL" clId="{62870759-0822-402D-B25C-BB6298B1EE64}" dt="2023-10-22T22:21:23.487" v="11252"/>
          <ac:spMkLst>
            <pc:docMk/>
            <pc:sldMk cId="3361306358" sldId="2076137339"/>
            <ac:spMk id="32" creationId="{7FE8ED71-32F5-379C-4D01-CF1A914181FF}"/>
          </ac:spMkLst>
        </pc:spChg>
        <pc:spChg chg="mod">
          <ac:chgData name="Bob Ward" userId="6da7c2dd-8e2e-469f-a216-c384312e2a2d" providerId="ADAL" clId="{62870759-0822-402D-B25C-BB6298B1EE64}" dt="2023-10-22T22:21:23.487" v="11252"/>
          <ac:spMkLst>
            <pc:docMk/>
            <pc:sldMk cId="3361306358" sldId="2076137339"/>
            <ac:spMk id="33" creationId="{A5701780-C4EA-C17F-414E-A33A66EADABE}"/>
          </ac:spMkLst>
        </pc:spChg>
        <pc:spChg chg="mod">
          <ac:chgData name="Bob Ward" userId="6da7c2dd-8e2e-469f-a216-c384312e2a2d" providerId="ADAL" clId="{62870759-0822-402D-B25C-BB6298B1EE64}" dt="2023-10-22T22:21:23.487" v="11252"/>
          <ac:spMkLst>
            <pc:docMk/>
            <pc:sldMk cId="3361306358" sldId="2076137339"/>
            <ac:spMk id="34" creationId="{080C4101-1629-1A12-E65A-855E6D2C424B}"/>
          </ac:spMkLst>
        </pc:spChg>
        <pc:spChg chg="mod">
          <ac:chgData name="Bob Ward" userId="6da7c2dd-8e2e-469f-a216-c384312e2a2d" providerId="ADAL" clId="{62870759-0822-402D-B25C-BB6298B1EE64}" dt="2023-10-22T22:21:23.487" v="11252"/>
          <ac:spMkLst>
            <pc:docMk/>
            <pc:sldMk cId="3361306358" sldId="2076137339"/>
            <ac:spMk id="35" creationId="{9AA65D81-E30D-16EA-BB10-471B5AA60A67}"/>
          </ac:spMkLst>
        </pc:spChg>
        <pc:spChg chg="mod">
          <ac:chgData name="Bob Ward" userId="6da7c2dd-8e2e-469f-a216-c384312e2a2d" providerId="ADAL" clId="{62870759-0822-402D-B25C-BB6298B1EE64}" dt="2023-10-22T22:53:46.292" v="12120"/>
          <ac:spMkLst>
            <pc:docMk/>
            <pc:sldMk cId="3361306358" sldId="2076137339"/>
            <ac:spMk id="37" creationId="{CEB8C46F-13A7-DCF0-C110-44FFB1B66BAE}"/>
          </ac:spMkLst>
        </pc:spChg>
        <pc:spChg chg="mod">
          <ac:chgData name="Bob Ward" userId="6da7c2dd-8e2e-469f-a216-c384312e2a2d" providerId="ADAL" clId="{62870759-0822-402D-B25C-BB6298B1EE64}" dt="2023-10-22T22:53:46.292" v="12120"/>
          <ac:spMkLst>
            <pc:docMk/>
            <pc:sldMk cId="3361306358" sldId="2076137339"/>
            <ac:spMk id="38" creationId="{86746FF4-E8FC-590B-5428-4C3CA387D858}"/>
          </ac:spMkLst>
        </pc:spChg>
        <pc:spChg chg="add del mod">
          <ac:chgData name="Bob Ward" userId="6da7c2dd-8e2e-469f-a216-c384312e2a2d" providerId="ADAL" clId="{62870759-0822-402D-B25C-BB6298B1EE64}" dt="2023-10-22T22:54:23.328" v="12127"/>
          <ac:spMkLst>
            <pc:docMk/>
            <pc:sldMk cId="3361306358" sldId="2076137339"/>
            <ac:spMk id="39" creationId="{53FC2B41-AF88-7FEE-54CF-0175B104CEB9}"/>
          </ac:spMkLst>
        </pc:spChg>
        <pc:spChg chg="mod">
          <ac:chgData name="Bob Ward" userId="6da7c2dd-8e2e-469f-a216-c384312e2a2d" providerId="ADAL" clId="{62870759-0822-402D-B25C-BB6298B1EE64}" dt="2023-10-22T22:54:26.801" v="12128"/>
          <ac:spMkLst>
            <pc:docMk/>
            <pc:sldMk cId="3361306358" sldId="2076137339"/>
            <ac:spMk id="41" creationId="{4D45D4F4-30AB-8F67-A366-515856700765}"/>
          </ac:spMkLst>
        </pc:spChg>
        <pc:spChg chg="mod">
          <ac:chgData name="Bob Ward" userId="6da7c2dd-8e2e-469f-a216-c384312e2a2d" providerId="ADAL" clId="{62870759-0822-402D-B25C-BB6298B1EE64}" dt="2023-10-22T22:54:26.801" v="12128"/>
          <ac:spMkLst>
            <pc:docMk/>
            <pc:sldMk cId="3361306358" sldId="2076137339"/>
            <ac:spMk id="45" creationId="{4A613E2E-76CF-52D6-BD4E-0ED782331E8A}"/>
          </ac:spMkLst>
        </pc:spChg>
        <pc:spChg chg="add del mod">
          <ac:chgData name="Bob Ward" userId="6da7c2dd-8e2e-469f-a216-c384312e2a2d" providerId="ADAL" clId="{62870759-0822-402D-B25C-BB6298B1EE64}" dt="2023-11-12T03:30:28.610" v="66639" actId="6549"/>
          <ac:spMkLst>
            <pc:docMk/>
            <pc:sldMk cId="3361306358" sldId="2076137339"/>
            <ac:spMk id="47" creationId="{FB22493E-E832-378D-B450-1A0E78FF8B3A}"/>
          </ac:spMkLst>
        </pc:spChg>
        <pc:spChg chg="add mod">
          <ac:chgData name="Bob Ward" userId="6da7c2dd-8e2e-469f-a216-c384312e2a2d" providerId="ADAL" clId="{62870759-0822-402D-B25C-BB6298B1EE64}" dt="2023-11-12T02:47:35.129" v="64730" actId="1076"/>
          <ac:spMkLst>
            <pc:docMk/>
            <pc:sldMk cId="3361306358" sldId="2076137339"/>
            <ac:spMk id="50" creationId="{1FF902A4-C248-04D0-C261-C4B26B0347CD}"/>
          </ac:spMkLst>
        </pc:spChg>
        <pc:spChg chg="mod">
          <ac:chgData name="Bob Ward" userId="6da7c2dd-8e2e-469f-a216-c384312e2a2d" providerId="ADAL" clId="{62870759-0822-402D-B25C-BB6298B1EE64}" dt="2023-10-22T01:00:04.890" v="6605"/>
          <ac:spMkLst>
            <pc:docMk/>
            <pc:sldMk cId="3361306358" sldId="2076137339"/>
            <ac:spMk id="53" creationId="{80C216DF-9E29-89B4-080D-BC80A8135601}"/>
          </ac:spMkLst>
        </pc:spChg>
        <pc:spChg chg="mod">
          <ac:chgData name="Bob Ward" userId="6da7c2dd-8e2e-469f-a216-c384312e2a2d" providerId="ADAL" clId="{62870759-0822-402D-B25C-BB6298B1EE64}" dt="2023-10-22T01:00:04.890" v="6605"/>
          <ac:spMkLst>
            <pc:docMk/>
            <pc:sldMk cId="3361306358" sldId="2076137339"/>
            <ac:spMk id="56" creationId="{FDD6C45F-3AE9-A8FC-68A1-1B4D942B4D7F}"/>
          </ac:spMkLst>
        </pc:spChg>
        <pc:spChg chg="mod">
          <ac:chgData name="Bob Ward" userId="6da7c2dd-8e2e-469f-a216-c384312e2a2d" providerId="ADAL" clId="{62870759-0822-402D-B25C-BB6298B1EE64}" dt="2023-10-22T01:00:04.890" v="6605"/>
          <ac:spMkLst>
            <pc:docMk/>
            <pc:sldMk cId="3361306358" sldId="2076137339"/>
            <ac:spMk id="57" creationId="{F6E964B0-BCD8-E4ED-FCE4-CFCD93633AE0}"/>
          </ac:spMkLst>
        </pc:spChg>
        <pc:spChg chg="mod">
          <ac:chgData name="Bob Ward" userId="6da7c2dd-8e2e-469f-a216-c384312e2a2d" providerId="ADAL" clId="{62870759-0822-402D-B25C-BB6298B1EE64}" dt="2023-10-22T01:00:04.890" v="6605"/>
          <ac:spMkLst>
            <pc:docMk/>
            <pc:sldMk cId="3361306358" sldId="2076137339"/>
            <ac:spMk id="58" creationId="{08A1048E-052C-BF70-080E-382EAAC44B21}"/>
          </ac:spMkLst>
        </pc:spChg>
        <pc:spChg chg="mod">
          <ac:chgData name="Bob Ward" userId="6da7c2dd-8e2e-469f-a216-c384312e2a2d" providerId="ADAL" clId="{62870759-0822-402D-B25C-BB6298B1EE64}" dt="2023-10-22T01:00:04.890" v="6605"/>
          <ac:spMkLst>
            <pc:docMk/>
            <pc:sldMk cId="3361306358" sldId="2076137339"/>
            <ac:spMk id="59" creationId="{703AA9C4-D359-3BD5-0E13-EB20AF1096FB}"/>
          </ac:spMkLst>
        </pc:spChg>
        <pc:spChg chg="mod">
          <ac:chgData name="Bob Ward" userId="6da7c2dd-8e2e-469f-a216-c384312e2a2d" providerId="ADAL" clId="{62870759-0822-402D-B25C-BB6298B1EE64}" dt="2023-10-22T01:00:04.890" v="6605"/>
          <ac:spMkLst>
            <pc:docMk/>
            <pc:sldMk cId="3361306358" sldId="2076137339"/>
            <ac:spMk id="60" creationId="{CA4E01DE-F77F-6CA5-3DD3-526399B5AAAF}"/>
          </ac:spMkLst>
        </pc:spChg>
        <pc:spChg chg="mod">
          <ac:chgData name="Bob Ward" userId="6da7c2dd-8e2e-469f-a216-c384312e2a2d" providerId="ADAL" clId="{62870759-0822-402D-B25C-BB6298B1EE64}" dt="2023-10-22T01:00:04.890" v="6605"/>
          <ac:spMkLst>
            <pc:docMk/>
            <pc:sldMk cId="3361306358" sldId="2076137339"/>
            <ac:spMk id="61" creationId="{4AAECADF-D79F-1DFE-6AE2-826138C598EB}"/>
          </ac:spMkLst>
        </pc:spChg>
        <pc:spChg chg="mod">
          <ac:chgData name="Bob Ward" userId="6da7c2dd-8e2e-469f-a216-c384312e2a2d" providerId="ADAL" clId="{62870759-0822-402D-B25C-BB6298B1EE64}" dt="2023-10-22T01:00:04.890" v="6605"/>
          <ac:spMkLst>
            <pc:docMk/>
            <pc:sldMk cId="3361306358" sldId="2076137339"/>
            <ac:spMk id="62" creationId="{407423C9-B86A-DB8A-1886-BD904560FDD8}"/>
          </ac:spMkLst>
        </pc:spChg>
        <pc:spChg chg="mod">
          <ac:chgData name="Bob Ward" userId="6da7c2dd-8e2e-469f-a216-c384312e2a2d" providerId="ADAL" clId="{62870759-0822-402D-B25C-BB6298B1EE64}" dt="2023-10-22T01:00:04.890" v="6605"/>
          <ac:spMkLst>
            <pc:docMk/>
            <pc:sldMk cId="3361306358" sldId="2076137339"/>
            <ac:spMk id="63" creationId="{334D0424-6BFA-D7E9-5AE1-A396CCADF1CF}"/>
          </ac:spMkLst>
        </pc:spChg>
        <pc:spChg chg="del">
          <ac:chgData name="Bob Ward" userId="6da7c2dd-8e2e-469f-a216-c384312e2a2d" providerId="ADAL" clId="{62870759-0822-402D-B25C-BB6298B1EE64}" dt="2023-10-22T00:35:17.156" v="6402" actId="478"/>
          <ac:spMkLst>
            <pc:docMk/>
            <pc:sldMk cId="3361306358" sldId="2076137339"/>
            <ac:spMk id="78" creationId="{DB8E9524-E144-3F1D-DB86-FF270691F5DB}"/>
          </ac:spMkLst>
        </pc:spChg>
        <pc:grpChg chg="add del mod">
          <ac:chgData name="Bob Ward" userId="6da7c2dd-8e2e-469f-a216-c384312e2a2d" providerId="ADAL" clId="{62870759-0822-402D-B25C-BB6298B1EE64}" dt="2023-10-22T22:21:24.867" v="11253"/>
          <ac:grpSpMkLst>
            <pc:docMk/>
            <pc:sldMk cId="3361306358" sldId="2076137339"/>
            <ac:grpSpMk id="16" creationId="{DDA6FB1C-5A53-E2DF-76A7-9782E3E9BE16}"/>
          </ac:grpSpMkLst>
        </pc:grpChg>
        <pc:grpChg chg="add del mod">
          <ac:chgData name="Bob Ward" userId="6da7c2dd-8e2e-469f-a216-c384312e2a2d" providerId="ADAL" clId="{62870759-0822-402D-B25C-BB6298B1EE64}" dt="2023-10-23T16:04:50.162" v="13095" actId="478"/>
          <ac:grpSpMkLst>
            <pc:docMk/>
            <pc:sldMk cId="3361306358" sldId="2076137339"/>
            <ac:grpSpMk id="24" creationId="{922F837E-E0A6-D0EB-521C-72B0A407F79B}"/>
          </ac:grpSpMkLst>
        </pc:grpChg>
        <pc:grpChg chg="del">
          <ac:chgData name="Bob Ward" userId="6da7c2dd-8e2e-469f-a216-c384312e2a2d" providerId="ADAL" clId="{62870759-0822-402D-B25C-BB6298B1EE64}" dt="2023-10-22T00:30:56.747" v="6379" actId="478"/>
          <ac:grpSpMkLst>
            <pc:docMk/>
            <pc:sldMk cId="3361306358" sldId="2076137339"/>
            <ac:grpSpMk id="34" creationId="{35B6E7E0-76F8-960F-D039-B70643079D52}"/>
          </ac:grpSpMkLst>
        </pc:grpChg>
        <pc:grpChg chg="add del mod">
          <ac:chgData name="Bob Ward" userId="6da7c2dd-8e2e-469f-a216-c384312e2a2d" providerId="ADAL" clId="{62870759-0822-402D-B25C-BB6298B1EE64}" dt="2023-10-22T22:53:48.086" v="12121"/>
          <ac:grpSpMkLst>
            <pc:docMk/>
            <pc:sldMk cId="3361306358" sldId="2076137339"/>
            <ac:grpSpMk id="36" creationId="{4624DB50-B2E8-ACB8-4099-7B27D823E4DF}"/>
          </ac:grpSpMkLst>
        </pc:grpChg>
        <pc:grpChg chg="add mod">
          <ac:chgData name="Bob Ward" userId="6da7c2dd-8e2e-469f-a216-c384312e2a2d" providerId="ADAL" clId="{62870759-0822-402D-B25C-BB6298B1EE64}" dt="2023-10-23T16:05:10.630" v="13102" actId="1076"/>
          <ac:grpSpMkLst>
            <pc:docMk/>
            <pc:sldMk cId="3361306358" sldId="2076137339"/>
            <ac:grpSpMk id="40" creationId="{BD638436-0EEF-2A31-3258-6C77B09FB00E}"/>
          </ac:grpSpMkLst>
        </pc:grpChg>
        <pc:grpChg chg="del">
          <ac:chgData name="Bob Ward" userId="6da7c2dd-8e2e-469f-a216-c384312e2a2d" providerId="ADAL" clId="{62870759-0822-402D-B25C-BB6298B1EE64}" dt="2023-10-22T00:34:29.828" v="6391" actId="478"/>
          <ac:grpSpMkLst>
            <pc:docMk/>
            <pc:sldMk cId="3361306358" sldId="2076137339"/>
            <ac:grpSpMk id="46" creationId="{5458472E-39C8-C823-6B1D-E9C684963B19}"/>
          </ac:grpSpMkLst>
        </pc:grpChg>
        <pc:grpChg chg="add mod">
          <ac:chgData name="Bob Ward" userId="6da7c2dd-8e2e-469f-a216-c384312e2a2d" providerId="ADAL" clId="{62870759-0822-402D-B25C-BB6298B1EE64}" dt="2023-10-22T01:00:27.943" v="6612" actId="1076"/>
          <ac:grpSpMkLst>
            <pc:docMk/>
            <pc:sldMk cId="3361306358" sldId="2076137339"/>
            <ac:grpSpMk id="52" creationId="{53D5677A-066A-345E-C307-A6134FCBF726}"/>
          </ac:grpSpMkLst>
        </pc:grpChg>
        <pc:grpChg chg="del">
          <ac:chgData name="Bob Ward" userId="6da7c2dd-8e2e-469f-a216-c384312e2a2d" providerId="ADAL" clId="{62870759-0822-402D-B25C-BB6298B1EE64}" dt="2023-10-22T00:31:50.266" v="6387" actId="478"/>
          <ac:grpSpMkLst>
            <pc:docMk/>
            <pc:sldMk cId="3361306358" sldId="2076137339"/>
            <ac:grpSpMk id="75" creationId="{BEFCF8EF-FC7B-6291-46EE-25250DACA613}"/>
          </ac:grpSpMkLst>
        </pc:grpChg>
        <pc:picChg chg="add mod">
          <ac:chgData name="Bob Ward" userId="6da7c2dd-8e2e-469f-a216-c384312e2a2d" providerId="ADAL" clId="{62870759-0822-402D-B25C-BB6298B1EE64}" dt="2023-10-22T00:34:37.516" v="6392" actId="1076"/>
          <ac:picMkLst>
            <pc:docMk/>
            <pc:sldMk cId="3361306358" sldId="2076137339"/>
            <ac:picMk id="4" creationId="{2D69E3FE-87D2-076B-8327-912499B14288}"/>
          </ac:picMkLst>
        </pc:picChg>
        <pc:picChg chg="mod">
          <ac:chgData name="Bob Ward" userId="6da7c2dd-8e2e-469f-a216-c384312e2a2d" providerId="ADAL" clId="{62870759-0822-402D-B25C-BB6298B1EE64}" dt="2023-10-22T00:27:28.050" v="6302" actId="1076"/>
          <ac:picMkLst>
            <pc:docMk/>
            <pc:sldMk cId="3361306358" sldId="2076137339"/>
            <ac:picMk id="5" creationId="{16F611BD-AD96-0498-9D04-BEE6AE1EAE7B}"/>
          </ac:picMkLst>
        </pc:picChg>
        <pc:picChg chg="add mod">
          <ac:chgData name="Bob Ward" userId="6da7c2dd-8e2e-469f-a216-c384312e2a2d" providerId="ADAL" clId="{62870759-0822-402D-B25C-BB6298B1EE64}" dt="2023-10-22T00:31:18.028" v="6381" actId="1076"/>
          <ac:picMkLst>
            <pc:docMk/>
            <pc:sldMk cId="3361306358" sldId="2076137339"/>
            <ac:picMk id="6" creationId="{5100043C-3A22-4F59-2B1E-617259678221}"/>
          </ac:picMkLst>
        </pc:picChg>
        <pc:picChg chg="add mod">
          <ac:chgData name="Bob Ward" userId="6da7c2dd-8e2e-469f-a216-c384312e2a2d" providerId="ADAL" clId="{62870759-0822-402D-B25C-BB6298B1EE64}" dt="2023-10-22T00:35:03.053" v="6398" actId="1076"/>
          <ac:picMkLst>
            <pc:docMk/>
            <pc:sldMk cId="3361306358" sldId="2076137339"/>
            <ac:picMk id="7" creationId="{872FC599-93E5-9F0E-55AA-97AC9BD49454}"/>
          </ac:picMkLst>
        </pc:picChg>
        <pc:picChg chg="del">
          <ac:chgData name="Bob Ward" userId="6da7c2dd-8e2e-469f-a216-c384312e2a2d" providerId="ADAL" clId="{62870759-0822-402D-B25C-BB6298B1EE64}" dt="2023-10-22T00:35:18.633" v="6403" actId="478"/>
          <ac:picMkLst>
            <pc:docMk/>
            <pc:sldMk cId="3361306358" sldId="2076137339"/>
            <ac:picMk id="16" creationId="{736C9B7D-2E3F-308F-C268-8D573059F461}"/>
          </ac:picMkLst>
        </pc:picChg>
        <pc:picChg chg="add mod">
          <ac:chgData name="Bob Ward" userId="6da7c2dd-8e2e-469f-a216-c384312e2a2d" providerId="ADAL" clId="{62870759-0822-402D-B25C-BB6298B1EE64}" dt="2023-10-22T00:38:56.763" v="6424" actId="1076"/>
          <ac:picMkLst>
            <pc:docMk/>
            <pc:sldMk cId="3361306358" sldId="2076137339"/>
            <ac:picMk id="23" creationId="{33707271-E9EC-0F2E-4BD5-F2FA8C433669}"/>
          </ac:picMkLst>
        </pc:picChg>
        <pc:picChg chg="add del mod">
          <ac:chgData name="Bob Ward" userId="6da7c2dd-8e2e-469f-a216-c384312e2a2d" providerId="ADAL" clId="{62870759-0822-402D-B25C-BB6298B1EE64}" dt="2023-10-22T00:44:20.996" v="6496" actId="478"/>
          <ac:picMkLst>
            <pc:docMk/>
            <pc:sldMk cId="3361306358" sldId="2076137339"/>
            <ac:picMk id="28" creationId="{C7D15E6A-A897-6665-471D-4CD7BC082162}"/>
          </ac:picMkLst>
        </pc:picChg>
        <pc:picChg chg="add del mod">
          <ac:chgData name="Bob Ward" userId="6da7c2dd-8e2e-469f-a216-c384312e2a2d" providerId="ADAL" clId="{62870759-0822-402D-B25C-BB6298B1EE64}" dt="2023-10-22T00:44:21.953" v="6497" actId="478"/>
          <ac:picMkLst>
            <pc:docMk/>
            <pc:sldMk cId="3361306358" sldId="2076137339"/>
            <ac:picMk id="29" creationId="{1E4F76F7-7867-F9C6-62A1-916F6D4C9CD9}"/>
          </ac:picMkLst>
        </pc:picChg>
        <pc:picChg chg="add del mod">
          <ac:chgData name="Bob Ward" userId="6da7c2dd-8e2e-469f-a216-c384312e2a2d" providerId="ADAL" clId="{62870759-0822-402D-B25C-BB6298B1EE64}" dt="2023-10-22T00:44:23.105" v="6498" actId="478"/>
          <ac:picMkLst>
            <pc:docMk/>
            <pc:sldMk cId="3361306358" sldId="2076137339"/>
            <ac:picMk id="32" creationId="{0D4C8B0F-C2A9-8482-506F-EA1DA850DD54}"/>
          </ac:picMkLst>
        </pc:picChg>
        <pc:picChg chg="add del mod">
          <ac:chgData name="Bob Ward" userId="6da7c2dd-8e2e-469f-a216-c384312e2a2d" providerId="ADAL" clId="{62870759-0822-402D-B25C-BB6298B1EE64}" dt="2023-10-22T00:44:24.270" v="6499" actId="478"/>
          <ac:picMkLst>
            <pc:docMk/>
            <pc:sldMk cId="3361306358" sldId="2076137339"/>
            <ac:picMk id="35" creationId="{095C182A-517F-EC4C-3EAC-85D716CEA890}"/>
          </ac:picMkLst>
        </pc:picChg>
        <pc:picChg chg="add del mod">
          <ac:chgData name="Bob Ward" userId="6da7c2dd-8e2e-469f-a216-c384312e2a2d" providerId="ADAL" clId="{62870759-0822-402D-B25C-BB6298B1EE64}" dt="2023-10-22T00:44:25.304" v="6500" actId="478"/>
          <ac:picMkLst>
            <pc:docMk/>
            <pc:sldMk cId="3361306358" sldId="2076137339"/>
            <ac:picMk id="37" creationId="{F5F5DC45-C749-2CB7-5331-4C9F1E649FE3}"/>
          </ac:picMkLst>
        </pc:picChg>
        <pc:picChg chg="add del mod">
          <ac:chgData name="Bob Ward" userId="6da7c2dd-8e2e-469f-a216-c384312e2a2d" providerId="ADAL" clId="{62870759-0822-402D-B25C-BB6298B1EE64}" dt="2023-10-22T00:52:57.839" v="6516" actId="478"/>
          <ac:picMkLst>
            <pc:docMk/>
            <pc:sldMk cId="3361306358" sldId="2076137339"/>
            <ac:picMk id="38" creationId="{86162F36-9E79-B2DC-0367-D500061335ED}"/>
          </ac:picMkLst>
        </pc:picChg>
        <pc:picChg chg="add del mod">
          <ac:chgData name="Bob Ward" userId="6da7c2dd-8e2e-469f-a216-c384312e2a2d" providerId="ADAL" clId="{62870759-0822-402D-B25C-BB6298B1EE64}" dt="2023-10-22T00:52:58.472" v="6517" actId="478"/>
          <ac:picMkLst>
            <pc:docMk/>
            <pc:sldMk cId="3361306358" sldId="2076137339"/>
            <ac:picMk id="39" creationId="{615C1985-607B-5B95-3637-BEC03F40F730}"/>
          </ac:picMkLst>
        </pc:picChg>
        <pc:picChg chg="add del mod">
          <ac:chgData name="Bob Ward" userId="6da7c2dd-8e2e-469f-a216-c384312e2a2d" providerId="ADAL" clId="{62870759-0822-402D-B25C-BB6298B1EE64}" dt="2023-10-22T00:52:59.069" v="6518" actId="478"/>
          <ac:picMkLst>
            <pc:docMk/>
            <pc:sldMk cId="3361306358" sldId="2076137339"/>
            <ac:picMk id="40" creationId="{861D8C9C-D85C-DCA0-8442-57D2EC5FD13C}"/>
          </ac:picMkLst>
        </pc:picChg>
        <pc:picChg chg="add del mod">
          <ac:chgData name="Bob Ward" userId="6da7c2dd-8e2e-469f-a216-c384312e2a2d" providerId="ADAL" clId="{62870759-0822-402D-B25C-BB6298B1EE64}" dt="2023-10-22T00:52:59.752" v="6519" actId="478"/>
          <ac:picMkLst>
            <pc:docMk/>
            <pc:sldMk cId="3361306358" sldId="2076137339"/>
            <ac:picMk id="41" creationId="{40BF2BCC-00D9-4EBA-AFA1-4E07B31230F6}"/>
          </ac:picMkLst>
        </pc:picChg>
        <pc:picChg chg="add mod">
          <ac:chgData name="Bob Ward" userId="6da7c2dd-8e2e-469f-a216-c384312e2a2d" providerId="ADAL" clId="{62870759-0822-402D-B25C-BB6298B1EE64}" dt="2023-10-22T22:20:30.220" v="11245" actId="1076"/>
          <ac:picMkLst>
            <pc:docMk/>
            <pc:sldMk cId="3361306358" sldId="2076137339"/>
            <ac:picMk id="42" creationId="{34107E00-13FC-EE06-06DF-1B850823F52A}"/>
          </ac:picMkLst>
        </pc:picChg>
        <pc:picChg chg="add mod">
          <ac:chgData name="Bob Ward" userId="6da7c2dd-8e2e-469f-a216-c384312e2a2d" providerId="ADAL" clId="{62870759-0822-402D-B25C-BB6298B1EE64}" dt="2023-10-22T22:20:44.545" v="11247" actId="1076"/>
          <ac:picMkLst>
            <pc:docMk/>
            <pc:sldMk cId="3361306358" sldId="2076137339"/>
            <ac:picMk id="43" creationId="{3CD7BB18-C941-0AC9-5D7E-B438FDEEFE56}"/>
          </ac:picMkLst>
        </pc:picChg>
        <pc:picChg chg="add mod">
          <ac:chgData name="Bob Ward" userId="6da7c2dd-8e2e-469f-a216-c384312e2a2d" providerId="ADAL" clId="{62870759-0822-402D-B25C-BB6298B1EE64}" dt="2023-10-22T22:20:46.930" v="11248" actId="1076"/>
          <ac:picMkLst>
            <pc:docMk/>
            <pc:sldMk cId="3361306358" sldId="2076137339"/>
            <ac:picMk id="44" creationId="{DE8E422C-25DE-691A-241D-1938AD7FC1C5}"/>
          </ac:picMkLst>
        </pc:picChg>
        <pc:picChg chg="add mod">
          <ac:chgData name="Bob Ward" userId="6da7c2dd-8e2e-469f-a216-c384312e2a2d" providerId="ADAL" clId="{62870759-0822-402D-B25C-BB6298B1EE64}" dt="2023-10-22T22:20:48.932" v="11249" actId="1076"/>
          <ac:picMkLst>
            <pc:docMk/>
            <pc:sldMk cId="3361306358" sldId="2076137339"/>
            <ac:picMk id="48" creationId="{8D16EB1E-D7F2-E424-FFE9-1BE92B6CDA02}"/>
          </ac:picMkLst>
        </pc:picChg>
        <pc:picChg chg="add mod">
          <ac:chgData name="Bob Ward" userId="6da7c2dd-8e2e-469f-a216-c384312e2a2d" providerId="ADAL" clId="{62870759-0822-402D-B25C-BB6298B1EE64}" dt="2023-11-12T02:47:35.129" v="64730" actId="1076"/>
          <ac:picMkLst>
            <pc:docMk/>
            <pc:sldMk cId="3361306358" sldId="2076137339"/>
            <ac:picMk id="49" creationId="{8E8D508C-DD6F-3735-ACBD-20E5024E5A92}"/>
          </ac:picMkLst>
        </pc:picChg>
        <pc:picChg chg="del">
          <ac:chgData name="Bob Ward" userId="6da7c2dd-8e2e-469f-a216-c384312e2a2d" providerId="ADAL" clId="{62870759-0822-402D-B25C-BB6298B1EE64}" dt="2023-10-22T00:27:25.346" v="6301" actId="478"/>
          <ac:picMkLst>
            <pc:docMk/>
            <pc:sldMk cId="3361306358" sldId="2076137339"/>
            <ac:picMk id="51" creationId="{6DD329AC-56DC-F2B4-79A6-3F010985E9E0}"/>
          </ac:picMkLst>
        </pc:picChg>
        <pc:picChg chg="add del mod">
          <ac:chgData name="Bob Ward" userId="6da7c2dd-8e2e-469f-a216-c384312e2a2d" providerId="ADAL" clId="{62870759-0822-402D-B25C-BB6298B1EE64}" dt="2023-10-22T00:52:56.750" v="6515" actId="478"/>
          <ac:picMkLst>
            <pc:docMk/>
            <pc:sldMk cId="3361306358" sldId="2076137339"/>
            <ac:picMk id="1026" creationId="{745A5848-8DEC-7BE3-6A02-0585EF6AF818}"/>
          </ac:picMkLst>
        </pc:picChg>
        <pc:picChg chg="add del mod">
          <ac:chgData name="Bob Ward" userId="6da7c2dd-8e2e-469f-a216-c384312e2a2d" providerId="ADAL" clId="{62870759-0822-402D-B25C-BB6298B1EE64}" dt="2023-10-22T00:53:21.074" v="6522" actId="478"/>
          <ac:picMkLst>
            <pc:docMk/>
            <pc:sldMk cId="3361306358" sldId="2076137339"/>
            <ac:picMk id="1028" creationId="{62B3B064-15DF-A431-AF06-D94C8A996E58}"/>
          </ac:picMkLst>
        </pc:picChg>
        <pc:picChg chg="add del">
          <ac:chgData name="Bob Ward" userId="6da7c2dd-8e2e-469f-a216-c384312e2a2d" providerId="ADAL" clId="{62870759-0822-402D-B25C-BB6298B1EE64}" dt="2023-10-22T00:53:37.700" v="6524"/>
          <ac:picMkLst>
            <pc:docMk/>
            <pc:sldMk cId="3361306358" sldId="2076137339"/>
            <ac:picMk id="1030" creationId="{28A3035B-DF49-66A0-3C11-EBFB4F186234}"/>
          </ac:picMkLst>
        </pc:picChg>
        <pc:picChg chg="add del">
          <ac:chgData name="Bob Ward" userId="6da7c2dd-8e2e-469f-a216-c384312e2a2d" providerId="ADAL" clId="{62870759-0822-402D-B25C-BB6298B1EE64}" dt="2023-10-22T00:55:03.171" v="6526"/>
          <ac:picMkLst>
            <pc:docMk/>
            <pc:sldMk cId="3361306358" sldId="2076137339"/>
            <ac:picMk id="1032" creationId="{137FDA49-2365-B87C-009F-23C96916B3B3}"/>
          </ac:picMkLst>
        </pc:picChg>
        <pc:picChg chg="add del mod">
          <ac:chgData name="Bob Ward" userId="6da7c2dd-8e2e-469f-a216-c384312e2a2d" providerId="ADAL" clId="{62870759-0822-402D-B25C-BB6298B1EE64}" dt="2023-10-22T00:56:00.385" v="6537"/>
          <ac:picMkLst>
            <pc:docMk/>
            <pc:sldMk cId="3361306358" sldId="2076137339"/>
            <ac:picMk id="1034" creationId="{460DB389-6C86-10B4-DCBB-6A769EDEF2E3}"/>
          </ac:picMkLst>
        </pc:picChg>
        <pc:picChg chg="add mod">
          <ac:chgData name="Bob Ward" userId="6da7c2dd-8e2e-469f-a216-c384312e2a2d" providerId="ADAL" clId="{62870759-0822-402D-B25C-BB6298B1EE64}" dt="2023-10-22T22:20:39.813" v="11246" actId="1076"/>
          <ac:picMkLst>
            <pc:docMk/>
            <pc:sldMk cId="3361306358" sldId="2076137339"/>
            <ac:picMk id="1036" creationId="{ADE4897B-F548-27CF-D9CD-95F80B4B9C52}"/>
          </ac:picMkLst>
        </pc:picChg>
      </pc:sldChg>
      <pc:sldChg chg="addSp modSp add del mod modAnim modNotesTx">
        <pc:chgData name="Bob Ward" userId="6da7c2dd-8e2e-469f-a216-c384312e2a2d" providerId="ADAL" clId="{62870759-0822-402D-B25C-BB6298B1EE64}" dt="2023-11-12T04:53:11.979" v="69390"/>
        <pc:sldMkLst>
          <pc:docMk/>
          <pc:sldMk cId="4148658093" sldId="2076137340"/>
        </pc:sldMkLst>
        <pc:spChg chg="mod">
          <ac:chgData name="Bob Ward" userId="6da7c2dd-8e2e-469f-a216-c384312e2a2d" providerId="ADAL" clId="{62870759-0822-402D-B25C-BB6298B1EE64}" dt="2023-10-28T18:32:43.935" v="25883" actId="20577"/>
          <ac:spMkLst>
            <pc:docMk/>
            <pc:sldMk cId="4148658093" sldId="2076137340"/>
            <ac:spMk id="17" creationId="{8510C836-FE08-2249-AE73-F42DD0B87F62}"/>
          </ac:spMkLst>
        </pc:spChg>
        <pc:spChg chg="mod">
          <ac:chgData name="Bob Ward" userId="6da7c2dd-8e2e-469f-a216-c384312e2a2d" providerId="ADAL" clId="{62870759-0822-402D-B25C-BB6298B1EE64}" dt="2023-10-28T18:32:17.317" v="25728" actId="20577"/>
          <ac:spMkLst>
            <pc:docMk/>
            <pc:sldMk cId="4148658093" sldId="2076137340"/>
            <ac:spMk id="18" creationId="{DE80D3AE-5666-2447-8338-D1F8D478DAD9}"/>
          </ac:spMkLst>
        </pc:spChg>
        <pc:spChg chg="mod">
          <ac:chgData name="Bob Ward" userId="6da7c2dd-8e2e-469f-a216-c384312e2a2d" providerId="ADAL" clId="{62870759-0822-402D-B25C-BB6298B1EE64}" dt="2023-10-28T18:32:29.603" v="25823" actId="20577"/>
          <ac:spMkLst>
            <pc:docMk/>
            <pc:sldMk cId="4148658093" sldId="2076137340"/>
            <ac:spMk id="19" creationId="{68568D9A-5CCC-604E-997B-8F0BBB05D0F0}"/>
          </ac:spMkLst>
        </pc:spChg>
        <pc:picChg chg="add mod">
          <ac:chgData name="Bob Ward" userId="6da7c2dd-8e2e-469f-a216-c384312e2a2d" providerId="ADAL" clId="{62870759-0822-402D-B25C-BB6298B1EE64}" dt="2023-10-28T18:37:57.216" v="25984" actId="1076"/>
          <ac:picMkLst>
            <pc:docMk/>
            <pc:sldMk cId="4148658093" sldId="2076137340"/>
            <ac:picMk id="5" creationId="{4A6D0824-C841-55E3-8086-6FE6C5A24FB3}"/>
          </ac:picMkLst>
        </pc:picChg>
        <pc:picChg chg="add mod">
          <ac:chgData name="Bob Ward" userId="6da7c2dd-8e2e-469f-a216-c384312e2a2d" providerId="ADAL" clId="{62870759-0822-402D-B25C-BB6298B1EE64}" dt="2023-10-28T19:04:11.149" v="27193" actId="1076"/>
          <ac:picMkLst>
            <pc:docMk/>
            <pc:sldMk cId="4148658093" sldId="2076137340"/>
            <ac:picMk id="7" creationId="{11E7A4CA-4BE8-22F7-A71B-4EC4981C539B}"/>
          </ac:picMkLst>
        </pc:picChg>
      </pc:sldChg>
      <pc:sldChg chg="add del">
        <pc:chgData name="Bob Ward" userId="6da7c2dd-8e2e-469f-a216-c384312e2a2d" providerId="ADAL" clId="{62870759-0822-402D-B25C-BB6298B1EE64}" dt="2023-10-29T04:21:15.389" v="28892" actId="47"/>
        <pc:sldMkLst>
          <pc:docMk/>
          <pc:sldMk cId="1548156515" sldId="2076137374"/>
        </pc:sldMkLst>
      </pc:sldChg>
      <pc:sldChg chg="addSp delSp modSp add del mod ord modNotesTx">
        <pc:chgData name="Bob Ward" userId="6da7c2dd-8e2e-469f-a216-c384312e2a2d" providerId="ADAL" clId="{62870759-0822-402D-B25C-BB6298B1EE64}" dt="2023-10-29T18:02:26.290" v="29634" actId="1076"/>
        <pc:sldMkLst>
          <pc:docMk/>
          <pc:sldMk cId="27753925" sldId="2076137377"/>
        </pc:sldMkLst>
        <pc:spChg chg="mod">
          <ac:chgData name="Bob Ward" userId="6da7c2dd-8e2e-469f-a216-c384312e2a2d" providerId="ADAL" clId="{62870759-0822-402D-B25C-BB6298B1EE64}" dt="2023-10-29T18:01:19.457" v="29622" actId="1076"/>
          <ac:spMkLst>
            <pc:docMk/>
            <pc:sldMk cId="27753925" sldId="2076137377"/>
            <ac:spMk id="2" creationId="{270DBF45-A7B6-47E4-A2BB-BCEFA537EDB7}"/>
          </ac:spMkLst>
        </pc:spChg>
        <pc:spChg chg="mod">
          <ac:chgData name="Bob Ward" userId="6da7c2dd-8e2e-469f-a216-c384312e2a2d" providerId="ADAL" clId="{62870759-0822-402D-B25C-BB6298B1EE64}" dt="2023-10-29T18:02:24.302" v="29633" actId="1076"/>
          <ac:spMkLst>
            <pc:docMk/>
            <pc:sldMk cId="27753925" sldId="2076137377"/>
            <ac:spMk id="3" creationId="{853A7782-512C-4E26-9922-EB7014B1A912}"/>
          </ac:spMkLst>
        </pc:spChg>
        <pc:spChg chg="mod">
          <ac:chgData name="Bob Ward" userId="6da7c2dd-8e2e-469f-a216-c384312e2a2d" providerId="ADAL" clId="{62870759-0822-402D-B25C-BB6298B1EE64}" dt="2023-10-29T18:01:19.457" v="29622" actId="1076"/>
          <ac:spMkLst>
            <pc:docMk/>
            <pc:sldMk cId="27753925" sldId="2076137377"/>
            <ac:spMk id="4" creationId="{2FD717F8-5CB3-4C43-87F3-9C5D50DA0654}"/>
          </ac:spMkLst>
        </pc:spChg>
        <pc:spChg chg="mod">
          <ac:chgData name="Bob Ward" userId="6da7c2dd-8e2e-469f-a216-c384312e2a2d" providerId="ADAL" clId="{62870759-0822-402D-B25C-BB6298B1EE64}" dt="2023-10-29T18:01:19.457" v="29622" actId="1076"/>
          <ac:spMkLst>
            <pc:docMk/>
            <pc:sldMk cId="27753925" sldId="2076137377"/>
            <ac:spMk id="5" creationId="{91CD896D-FC3D-4BBD-825F-D689297AFD1F}"/>
          </ac:spMkLst>
        </pc:spChg>
        <pc:spChg chg="mod">
          <ac:chgData name="Bob Ward" userId="6da7c2dd-8e2e-469f-a216-c384312e2a2d" providerId="ADAL" clId="{62870759-0822-402D-B25C-BB6298B1EE64}" dt="2023-10-29T18:01:19.457" v="29622" actId="1076"/>
          <ac:spMkLst>
            <pc:docMk/>
            <pc:sldMk cId="27753925" sldId="2076137377"/>
            <ac:spMk id="6" creationId="{37168FD3-FEB6-4668-8929-3FCF747FE14B}"/>
          </ac:spMkLst>
        </pc:spChg>
        <pc:spChg chg="mod">
          <ac:chgData name="Bob Ward" userId="6da7c2dd-8e2e-469f-a216-c384312e2a2d" providerId="ADAL" clId="{62870759-0822-402D-B25C-BB6298B1EE64}" dt="2023-10-29T18:01:19.457" v="29622" actId="1076"/>
          <ac:spMkLst>
            <pc:docMk/>
            <pc:sldMk cId="27753925" sldId="2076137377"/>
            <ac:spMk id="7" creationId="{8241A1A2-A7A7-4744-A88D-AC95D988AF1D}"/>
          </ac:spMkLst>
        </pc:spChg>
        <pc:spChg chg="mod">
          <ac:chgData name="Bob Ward" userId="6da7c2dd-8e2e-469f-a216-c384312e2a2d" providerId="ADAL" clId="{62870759-0822-402D-B25C-BB6298B1EE64}" dt="2023-10-29T18:01:19.457" v="29622" actId="1076"/>
          <ac:spMkLst>
            <pc:docMk/>
            <pc:sldMk cId="27753925" sldId="2076137377"/>
            <ac:spMk id="8" creationId="{75CC4DA4-4CCC-4C91-8DAB-9EF308DF7D67}"/>
          </ac:spMkLst>
        </pc:spChg>
        <pc:spChg chg="mod">
          <ac:chgData name="Bob Ward" userId="6da7c2dd-8e2e-469f-a216-c384312e2a2d" providerId="ADAL" clId="{62870759-0822-402D-B25C-BB6298B1EE64}" dt="2023-10-29T18:01:19.457" v="29622" actId="1076"/>
          <ac:spMkLst>
            <pc:docMk/>
            <pc:sldMk cId="27753925" sldId="2076137377"/>
            <ac:spMk id="9" creationId="{3756E6FE-AB7A-4A36-B05A-28218C1427F9}"/>
          </ac:spMkLst>
        </pc:spChg>
        <pc:spChg chg="mod">
          <ac:chgData name="Bob Ward" userId="6da7c2dd-8e2e-469f-a216-c384312e2a2d" providerId="ADAL" clId="{62870759-0822-402D-B25C-BB6298B1EE64}" dt="2023-10-29T18:01:19.457" v="29622" actId="1076"/>
          <ac:spMkLst>
            <pc:docMk/>
            <pc:sldMk cId="27753925" sldId="2076137377"/>
            <ac:spMk id="10" creationId="{B8191329-6A0D-4262-83A6-EC64B4FF3FC4}"/>
          </ac:spMkLst>
        </pc:spChg>
        <pc:spChg chg="mod">
          <ac:chgData name="Bob Ward" userId="6da7c2dd-8e2e-469f-a216-c384312e2a2d" providerId="ADAL" clId="{62870759-0822-402D-B25C-BB6298B1EE64}" dt="2023-10-29T18:01:19.457" v="29622" actId="1076"/>
          <ac:spMkLst>
            <pc:docMk/>
            <pc:sldMk cId="27753925" sldId="2076137377"/>
            <ac:spMk id="11" creationId="{B0082000-1982-4FA2-99B5-2C2E12861F45}"/>
          </ac:spMkLst>
        </pc:spChg>
        <pc:spChg chg="mod">
          <ac:chgData name="Bob Ward" userId="6da7c2dd-8e2e-469f-a216-c384312e2a2d" providerId="ADAL" clId="{62870759-0822-402D-B25C-BB6298B1EE64}" dt="2023-10-29T18:01:19.457" v="29622" actId="1076"/>
          <ac:spMkLst>
            <pc:docMk/>
            <pc:sldMk cId="27753925" sldId="2076137377"/>
            <ac:spMk id="12" creationId="{8D9E93E3-BEC5-4D50-9DCA-B4355EC38B81}"/>
          </ac:spMkLst>
        </pc:spChg>
        <pc:spChg chg="mod">
          <ac:chgData name="Bob Ward" userId="6da7c2dd-8e2e-469f-a216-c384312e2a2d" providerId="ADAL" clId="{62870759-0822-402D-B25C-BB6298B1EE64}" dt="2023-10-29T18:01:19.457" v="29622" actId="1076"/>
          <ac:spMkLst>
            <pc:docMk/>
            <pc:sldMk cId="27753925" sldId="2076137377"/>
            <ac:spMk id="13" creationId="{34399AB0-534C-4544-8DBC-8C1336EFD172}"/>
          </ac:spMkLst>
        </pc:spChg>
        <pc:spChg chg="mod">
          <ac:chgData name="Bob Ward" userId="6da7c2dd-8e2e-469f-a216-c384312e2a2d" providerId="ADAL" clId="{62870759-0822-402D-B25C-BB6298B1EE64}" dt="2023-10-29T18:01:19.457" v="29622" actId="1076"/>
          <ac:spMkLst>
            <pc:docMk/>
            <pc:sldMk cId="27753925" sldId="2076137377"/>
            <ac:spMk id="14" creationId="{19C6B38F-FFB4-4CE9-A4D6-2031C321E47E}"/>
          </ac:spMkLst>
        </pc:spChg>
        <pc:spChg chg="mod">
          <ac:chgData name="Bob Ward" userId="6da7c2dd-8e2e-469f-a216-c384312e2a2d" providerId="ADAL" clId="{62870759-0822-402D-B25C-BB6298B1EE64}" dt="2023-10-29T18:01:19.457" v="29622" actId="1076"/>
          <ac:spMkLst>
            <pc:docMk/>
            <pc:sldMk cId="27753925" sldId="2076137377"/>
            <ac:spMk id="15" creationId="{2C9C461A-02F4-4667-987A-44F5A9C4B83E}"/>
          </ac:spMkLst>
        </pc:spChg>
        <pc:spChg chg="mod">
          <ac:chgData name="Bob Ward" userId="6da7c2dd-8e2e-469f-a216-c384312e2a2d" providerId="ADAL" clId="{62870759-0822-402D-B25C-BB6298B1EE64}" dt="2023-10-29T18:01:19.457" v="29622" actId="1076"/>
          <ac:spMkLst>
            <pc:docMk/>
            <pc:sldMk cId="27753925" sldId="2076137377"/>
            <ac:spMk id="16" creationId="{1328F246-A2D9-4386-96FB-C5F6CD235291}"/>
          </ac:spMkLst>
        </pc:spChg>
        <pc:spChg chg="mod">
          <ac:chgData name="Bob Ward" userId="6da7c2dd-8e2e-469f-a216-c384312e2a2d" providerId="ADAL" clId="{62870759-0822-402D-B25C-BB6298B1EE64}" dt="2023-10-29T18:01:19.457" v="29622" actId="1076"/>
          <ac:spMkLst>
            <pc:docMk/>
            <pc:sldMk cId="27753925" sldId="2076137377"/>
            <ac:spMk id="17" creationId="{0C09327C-CA98-4C6F-97BC-FD3899959755}"/>
          </ac:spMkLst>
        </pc:spChg>
        <pc:spChg chg="mod">
          <ac:chgData name="Bob Ward" userId="6da7c2dd-8e2e-469f-a216-c384312e2a2d" providerId="ADAL" clId="{62870759-0822-402D-B25C-BB6298B1EE64}" dt="2023-10-29T18:01:19.457" v="29622" actId="1076"/>
          <ac:spMkLst>
            <pc:docMk/>
            <pc:sldMk cId="27753925" sldId="2076137377"/>
            <ac:spMk id="23" creationId="{48261D9E-EC36-45FB-BA2F-EE74A9D67F4B}"/>
          </ac:spMkLst>
        </pc:spChg>
        <pc:spChg chg="mod">
          <ac:chgData name="Bob Ward" userId="6da7c2dd-8e2e-469f-a216-c384312e2a2d" providerId="ADAL" clId="{62870759-0822-402D-B25C-BB6298B1EE64}" dt="2023-10-29T18:01:19.457" v="29622" actId="1076"/>
          <ac:spMkLst>
            <pc:docMk/>
            <pc:sldMk cId="27753925" sldId="2076137377"/>
            <ac:spMk id="28" creationId="{884D7EA4-34B4-45E5-9B1D-54403143BF72}"/>
          </ac:spMkLst>
        </pc:spChg>
        <pc:spChg chg="mod">
          <ac:chgData name="Bob Ward" userId="6da7c2dd-8e2e-469f-a216-c384312e2a2d" providerId="ADAL" clId="{62870759-0822-402D-B25C-BB6298B1EE64}" dt="2023-10-29T18:01:19.457" v="29622" actId="1076"/>
          <ac:spMkLst>
            <pc:docMk/>
            <pc:sldMk cId="27753925" sldId="2076137377"/>
            <ac:spMk id="29" creationId="{4F610075-F961-4415-81C5-393EDEB9CBE3}"/>
          </ac:spMkLst>
        </pc:spChg>
        <pc:spChg chg="mod">
          <ac:chgData name="Bob Ward" userId="6da7c2dd-8e2e-469f-a216-c384312e2a2d" providerId="ADAL" clId="{62870759-0822-402D-B25C-BB6298B1EE64}" dt="2023-10-29T18:01:19.457" v="29622" actId="1076"/>
          <ac:spMkLst>
            <pc:docMk/>
            <pc:sldMk cId="27753925" sldId="2076137377"/>
            <ac:spMk id="30" creationId="{F8C9D8C1-11BB-4F31-B60B-D13A9F6DD48E}"/>
          </ac:spMkLst>
        </pc:spChg>
        <pc:spChg chg="add mod">
          <ac:chgData name="Bob Ward" userId="6da7c2dd-8e2e-469f-a216-c384312e2a2d" providerId="ADAL" clId="{62870759-0822-402D-B25C-BB6298B1EE64}" dt="2023-10-29T18:01:53.539" v="29626" actId="1076"/>
          <ac:spMkLst>
            <pc:docMk/>
            <pc:sldMk cId="27753925" sldId="2076137377"/>
            <ac:spMk id="31" creationId="{E7446F1F-000C-52CE-5258-D4BE9775E0D8}"/>
          </ac:spMkLst>
        </pc:spChg>
        <pc:spChg chg="mod">
          <ac:chgData name="Bob Ward" userId="6da7c2dd-8e2e-469f-a216-c384312e2a2d" providerId="ADAL" clId="{62870759-0822-402D-B25C-BB6298B1EE64}" dt="2023-10-29T18:01:19.457" v="29622" actId="1076"/>
          <ac:spMkLst>
            <pc:docMk/>
            <pc:sldMk cId="27753925" sldId="2076137377"/>
            <ac:spMk id="33" creationId="{DBAD3150-C5EC-420B-9F13-58AC5BEFE956}"/>
          </ac:spMkLst>
        </pc:spChg>
        <pc:spChg chg="add mod">
          <ac:chgData name="Bob Ward" userId="6da7c2dd-8e2e-469f-a216-c384312e2a2d" providerId="ADAL" clId="{62870759-0822-402D-B25C-BB6298B1EE64}" dt="2023-10-29T18:01:56.627" v="29628" actId="1076"/>
          <ac:spMkLst>
            <pc:docMk/>
            <pc:sldMk cId="27753925" sldId="2076137377"/>
            <ac:spMk id="36" creationId="{AF2F7147-B063-03F4-963C-B6A4DD8A685E}"/>
          </ac:spMkLst>
        </pc:spChg>
        <pc:spChg chg="mod">
          <ac:chgData name="Bob Ward" userId="6da7c2dd-8e2e-469f-a216-c384312e2a2d" providerId="ADAL" clId="{62870759-0822-402D-B25C-BB6298B1EE64}" dt="2023-10-29T18:01:19.457" v="29622" actId="1076"/>
          <ac:spMkLst>
            <pc:docMk/>
            <pc:sldMk cId="27753925" sldId="2076137377"/>
            <ac:spMk id="37" creationId="{21ECC05B-2409-4D4C-AB7E-8E3532F8AC90}"/>
          </ac:spMkLst>
        </pc:spChg>
        <pc:spChg chg="mod">
          <ac:chgData name="Bob Ward" userId="6da7c2dd-8e2e-469f-a216-c384312e2a2d" providerId="ADAL" clId="{62870759-0822-402D-B25C-BB6298B1EE64}" dt="2023-10-29T18:01:19.457" v="29622" actId="1076"/>
          <ac:spMkLst>
            <pc:docMk/>
            <pc:sldMk cId="27753925" sldId="2076137377"/>
            <ac:spMk id="38" creationId="{0549BF1E-A3EC-4FDF-A366-1FACB4F571BE}"/>
          </ac:spMkLst>
        </pc:spChg>
        <pc:spChg chg="add mod">
          <ac:chgData name="Bob Ward" userId="6da7c2dd-8e2e-469f-a216-c384312e2a2d" providerId="ADAL" clId="{62870759-0822-402D-B25C-BB6298B1EE64}" dt="2023-10-29T18:01:46.258" v="29623" actId="1076"/>
          <ac:spMkLst>
            <pc:docMk/>
            <pc:sldMk cId="27753925" sldId="2076137377"/>
            <ac:spMk id="39" creationId="{A24B1ABA-0AE5-F1DC-D3DE-BA6A46E4831D}"/>
          </ac:spMkLst>
        </pc:spChg>
        <pc:spChg chg="mod">
          <ac:chgData name="Bob Ward" userId="6da7c2dd-8e2e-469f-a216-c384312e2a2d" providerId="ADAL" clId="{62870759-0822-402D-B25C-BB6298B1EE64}" dt="2023-10-29T18:01:19.457" v="29622" actId="1076"/>
          <ac:spMkLst>
            <pc:docMk/>
            <pc:sldMk cId="27753925" sldId="2076137377"/>
            <ac:spMk id="40" creationId="{05DFF586-8FDB-418C-850E-7473C89B3715}"/>
          </ac:spMkLst>
        </pc:spChg>
        <pc:spChg chg="mod">
          <ac:chgData name="Bob Ward" userId="6da7c2dd-8e2e-469f-a216-c384312e2a2d" providerId="ADAL" clId="{62870759-0822-402D-B25C-BB6298B1EE64}" dt="2023-10-29T18:01:19.457" v="29622" actId="1076"/>
          <ac:spMkLst>
            <pc:docMk/>
            <pc:sldMk cId="27753925" sldId="2076137377"/>
            <ac:spMk id="42" creationId="{4B9552FC-26E3-4315-A51F-FA2C03BBEA71}"/>
          </ac:spMkLst>
        </pc:spChg>
        <pc:spChg chg="mod">
          <ac:chgData name="Bob Ward" userId="6da7c2dd-8e2e-469f-a216-c384312e2a2d" providerId="ADAL" clId="{62870759-0822-402D-B25C-BB6298B1EE64}" dt="2023-10-29T18:01:19.457" v="29622" actId="1076"/>
          <ac:spMkLst>
            <pc:docMk/>
            <pc:sldMk cId="27753925" sldId="2076137377"/>
            <ac:spMk id="43" creationId="{2AE7A758-0A21-4E0B-825F-1799FCDA1DEA}"/>
          </ac:spMkLst>
        </pc:spChg>
        <pc:spChg chg="add mod">
          <ac:chgData name="Bob Ward" userId="6da7c2dd-8e2e-469f-a216-c384312e2a2d" providerId="ADAL" clId="{62870759-0822-402D-B25C-BB6298B1EE64}" dt="2023-10-29T18:01:55.164" v="29627" actId="1076"/>
          <ac:spMkLst>
            <pc:docMk/>
            <pc:sldMk cId="27753925" sldId="2076137377"/>
            <ac:spMk id="44" creationId="{00736A45-90D9-6E82-8E64-0DD6542B85C7}"/>
          </ac:spMkLst>
        </pc:spChg>
        <pc:spChg chg="mod">
          <ac:chgData name="Bob Ward" userId="6da7c2dd-8e2e-469f-a216-c384312e2a2d" providerId="ADAL" clId="{62870759-0822-402D-B25C-BB6298B1EE64}" dt="2023-10-29T18:01:19.457" v="29622" actId="1076"/>
          <ac:spMkLst>
            <pc:docMk/>
            <pc:sldMk cId="27753925" sldId="2076137377"/>
            <ac:spMk id="45" creationId="{94F8E7FF-FE2C-4B34-822C-FDB12AC0A165}"/>
          </ac:spMkLst>
        </pc:spChg>
        <pc:spChg chg="mod">
          <ac:chgData name="Bob Ward" userId="6da7c2dd-8e2e-469f-a216-c384312e2a2d" providerId="ADAL" clId="{62870759-0822-402D-B25C-BB6298B1EE64}" dt="2023-10-29T18:01:19.457" v="29622" actId="1076"/>
          <ac:spMkLst>
            <pc:docMk/>
            <pc:sldMk cId="27753925" sldId="2076137377"/>
            <ac:spMk id="46" creationId="{492034D8-4676-4E2E-AF7B-FB49B6F8A61F}"/>
          </ac:spMkLst>
        </pc:spChg>
        <pc:spChg chg="mod">
          <ac:chgData name="Bob Ward" userId="6da7c2dd-8e2e-469f-a216-c384312e2a2d" providerId="ADAL" clId="{62870759-0822-402D-B25C-BB6298B1EE64}" dt="2023-10-29T18:01:19.457" v="29622" actId="1076"/>
          <ac:spMkLst>
            <pc:docMk/>
            <pc:sldMk cId="27753925" sldId="2076137377"/>
            <ac:spMk id="47" creationId="{F2202146-0ADC-4D54-96B3-6293F5F061F9}"/>
          </ac:spMkLst>
        </pc:spChg>
        <pc:spChg chg="mod">
          <ac:chgData name="Bob Ward" userId="6da7c2dd-8e2e-469f-a216-c384312e2a2d" providerId="ADAL" clId="{62870759-0822-402D-B25C-BB6298B1EE64}" dt="2023-10-29T18:01:19.457" v="29622" actId="1076"/>
          <ac:spMkLst>
            <pc:docMk/>
            <pc:sldMk cId="27753925" sldId="2076137377"/>
            <ac:spMk id="50" creationId="{A7B85178-8E4A-4F72-B72E-DD713420B8D1}"/>
          </ac:spMkLst>
        </pc:spChg>
        <pc:spChg chg="mod">
          <ac:chgData name="Bob Ward" userId="6da7c2dd-8e2e-469f-a216-c384312e2a2d" providerId="ADAL" clId="{62870759-0822-402D-B25C-BB6298B1EE64}" dt="2023-10-29T18:01:19.457" v="29622" actId="1076"/>
          <ac:spMkLst>
            <pc:docMk/>
            <pc:sldMk cId="27753925" sldId="2076137377"/>
            <ac:spMk id="51" creationId="{F3EC81A2-BA94-4C1E-B256-1DF22B5AB789}"/>
          </ac:spMkLst>
        </pc:spChg>
        <pc:spChg chg="mod">
          <ac:chgData name="Bob Ward" userId="6da7c2dd-8e2e-469f-a216-c384312e2a2d" providerId="ADAL" clId="{62870759-0822-402D-B25C-BB6298B1EE64}" dt="2023-10-29T18:01:19.457" v="29622" actId="1076"/>
          <ac:spMkLst>
            <pc:docMk/>
            <pc:sldMk cId="27753925" sldId="2076137377"/>
            <ac:spMk id="52" creationId="{AAA8E13E-E79C-448B-83E4-83646D976671}"/>
          </ac:spMkLst>
        </pc:spChg>
        <pc:spChg chg="mod">
          <ac:chgData name="Bob Ward" userId="6da7c2dd-8e2e-469f-a216-c384312e2a2d" providerId="ADAL" clId="{62870759-0822-402D-B25C-BB6298B1EE64}" dt="2023-10-29T18:01:19.457" v="29622" actId="1076"/>
          <ac:spMkLst>
            <pc:docMk/>
            <pc:sldMk cId="27753925" sldId="2076137377"/>
            <ac:spMk id="53" creationId="{64C49AC0-BE72-42FC-8CF7-DA5643FDB66A}"/>
          </ac:spMkLst>
        </pc:spChg>
        <pc:spChg chg="add mod">
          <ac:chgData name="Bob Ward" userId="6da7c2dd-8e2e-469f-a216-c384312e2a2d" providerId="ADAL" clId="{62870759-0822-402D-B25C-BB6298B1EE64}" dt="2023-10-29T18:02:26.290" v="29634" actId="1076"/>
          <ac:spMkLst>
            <pc:docMk/>
            <pc:sldMk cId="27753925" sldId="2076137377"/>
            <ac:spMk id="54" creationId="{D3ADF4E4-792E-2137-98DB-270F975E996B}"/>
          </ac:spMkLst>
        </pc:spChg>
        <pc:spChg chg="mod">
          <ac:chgData name="Bob Ward" userId="6da7c2dd-8e2e-469f-a216-c384312e2a2d" providerId="ADAL" clId="{62870759-0822-402D-B25C-BB6298B1EE64}" dt="2023-10-29T18:01:19.457" v="29622" actId="1076"/>
          <ac:spMkLst>
            <pc:docMk/>
            <pc:sldMk cId="27753925" sldId="2076137377"/>
            <ac:spMk id="55" creationId="{5ED9E63C-8E97-4B2A-A2C0-81A6D09FAA21}"/>
          </ac:spMkLst>
        </pc:spChg>
        <pc:spChg chg="mod">
          <ac:chgData name="Bob Ward" userId="6da7c2dd-8e2e-469f-a216-c384312e2a2d" providerId="ADAL" clId="{62870759-0822-402D-B25C-BB6298B1EE64}" dt="2023-10-29T18:01:19.457" v="29622" actId="1076"/>
          <ac:spMkLst>
            <pc:docMk/>
            <pc:sldMk cId="27753925" sldId="2076137377"/>
            <ac:spMk id="56" creationId="{33602875-1C4E-4C33-A39A-BC26914531EB}"/>
          </ac:spMkLst>
        </pc:spChg>
        <pc:spChg chg="mod">
          <ac:chgData name="Bob Ward" userId="6da7c2dd-8e2e-469f-a216-c384312e2a2d" providerId="ADAL" clId="{62870759-0822-402D-B25C-BB6298B1EE64}" dt="2023-10-29T18:01:19.457" v="29622" actId="1076"/>
          <ac:spMkLst>
            <pc:docMk/>
            <pc:sldMk cId="27753925" sldId="2076137377"/>
            <ac:spMk id="57" creationId="{73B839D9-FE7E-485A-9008-F9FCE45EA5D5}"/>
          </ac:spMkLst>
        </pc:spChg>
        <pc:spChg chg="mod">
          <ac:chgData name="Bob Ward" userId="6da7c2dd-8e2e-469f-a216-c384312e2a2d" providerId="ADAL" clId="{62870759-0822-402D-B25C-BB6298B1EE64}" dt="2023-10-29T18:01:19.457" v="29622" actId="1076"/>
          <ac:spMkLst>
            <pc:docMk/>
            <pc:sldMk cId="27753925" sldId="2076137377"/>
            <ac:spMk id="61" creationId="{E94D4F3C-2B43-40BE-ABEB-2FDCEA67C751}"/>
          </ac:spMkLst>
        </pc:spChg>
        <pc:spChg chg="mod">
          <ac:chgData name="Bob Ward" userId="6da7c2dd-8e2e-469f-a216-c384312e2a2d" providerId="ADAL" clId="{62870759-0822-402D-B25C-BB6298B1EE64}" dt="2023-10-29T18:01:19.457" v="29622" actId="1076"/>
          <ac:spMkLst>
            <pc:docMk/>
            <pc:sldMk cId="27753925" sldId="2076137377"/>
            <ac:spMk id="63" creationId="{C69482D1-EDC9-4CFC-B166-4A283A337F4A}"/>
          </ac:spMkLst>
        </pc:spChg>
        <pc:spChg chg="mod">
          <ac:chgData name="Bob Ward" userId="6da7c2dd-8e2e-469f-a216-c384312e2a2d" providerId="ADAL" clId="{62870759-0822-402D-B25C-BB6298B1EE64}" dt="2023-10-29T18:01:19.457" v="29622" actId="1076"/>
          <ac:spMkLst>
            <pc:docMk/>
            <pc:sldMk cId="27753925" sldId="2076137377"/>
            <ac:spMk id="64" creationId="{9F62C5C4-ACEB-4E69-85D7-0C404E3333AD}"/>
          </ac:spMkLst>
        </pc:spChg>
        <pc:spChg chg="mod">
          <ac:chgData name="Bob Ward" userId="6da7c2dd-8e2e-469f-a216-c384312e2a2d" providerId="ADAL" clId="{62870759-0822-402D-B25C-BB6298B1EE64}" dt="2023-10-29T18:01:19.457" v="29622" actId="1076"/>
          <ac:spMkLst>
            <pc:docMk/>
            <pc:sldMk cId="27753925" sldId="2076137377"/>
            <ac:spMk id="67" creationId="{0594A676-DF2F-4B1B-AE9C-1EEDEDFB2CD0}"/>
          </ac:spMkLst>
        </pc:spChg>
        <pc:spChg chg="mod">
          <ac:chgData name="Bob Ward" userId="6da7c2dd-8e2e-469f-a216-c384312e2a2d" providerId="ADAL" clId="{62870759-0822-402D-B25C-BB6298B1EE64}" dt="2023-10-29T18:01:19.457" v="29622" actId="1076"/>
          <ac:spMkLst>
            <pc:docMk/>
            <pc:sldMk cId="27753925" sldId="2076137377"/>
            <ac:spMk id="68" creationId="{4DF20BE8-AE44-47B7-BBC4-C93A8E5BBAA9}"/>
          </ac:spMkLst>
        </pc:spChg>
        <pc:spChg chg="mod">
          <ac:chgData name="Bob Ward" userId="6da7c2dd-8e2e-469f-a216-c384312e2a2d" providerId="ADAL" clId="{62870759-0822-402D-B25C-BB6298B1EE64}" dt="2023-10-29T18:01:19.457" v="29622" actId="1076"/>
          <ac:spMkLst>
            <pc:docMk/>
            <pc:sldMk cId="27753925" sldId="2076137377"/>
            <ac:spMk id="69" creationId="{27639D48-A714-47B4-BD57-6D561362A056}"/>
          </ac:spMkLst>
        </pc:spChg>
        <pc:spChg chg="mod">
          <ac:chgData name="Bob Ward" userId="6da7c2dd-8e2e-469f-a216-c384312e2a2d" providerId="ADAL" clId="{62870759-0822-402D-B25C-BB6298B1EE64}" dt="2023-10-29T18:01:19.457" v="29622" actId="1076"/>
          <ac:spMkLst>
            <pc:docMk/>
            <pc:sldMk cId="27753925" sldId="2076137377"/>
            <ac:spMk id="70" creationId="{CF505224-9E62-4CD1-9B7E-E2331C5FA3D5}"/>
          </ac:spMkLst>
        </pc:spChg>
        <pc:spChg chg="mod">
          <ac:chgData name="Bob Ward" userId="6da7c2dd-8e2e-469f-a216-c384312e2a2d" providerId="ADAL" clId="{62870759-0822-402D-B25C-BB6298B1EE64}" dt="2023-10-29T18:01:19.457" v="29622" actId="1076"/>
          <ac:spMkLst>
            <pc:docMk/>
            <pc:sldMk cId="27753925" sldId="2076137377"/>
            <ac:spMk id="71" creationId="{E36F4B1D-580A-487E-9CF4-5A7B257E5EB8}"/>
          </ac:spMkLst>
        </pc:spChg>
        <pc:spChg chg="mod">
          <ac:chgData name="Bob Ward" userId="6da7c2dd-8e2e-469f-a216-c384312e2a2d" providerId="ADAL" clId="{62870759-0822-402D-B25C-BB6298B1EE64}" dt="2023-10-29T18:01:19.457" v="29622" actId="1076"/>
          <ac:spMkLst>
            <pc:docMk/>
            <pc:sldMk cId="27753925" sldId="2076137377"/>
            <ac:spMk id="73" creationId="{034EFFD8-1763-4369-A10C-DA2580A5DB81}"/>
          </ac:spMkLst>
        </pc:spChg>
        <pc:spChg chg="mod">
          <ac:chgData name="Bob Ward" userId="6da7c2dd-8e2e-469f-a216-c384312e2a2d" providerId="ADAL" clId="{62870759-0822-402D-B25C-BB6298B1EE64}" dt="2023-10-29T18:01:19.457" v="29622" actId="1076"/>
          <ac:spMkLst>
            <pc:docMk/>
            <pc:sldMk cId="27753925" sldId="2076137377"/>
            <ac:spMk id="78" creationId="{EC25AF85-40EB-4A4D-AAB4-0B6FE652CBB7}"/>
          </ac:spMkLst>
        </pc:spChg>
        <pc:spChg chg="mod">
          <ac:chgData name="Bob Ward" userId="6da7c2dd-8e2e-469f-a216-c384312e2a2d" providerId="ADAL" clId="{62870759-0822-402D-B25C-BB6298B1EE64}" dt="2023-10-29T18:01:19.457" v="29622" actId="1076"/>
          <ac:spMkLst>
            <pc:docMk/>
            <pc:sldMk cId="27753925" sldId="2076137377"/>
            <ac:spMk id="79" creationId="{D9630B28-0F97-4772-A58B-370BE094599F}"/>
          </ac:spMkLst>
        </pc:spChg>
        <pc:spChg chg="mod">
          <ac:chgData name="Bob Ward" userId="6da7c2dd-8e2e-469f-a216-c384312e2a2d" providerId="ADAL" clId="{62870759-0822-402D-B25C-BB6298B1EE64}" dt="2023-10-29T18:01:19.457" v="29622" actId="1076"/>
          <ac:spMkLst>
            <pc:docMk/>
            <pc:sldMk cId="27753925" sldId="2076137377"/>
            <ac:spMk id="80" creationId="{0998DE40-31FC-4906-BFB2-A96C07F92E18}"/>
          </ac:spMkLst>
        </pc:spChg>
        <pc:spChg chg="mod">
          <ac:chgData name="Bob Ward" userId="6da7c2dd-8e2e-469f-a216-c384312e2a2d" providerId="ADAL" clId="{62870759-0822-402D-B25C-BB6298B1EE64}" dt="2023-10-29T18:01:19.457" v="29622" actId="1076"/>
          <ac:spMkLst>
            <pc:docMk/>
            <pc:sldMk cId="27753925" sldId="2076137377"/>
            <ac:spMk id="81" creationId="{170179F3-0ED7-4E70-93A7-FEB717837D61}"/>
          </ac:spMkLst>
        </pc:spChg>
        <pc:spChg chg="mod">
          <ac:chgData name="Bob Ward" userId="6da7c2dd-8e2e-469f-a216-c384312e2a2d" providerId="ADAL" clId="{62870759-0822-402D-B25C-BB6298B1EE64}" dt="2023-10-29T18:01:19.457" v="29622" actId="1076"/>
          <ac:spMkLst>
            <pc:docMk/>
            <pc:sldMk cId="27753925" sldId="2076137377"/>
            <ac:spMk id="82" creationId="{9A53171E-82CA-412F-B97B-37CE98752037}"/>
          </ac:spMkLst>
        </pc:spChg>
        <pc:spChg chg="mod">
          <ac:chgData name="Bob Ward" userId="6da7c2dd-8e2e-469f-a216-c384312e2a2d" providerId="ADAL" clId="{62870759-0822-402D-B25C-BB6298B1EE64}" dt="2023-10-29T18:01:19.457" v="29622" actId="1076"/>
          <ac:spMkLst>
            <pc:docMk/>
            <pc:sldMk cId="27753925" sldId="2076137377"/>
            <ac:spMk id="83" creationId="{1770212E-9153-4060-8292-005A22C8553A}"/>
          </ac:spMkLst>
        </pc:spChg>
        <pc:spChg chg="mod">
          <ac:chgData name="Bob Ward" userId="6da7c2dd-8e2e-469f-a216-c384312e2a2d" providerId="ADAL" clId="{62870759-0822-402D-B25C-BB6298B1EE64}" dt="2023-10-29T18:01:19.457" v="29622" actId="1076"/>
          <ac:spMkLst>
            <pc:docMk/>
            <pc:sldMk cId="27753925" sldId="2076137377"/>
            <ac:spMk id="84" creationId="{7AD9AB0F-45F7-4980-8D5B-7431927E3346}"/>
          </ac:spMkLst>
        </pc:spChg>
        <pc:spChg chg="mod">
          <ac:chgData name="Bob Ward" userId="6da7c2dd-8e2e-469f-a216-c384312e2a2d" providerId="ADAL" clId="{62870759-0822-402D-B25C-BB6298B1EE64}" dt="2023-10-29T18:01:19.457" v="29622" actId="1076"/>
          <ac:spMkLst>
            <pc:docMk/>
            <pc:sldMk cId="27753925" sldId="2076137377"/>
            <ac:spMk id="85" creationId="{43364F47-EEA4-4B5E-80A4-5FDFEB522309}"/>
          </ac:spMkLst>
        </pc:spChg>
        <pc:spChg chg="mod">
          <ac:chgData name="Bob Ward" userId="6da7c2dd-8e2e-469f-a216-c384312e2a2d" providerId="ADAL" clId="{62870759-0822-402D-B25C-BB6298B1EE64}" dt="2023-10-29T18:01:19.457" v="29622" actId="1076"/>
          <ac:spMkLst>
            <pc:docMk/>
            <pc:sldMk cId="27753925" sldId="2076137377"/>
            <ac:spMk id="86" creationId="{FEF4FCD7-9138-412F-8214-1EC002F9F725}"/>
          </ac:spMkLst>
        </pc:spChg>
        <pc:spChg chg="mod">
          <ac:chgData name="Bob Ward" userId="6da7c2dd-8e2e-469f-a216-c384312e2a2d" providerId="ADAL" clId="{62870759-0822-402D-B25C-BB6298B1EE64}" dt="2023-10-29T18:01:19.457" v="29622" actId="1076"/>
          <ac:spMkLst>
            <pc:docMk/>
            <pc:sldMk cId="27753925" sldId="2076137377"/>
            <ac:spMk id="87" creationId="{449AB344-95E0-49D0-977B-271A473353FB}"/>
          </ac:spMkLst>
        </pc:spChg>
        <pc:spChg chg="mod">
          <ac:chgData name="Bob Ward" userId="6da7c2dd-8e2e-469f-a216-c384312e2a2d" providerId="ADAL" clId="{62870759-0822-402D-B25C-BB6298B1EE64}" dt="2023-10-29T18:01:19.457" v="29622" actId="1076"/>
          <ac:spMkLst>
            <pc:docMk/>
            <pc:sldMk cId="27753925" sldId="2076137377"/>
            <ac:spMk id="88" creationId="{C781E179-53A3-4D09-9B3C-1FC55346CA54}"/>
          </ac:spMkLst>
        </pc:spChg>
        <pc:spChg chg="mod">
          <ac:chgData name="Bob Ward" userId="6da7c2dd-8e2e-469f-a216-c384312e2a2d" providerId="ADAL" clId="{62870759-0822-402D-B25C-BB6298B1EE64}" dt="2023-10-29T18:01:19.457" v="29622" actId="1076"/>
          <ac:spMkLst>
            <pc:docMk/>
            <pc:sldMk cId="27753925" sldId="2076137377"/>
            <ac:spMk id="89" creationId="{35BC525B-6FC2-4CAB-8DEA-245A6962DD93}"/>
          </ac:spMkLst>
        </pc:spChg>
        <pc:spChg chg="mod">
          <ac:chgData name="Bob Ward" userId="6da7c2dd-8e2e-469f-a216-c384312e2a2d" providerId="ADAL" clId="{62870759-0822-402D-B25C-BB6298B1EE64}" dt="2023-10-29T18:01:19.457" v="29622" actId="1076"/>
          <ac:spMkLst>
            <pc:docMk/>
            <pc:sldMk cId="27753925" sldId="2076137377"/>
            <ac:spMk id="90" creationId="{2E29130A-688D-4902-8B74-E3BF482DAA07}"/>
          </ac:spMkLst>
        </pc:spChg>
        <pc:spChg chg="mod">
          <ac:chgData name="Bob Ward" userId="6da7c2dd-8e2e-469f-a216-c384312e2a2d" providerId="ADAL" clId="{62870759-0822-402D-B25C-BB6298B1EE64}" dt="2023-10-29T18:01:19.457" v="29622" actId="1076"/>
          <ac:spMkLst>
            <pc:docMk/>
            <pc:sldMk cId="27753925" sldId="2076137377"/>
            <ac:spMk id="91" creationId="{2C61C69A-4DC4-48E4-86DD-135305788673}"/>
          </ac:spMkLst>
        </pc:spChg>
        <pc:spChg chg="mod">
          <ac:chgData name="Bob Ward" userId="6da7c2dd-8e2e-469f-a216-c384312e2a2d" providerId="ADAL" clId="{62870759-0822-402D-B25C-BB6298B1EE64}" dt="2023-10-29T18:01:19.457" v="29622" actId="1076"/>
          <ac:spMkLst>
            <pc:docMk/>
            <pc:sldMk cId="27753925" sldId="2076137377"/>
            <ac:spMk id="92" creationId="{EBE900AD-BE85-424C-85D9-099F086FD3A0}"/>
          </ac:spMkLst>
        </pc:spChg>
        <pc:spChg chg="mod">
          <ac:chgData name="Bob Ward" userId="6da7c2dd-8e2e-469f-a216-c384312e2a2d" providerId="ADAL" clId="{62870759-0822-402D-B25C-BB6298B1EE64}" dt="2023-10-29T18:01:19.457" v="29622" actId="1076"/>
          <ac:spMkLst>
            <pc:docMk/>
            <pc:sldMk cId="27753925" sldId="2076137377"/>
            <ac:spMk id="93" creationId="{2589D6F2-5433-40B9-AAE2-1966637ACCCB}"/>
          </ac:spMkLst>
        </pc:spChg>
        <pc:spChg chg="mod">
          <ac:chgData name="Bob Ward" userId="6da7c2dd-8e2e-469f-a216-c384312e2a2d" providerId="ADAL" clId="{62870759-0822-402D-B25C-BB6298B1EE64}" dt="2023-10-29T18:01:19.457" v="29622" actId="1076"/>
          <ac:spMkLst>
            <pc:docMk/>
            <pc:sldMk cId="27753925" sldId="2076137377"/>
            <ac:spMk id="94" creationId="{14CBB2B9-B095-4D32-88E3-A5F380B45AD5}"/>
          </ac:spMkLst>
        </pc:spChg>
        <pc:spChg chg="mod">
          <ac:chgData name="Bob Ward" userId="6da7c2dd-8e2e-469f-a216-c384312e2a2d" providerId="ADAL" clId="{62870759-0822-402D-B25C-BB6298B1EE64}" dt="2023-10-29T18:01:19.457" v="29622" actId="1076"/>
          <ac:spMkLst>
            <pc:docMk/>
            <pc:sldMk cId="27753925" sldId="2076137377"/>
            <ac:spMk id="95" creationId="{3DED26DA-1676-44A0-9949-9CEE9E0F70D6}"/>
          </ac:spMkLst>
        </pc:spChg>
        <pc:spChg chg="mod">
          <ac:chgData name="Bob Ward" userId="6da7c2dd-8e2e-469f-a216-c384312e2a2d" providerId="ADAL" clId="{62870759-0822-402D-B25C-BB6298B1EE64}" dt="2023-10-29T18:01:19.457" v="29622" actId="1076"/>
          <ac:spMkLst>
            <pc:docMk/>
            <pc:sldMk cId="27753925" sldId="2076137377"/>
            <ac:spMk id="97" creationId="{6ADE9B05-2201-48BF-B039-9CCA1D8F53DF}"/>
          </ac:spMkLst>
        </pc:spChg>
        <pc:spChg chg="mod">
          <ac:chgData name="Bob Ward" userId="6da7c2dd-8e2e-469f-a216-c384312e2a2d" providerId="ADAL" clId="{62870759-0822-402D-B25C-BB6298B1EE64}" dt="2023-10-29T18:01:19.457" v="29622" actId="1076"/>
          <ac:spMkLst>
            <pc:docMk/>
            <pc:sldMk cId="27753925" sldId="2076137377"/>
            <ac:spMk id="98" creationId="{9316D93F-47F2-4EC6-AF2C-0F16B20BCAAD}"/>
          </ac:spMkLst>
        </pc:spChg>
        <pc:spChg chg="mod">
          <ac:chgData name="Bob Ward" userId="6da7c2dd-8e2e-469f-a216-c384312e2a2d" providerId="ADAL" clId="{62870759-0822-402D-B25C-BB6298B1EE64}" dt="2023-10-29T18:01:19.457" v="29622" actId="1076"/>
          <ac:spMkLst>
            <pc:docMk/>
            <pc:sldMk cId="27753925" sldId="2076137377"/>
            <ac:spMk id="100" creationId="{914866A8-C4AA-4ABD-8197-69102842D0AD}"/>
          </ac:spMkLst>
        </pc:spChg>
        <pc:spChg chg="mod">
          <ac:chgData name="Bob Ward" userId="6da7c2dd-8e2e-469f-a216-c384312e2a2d" providerId="ADAL" clId="{62870759-0822-402D-B25C-BB6298B1EE64}" dt="2023-10-29T18:01:19.457" v="29622" actId="1076"/>
          <ac:spMkLst>
            <pc:docMk/>
            <pc:sldMk cId="27753925" sldId="2076137377"/>
            <ac:spMk id="101" creationId="{5E9DB2EE-C297-42EC-9DE3-70ACAA39F7AB}"/>
          </ac:spMkLst>
        </pc:spChg>
        <pc:spChg chg="mod">
          <ac:chgData name="Bob Ward" userId="6da7c2dd-8e2e-469f-a216-c384312e2a2d" providerId="ADAL" clId="{62870759-0822-402D-B25C-BB6298B1EE64}" dt="2023-10-29T18:01:19.457" v="29622" actId="1076"/>
          <ac:spMkLst>
            <pc:docMk/>
            <pc:sldMk cId="27753925" sldId="2076137377"/>
            <ac:spMk id="103" creationId="{AD629FD5-5800-4469-8616-B56F62D623C7}"/>
          </ac:spMkLst>
        </pc:spChg>
        <pc:spChg chg="mod">
          <ac:chgData name="Bob Ward" userId="6da7c2dd-8e2e-469f-a216-c384312e2a2d" providerId="ADAL" clId="{62870759-0822-402D-B25C-BB6298B1EE64}" dt="2023-10-29T18:01:19.457" v="29622" actId="1076"/>
          <ac:spMkLst>
            <pc:docMk/>
            <pc:sldMk cId="27753925" sldId="2076137377"/>
            <ac:spMk id="104" creationId="{19972034-B035-49BC-B621-3EC4FE62C2D2}"/>
          </ac:spMkLst>
        </pc:spChg>
        <pc:spChg chg="mod">
          <ac:chgData name="Bob Ward" userId="6da7c2dd-8e2e-469f-a216-c384312e2a2d" providerId="ADAL" clId="{62870759-0822-402D-B25C-BB6298B1EE64}" dt="2023-10-29T18:01:19.457" v="29622" actId="1076"/>
          <ac:spMkLst>
            <pc:docMk/>
            <pc:sldMk cId="27753925" sldId="2076137377"/>
            <ac:spMk id="106" creationId="{239552CF-E2FD-489F-AED9-5CB67175DF83}"/>
          </ac:spMkLst>
        </pc:spChg>
        <pc:spChg chg="mod">
          <ac:chgData name="Bob Ward" userId="6da7c2dd-8e2e-469f-a216-c384312e2a2d" providerId="ADAL" clId="{62870759-0822-402D-B25C-BB6298B1EE64}" dt="2023-10-29T18:01:19.457" v="29622" actId="1076"/>
          <ac:spMkLst>
            <pc:docMk/>
            <pc:sldMk cId="27753925" sldId="2076137377"/>
            <ac:spMk id="107" creationId="{EBCFFE90-FF9C-49B3-A376-FAFA1E0DFE02}"/>
          </ac:spMkLst>
        </pc:spChg>
        <pc:spChg chg="mod">
          <ac:chgData name="Bob Ward" userId="6da7c2dd-8e2e-469f-a216-c384312e2a2d" providerId="ADAL" clId="{62870759-0822-402D-B25C-BB6298B1EE64}" dt="2023-10-29T18:01:19.457" v="29622" actId="1076"/>
          <ac:spMkLst>
            <pc:docMk/>
            <pc:sldMk cId="27753925" sldId="2076137377"/>
            <ac:spMk id="112" creationId="{C134A56D-CC82-4652-9017-CB8507FAB8A3}"/>
          </ac:spMkLst>
        </pc:spChg>
        <pc:spChg chg="mod">
          <ac:chgData name="Bob Ward" userId="6da7c2dd-8e2e-469f-a216-c384312e2a2d" providerId="ADAL" clId="{62870759-0822-402D-B25C-BB6298B1EE64}" dt="2023-10-29T18:01:19.457" v="29622" actId="1076"/>
          <ac:spMkLst>
            <pc:docMk/>
            <pc:sldMk cId="27753925" sldId="2076137377"/>
            <ac:spMk id="113" creationId="{6388A050-2384-43DA-A737-86376B738214}"/>
          </ac:spMkLst>
        </pc:spChg>
        <pc:spChg chg="mod">
          <ac:chgData name="Bob Ward" userId="6da7c2dd-8e2e-469f-a216-c384312e2a2d" providerId="ADAL" clId="{62870759-0822-402D-B25C-BB6298B1EE64}" dt="2023-10-29T18:01:19.457" v="29622" actId="1076"/>
          <ac:spMkLst>
            <pc:docMk/>
            <pc:sldMk cId="27753925" sldId="2076137377"/>
            <ac:spMk id="121" creationId="{8389A431-316B-49D4-9E05-E6250A23DB20}"/>
          </ac:spMkLst>
        </pc:spChg>
        <pc:spChg chg="mod">
          <ac:chgData name="Bob Ward" userId="6da7c2dd-8e2e-469f-a216-c384312e2a2d" providerId="ADAL" clId="{62870759-0822-402D-B25C-BB6298B1EE64}" dt="2023-10-29T18:01:19.457" v="29622" actId="1076"/>
          <ac:spMkLst>
            <pc:docMk/>
            <pc:sldMk cId="27753925" sldId="2076137377"/>
            <ac:spMk id="122" creationId="{D20E95C0-2D8A-4D3A-97F8-F25F6983CF9B}"/>
          </ac:spMkLst>
        </pc:spChg>
        <pc:spChg chg="mod">
          <ac:chgData name="Bob Ward" userId="6da7c2dd-8e2e-469f-a216-c384312e2a2d" providerId="ADAL" clId="{62870759-0822-402D-B25C-BB6298B1EE64}" dt="2023-10-29T18:01:19.457" v="29622" actId="1076"/>
          <ac:spMkLst>
            <pc:docMk/>
            <pc:sldMk cId="27753925" sldId="2076137377"/>
            <ac:spMk id="127" creationId="{06CFA133-1A94-49D7-BBEA-C8DD7916F3F9}"/>
          </ac:spMkLst>
        </pc:spChg>
        <pc:spChg chg="mod">
          <ac:chgData name="Bob Ward" userId="6da7c2dd-8e2e-469f-a216-c384312e2a2d" providerId="ADAL" clId="{62870759-0822-402D-B25C-BB6298B1EE64}" dt="2023-10-29T18:01:19.457" v="29622" actId="1076"/>
          <ac:spMkLst>
            <pc:docMk/>
            <pc:sldMk cId="27753925" sldId="2076137377"/>
            <ac:spMk id="128" creationId="{F1377DF9-7CDC-4335-8DAD-F18D5560B8A6}"/>
          </ac:spMkLst>
        </pc:spChg>
        <pc:spChg chg="mod">
          <ac:chgData name="Bob Ward" userId="6da7c2dd-8e2e-469f-a216-c384312e2a2d" providerId="ADAL" clId="{62870759-0822-402D-B25C-BB6298B1EE64}" dt="2023-10-29T18:01:19.457" v="29622" actId="1076"/>
          <ac:spMkLst>
            <pc:docMk/>
            <pc:sldMk cId="27753925" sldId="2076137377"/>
            <ac:spMk id="130" creationId="{33D0E83B-8739-4AA9-9779-907577A8D75E}"/>
          </ac:spMkLst>
        </pc:spChg>
        <pc:spChg chg="mod">
          <ac:chgData name="Bob Ward" userId="6da7c2dd-8e2e-469f-a216-c384312e2a2d" providerId="ADAL" clId="{62870759-0822-402D-B25C-BB6298B1EE64}" dt="2023-10-29T18:01:19.457" v="29622" actId="1076"/>
          <ac:spMkLst>
            <pc:docMk/>
            <pc:sldMk cId="27753925" sldId="2076137377"/>
            <ac:spMk id="131" creationId="{E2830557-03BF-4B88-AD34-BE3F2C66EB9C}"/>
          </ac:spMkLst>
        </pc:spChg>
        <pc:spChg chg="mod">
          <ac:chgData name="Bob Ward" userId="6da7c2dd-8e2e-469f-a216-c384312e2a2d" providerId="ADAL" clId="{62870759-0822-402D-B25C-BB6298B1EE64}" dt="2023-10-29T18:01:19.457" v="29622" actId="1076"/>
          <ac:spMkLst>
            <pc:docMk/>
            <pc:sldMk cId="27753925" sldId="2076137377"/>
            <ac:spMk id="133" creationId="{608A6BF4-C322-494F-8206-A016BBA03FE1}"/>
          </ac:spMkLst>
        </pc:spChg>
        <pc:spChg chg="mod">
          <ac:chgData name="Bob Ward" userId="6da7c2dd-8e2e-469f-a216-c384312e2a2d" providerId="ADAL" clId="{62870759-0822-402D-B25C-BB6298B1EE64}" dt="2023-10-29T18:01:19.457" v="29622" actId="1076"/>
          <ac:spMkLst>
            <pc:docMk/>
            <pc:sldMk cId="27753925" sldId="2076137377"/>
            <ac:spMk id="134" creationId="{0E657495-7ED5-4BE6-95D5-5B205EF88E3B}"/>
          </ac:spMkLst>
        </pc:spChg>
        <pc:spChg chg="mod">
          <ac:chgData name="Bob Ward" userId="6da7c2dd-8e2e-469f-a216-c384312e2a2d" providerId="ADAL" clId="{62870759-0822-402D-B25C-BB6298B1EE64}" dt="2023-10-29T18:01:19.457" v="29622" actId="1076"/>
          <ac:spMkLst>
            <pc:docMk/>
            <pc:sldMk cId="27753925" sldId="2076137377"/>
            <ac:spMk id="136" creationId="{D235DA6F-F517-4438-9E1C-3824930086EF}"/>
          </ac:spMkLst>
        </pc:spChg>
        <pc:spChg chg="mod">
          <ac:chgData name="Bob Ward" userId="6da7c2dd-8e2e-469f-a216-c384312e2a2d" providerId="ADAL" clId="{62870759-0822-402D-B25C-BB6298B1EE64}" dt="2023-10-29T18:01:19.457" v="29622" actId="1076"/>
          <ac:spMkLst>
            <pc:docMk/>
            <pc:sldMk cId="27753925" sldId="2076137377"/>
            <ac:spMk id="137" creationId="{B2478242-1D51-470A-9D32-00892A319793}"/>
          </ac:spMkLst>
        </pc:spChg>
        <pc:spChg chg="mod">
          <ac:chgData name="Bob Ward" userId="6da7c2dd-8e2e-469f-a216-c384312e2a2d" providerId="ADAL" clId="{62870759-0822-402D-B25C-BB6298B1EE64}" dt="2023-10-29T18:01:19.457" v="29622" actId="1076"/>
          <ac:spMkLst>
            <pc:docMk/>
            <pc:sldMk cId="27753925" sldId="2076137377"/>
            <ac:spMk id="139" creationId="{A3223CE2-6C1E-4265-B474-9C2946A84DF1}"/>
          </ac:spMkLst>
        </pc:spChg>
        <pc:spChg chg="mod">
          <ac:chgData name="Bob Ward" userId="6da7c2dd-8e2e-469f-a216-c384312e2a2d" providerId="ADAL" clId="{62870759-0822-402D-B25C-BB6298B1EE64}" dt="2023-10-29T18:01:19.457" v="29622" actId="1076"/>
          <ac:spMkLst>
            <pc:docMk/>
            <pc:sldMk cId="27753925" sldId="2076137377"/>
            <ac:spMk id="140" creationId="{88BCF1D9-B073-4D32-AD8A-158AA5B7C53A}"/>
          </ac:spMkLst>
        </pc:spChg>
        <pc:spChg chg="mod">
          <ac:chgData name="Bob Ward" userId="6da7c2dd-8e2e-469f-a216-c384312e2a2d" providerId="ADAL" clId="{62870759-0822-402D-B25C-BB6298B1EE64}" dt="2023-10-29T18:01:19.457" v="29622" actId="1076"/>
          <ac:spMkLst>
            <pc:docMk/>
            <pc:sldMk cId="27753925" sldId="2076137377"/>
            <ac:spMk id="144" creationId="{BEDB095C-64CB-489E-858A-22156C1509A8}"/>
          </ac:spMkLst>
        </pc:spChg>
        <pc:spChg chg="mod">
          <ac:chgData name="Bob Ward" userId="6da7c2dd-8e2e-469f-a216-c384312e2a2d" providerId="ADAL" clId="{62870759-0822-402D-B25C-BB6298B1EE64}" dt="2023-10-29T18:01:19.457" v="29622" actId="1076"/>
          <ac:spMkLst>
            <pc:docMk/>
            <pc:sldMk cId="27753925" sldId="2076137377"/>
            <ac:spMk id="148" creationId="{0D4B408D-F077-4452-B5B7-F0A172EAE40C}"/>
          </ac:spMkLst>
        </pc:spChg>
        <pc:spChg chg="mod">
          <ac:chgData name="Bob Ward" userId="6da7c2dd-8e2e-469f-a216-c384312e2a2d" providerId="ADAL" clId="{62870759-0822-402D-B25C-BB6298B1EE64}" dt="2023-10-29T18:01:19.457" v="29622" actId="1076"/>
          <ac:spMkLst>
            <pc:docMk/>
            <pc:sldMk cId="27753925" sldId="2076137377"/>
            <ac:spMk id="149" creationId="{9050DD7D-6D92-4A31-AF2B-F1ACDD55557E}"/>
          </ac:spMkLst>
        </pc:spChg>
        <pc:spChg chg="mod">
          <ac:chgData name="Bob Ward" userId="6da7c2dd-8e2e-469f-a216-c384312e2a2d" providerId="ADAL" clId="{62870759-0822-402D-B25C-BB6298B1EE64}" dt="2023-10-29T18:01:19.457" v="29622" actId="1076"/>
          <ac:spMkLst>
            <pc:docMk/>
            <pc:sldMk cId="27753925" sldId="2076137377"/>
            <ac:spMk id="158" creationId="{E8257D58-7E47-4611-95F9-5D386DF59280}"/>
          </ac:spMkLst>
        </pc:spChg>
        <pc:spChg chg="mod">
          <ac:chgData name="Bob Ward" userId="6da7c2dd-8e2e-469f-a216-c384312e2a2d" providerId="ADAL" clId="{62870759-0822-402D-B25C-BB6298B1EE64}" dt="2023-10-29T18:01:19.457" v="29622" actId="1076"/>
          <ac:spMkLst>
            <pc:docMk/>
            <pc:sldMk cId="27753925" sldId="2076137377"/>
            <ac:spMk id="160" creationId="{3E4C2698-168F-47BE-B4CB-FB627CA4EE08}"/>
          </ac:spMkLst>
        </pc:spChg>
        <pc:spChg chg="mod">
          <ac:chgData name="Bob Ward" userId="6da7c2dd-8e2e-469f-a216-c384312e2a2d" providerId="ADAL" clId="{62870759-0822-402D-B25C-BB6298B1EE64}" dt="2023-10-29T18:01:19.457" v="29622" actId="1076"/>
          <ac:spMkLst>
            <pc:docMk/>
            <pc:sldMk cId="27753925" sldId="2076137377"/>
            <ac:spMk id="164" creationId="{DC81F6B4-859D-4D35-A201-CA7F3F6CAFAA}"/>
          </ac:spMkLst>
        </pc:spChg>
        <pc:spChg chg="mod">
          <ac:chgData name="Bob Ward" userId="6da7c2dd-8e2e-469f-a216-c384312e2a2d" providerId="ADAL" clId="{62870759-0822-402D-B25C-BB6298B1EE64}" dt="2023-10-29T18:01:19.457" v="29622" actId="1076"/>
          <ac:spMkLst>
            <pc:docMk/>
            <pc:sldMk cId="27753925" sldId="2076137377"/>
            <ac:spMk id="165" creationId="{A2843AD3-5277-4D64-9552-98E842BC7252}"/>
          </ac:spMkLst>
        </pc:spChg>
        <pc:spChg chg="mod">
          <ac:chgData name="Bob Ward" userId="6da7c2dd-8e2e-469f-a216-c384312e2a2d" providerId="ADAL" clId="{62870759-0822-402D-B25C-BB6298B1EE64}" dt="2023-10-29T18:01:19.457" v="29622" actId="1076"/>
          <ac:spMkLst>
            <pc:docMk/>
            <pc:sldMk cId="27753925" sldId="2076137377"/>
            <ac:spMk id="166" creationId="{6D9C2F7F-9D05-45EE-99C4-4CEBBCC66BFF}"/>
          </ac:spMkLst>
        </pc:spChg>
        <pc:spChg chg="mod">
          <ac:chgData name="Bob Ward" userId="6da7c2dd-8e2e-469f-a216-c384312e2a2d" providerId="ADAL" clId="{62870759-0822-402D-B25C-BB6298B1EE64}" dt="2023-10-29T18:01:19.457" v="29622" actId="1076"/>
          <ac:spMkLst>
            <pc:docMk/>
            <pc:sldMk cId="27753925" sldId="2076137377"/>
            <ac:spMk id="167" creationId="{069CDA7E-A035-4BC0-AA85-41D62CCF471D}"/>
          </ac:spMkLst>
        </pc:spChg>
        <pc:spChg chg="mod">
          <ac:chgData name="Bob Ward" userId="6da7c2dd-8e2e-469f-a216-c384312e2a2d" providerId="ADAL" clId="{62870759-0822-402D-B25C-BB6298B1EE64}" dt="2023-10-29T18:01:19.457" v="29622" actId="1076"/>
          <ac:spMkLst>
            <pc:docMk/>
            <pc:sldMk cId="27753925" sldId="2076137377"/>
            <ac:spMk id="170" creationId="{DF03DE59-B9CA-4E22-B3D4-D245FC656CE2}"/>
          </ac:spMkLst>
        </pc:spChg>
        <pc:spChg chg="mod">
          <ac:chgData name="Bob Ward" userId="6da7c2dd-8e2e-469f-a216-c384312e2a2d" providerId="ADAL" clId="{62870759-0822-402D-B25C-BB6298B1EE64}" dt="2023-10-29T18:01:19.457" v="29622" actId="1076"/>
          <ac:spMkLst>
            <pc:docMk/>
            <pc:sldMk cId="27753925" sldId="2076137377"/>
            <ac:spMk id="173" creationId="{B214222B-4141-44E5-A2AF-9005652CAD20}"/>
          </ac:spMkLst>
        </pc:spChg>
        <pc:spChg chg="mod">
          <ac:chgData name="Bob Ward" userId="6da7c2dd-8e2e-469f-a216-c384312e2a2d" providerId="ADAL" clId="{62870759-0822-402D-B25C-BB6298B1EE64}" dt="2023-10-29T18:01:19.457" v="29622" actId="1076"/>
          <ac:spMkLst>
            <pc:docMk/>
            <pc:sldMk cId="27753925" sldId="2076137377"/>
            <ac:spMk id="175" creationId="{84CE5CC1-4E9E-4355-B0B5-57A4D3A436A9}"/>
          </ac:spMkLst>
        </pc:spChg>
        <pc:spChg chg="mod">
          <ac:chgData name="Bob Ward" userId="6da7c2dd-8e2e-469f-a216-c384312e2a2d" providerId="ADAL" clId="{62870759-0822-402D-B25C-BB6298B1EE64}" dt="2023-10-29T18:01:19.457" v="29622" actId="1076"/>
          <ac:spMkLst>
            <pc:docMk/>
            <pc:sldMk cId="27753925" sldId="2076137377"/>
            <ac:spMk id="176" creationId="{0A65372B-DB38-4AF1-B653-F5B82FFEE38D}"/>
          </ac:spMkLst>
        </pc:spChg>
        <pc:spChg chg="mod">
          <ac:chgData name="Bob Ward" userId="6da7c2dd-8e2e-469f-a216-c384312e2a2d" providerId="ADAL" clId="{62870759-0822-402D-B25C-BB6298B1EE64}" dt="2023-10-29T18:01:19.457" v="29622" actId="1076"/>
          <ac:spMkLst>
            <pc:docMk/>
            <pc:sldMk cId="27753925" sldId="2076137377"/>
            <ac:spMk id="178" creationId="{CB32955B-C27B-45E3-AB46-B3442CAB7AB7}"/>
          </ac:spMkLst>
        </pc:spChg>
        <pc:spChg chg="mod">
          <ac:chgData name="Bob Ward" userId="6da7c2dd-8e2e-469f-a216-c384312e2a2d" providerId="ADAL" clId="{62870759-0822-402D-B25C-BB6298B1EE64}" dt="2023-10-29T18:01:19.457" v="29622" actId="1076"/>
          <ac:spMkLst>
            <pc:docMk/>
            <pc:sldMk cId="27753925" sldId="2076137377"/>
            <ac:spMk id="179" creationId="{E9CC0061-8174-42A4-902C-CB1EEFB54720}"/>
          </ac:spMkLst>
        </pc:spChg>
        <pc:spChg chg="del">
          <ac:chgData name="Bob Ward" userId="6da7c2dd-8e2e-469f-a216-c384312e2a2d" providerId="ADAL" clId="{62870759-0822-402D-B25C-BB6298B1EE64}" dt="2023-10-29T17:57:27.379" v="29599" actId="478"/>
          <ac:spMkLst>
            <pc:docMk/>
            <pc:sldMk cId="27753925" sldId="2076137377"/>
            <ac:spMk id="180" creationId="{F2F6451B-2196-48DD-B64C-6D8E77BDC712}"/>
          </ac:spMkLst>
        </pc:spChg>
        <pc:spChg chg="mod">
          <ac:chgData name="Bob Ward" userId="6da7c2dd-8e2e-469f-a216-c384312e2a2d" providerId="ADAL" clId="{62870759-0822-402D-B25C-BB6298B1EE64}" dt="2023-10-29T18:01:19.457" v="29622" actId="1076"/>
          <ac:spMkLst>
            <pc:docMk/>
            <pc:sldMk cId="27753925" sldId="2076137377"/>
            <ac:spMk id="186" creationId="{BEE01882-FB30-45CE-A27D-8515C14016C8}"/>
          </ac:spMkLst>
        </pc:spChg>
        <pc:spChg chg="mod">
          <ac:chgData name="Bob Ward" userId="6da7c2dd-8e2e-469f-a216-c384312e2a2d" providerId="ADAL" clId="{62870759-0822-402D-B25C-BB6298B1EE64}" dt="2023-10-29T18:01:19.457" v="29622" actId="1076"/>
          <ac:spMkLst>
            <pc:docMk/>
            <pc:sldMk cId="27753925" sldId="2076137377"/>
            <ac:spMk id="187" creationId="{0B33433B-0FCD-4717-B970-129A804D35E0}"/>
          </ac:spMkLst>
        </pc:spChg>
        <pc:spChg chg="mod">
          <ac:chgData name="Bob Ward" userId="6da7c2dd-8e2e-469f-a216-c384312e2a2d" providerId="ADAL" clId="{62870759-0822-402D-B25C-BB6298B1EE64}" dt="2023-10-29T18:01:19.457" v="29622" actId="1076"/>
          <ac:spMkLst>
            <pc:docMk/>
            <pc:sldMk cId="27753925" sldId="2076137377"/>
            <ac:spMk id="192" creationId="{2352EDEA-D4C7-4990-85DD-77508C35A42F}"/>
          </ac:spMkLst>
        </pc:spChg>
        <pc:spChg chg="mod">
          <ac:chgData name="Bob Ward" userId="6da7c2dd-8e2e-469f-a216-c384312e2a2d" providerId="ADAL" clId="{62870759-0822-402D-B25C-BB6298B1EE64}" dt="2023-10-29T18:01:19.457" v="29622" actId="1076"/>
          <ac:spMkLst>
            <pc:docMk/>
            <pc:sldMk cId="27753925" sldId="2076137377"/>
            <ac:spMk id="193" creationId="{C0647838-6627-4AB3-A44C-A3276BF6E443}"/>
          </ac:spMkLst>
        </pc:spChg>
        <pc:spChg chg="mod">
          <ac:chgData name="Bob Ward" userId="6da7c2dd-8e2e-469f-a216-c384312e2a2d" providerId="ADAL" clId="{62870759-0822-402D-B25C-BB6298B1EE64}" dt="2023-10-29T18:01:19.457" v="29622" actId="1076"/>
          <ac:spMkLst>
            <pc:docMk/>
            <pc:sldMk cId="27753925" sldId="2076137377"/>
            <ac:spMk id="194" creationId="{CA516AA1-D76F-4B07-97CA-57A8BF203A0B}"/>
          </ac:spMkLst>
        </pc:spChg>
        <pc:spChg chg="mod">
          <ac:chgData name="Bob Ward" userId="6da7c2dd-8e2e-469f-a216-c384312e2a2d" providerId="ADAL" clId="{62870759-0822-402D-B25C-BB6298B1EE64}" dt="2023-10-29T18:01:19.457" v="29622" actId="1076"/>
          <ac:spMkLst>
            <pc:docMk/>
            <pc:sldMk cId="27753925" sldId="2076137377"/>
            <ac:spMk id="199" creationId="{5F2A7D0B-1DC3-44F7-BB39-E4A5256864C2}"/>
          </ac:spMkLst>
        </pc:spChg>
        <pc:spChg chg="mod">
          <ac:chgData name="Bob Ward" userId="6da7c2dd-8e2e-469f-a216-c384312e2a2d" providerId="ADAL" clId="{62870759-0822-402D-B25C-BB6298B1EE64}" dt="2023-10-29T18:01:19.457" v="29622" actId="1076"/>
          <ac:spMkLst>
            <pc:docMk/>
            <pc:sldMk cId="27753925" sldId="2076137377"/>
            <ac:spMk id="200" creationId="{BEF22DAF-1FF4-4CF9-B726-62F6FAFB8EC7}"/>
          </ac:spMkLst>
        </pc:spChg>
        <pc:spChg chg="mod">
          <ac:chgData name="Bob Ward" userId="6da7c2dd-8e2e-469f-a216-c384312e2a2d" providerId="ADAL" clId="{62870759-0822-402D-B25C-BB6298B1EE64}" dt="2023-10-29T18:01:19.457" v="29622" actId="1076"/>
          <ac:spMkLst>
            <pc:docMk/>
            <pc:sldMk cId="27753925" sldId="2076137377"/>
            <ac:spMk id="202" creationId="{FEBD7BDE-A16D-4FBD-B177-D86F8B76CCEE}"/>
          </ac:spMkLst>
        </pc:spChg>
        <pc:spChg chg="mod">
          <ac:chgData name="Bob Ward" userId="6da7c2dd-8e2e-469f-a216-c384312e2a2d" providerId="ADAL" clId="{62870759-0822-402D-B25C-BB6298B1EE64}" dt="2023-10-29T18:01:19.457" v="29622" actId="1076"/>
          <ac:spMkLst>
            <pc:docMk/>
            <pc:sldMk cId="27753925" sldId="2076137377"/>
            <ac:spMk id="203" creationId="{E7510CFC-B68D-4748-B4DC-882F2BDF5BFE}"/>
          </ac:spMkLst>
        </pc:spChg>
        <pc:spChg chg="mod">
          <ac:chgData name="Bob Ward" userId="6da7c2dd-8e2e-469f-a216-c384312e2a2d" providerId="ADAL" clId="{62870759-0822-402D-B25C-BB6298B1EE64}" dt="2023-10-29T18:01:19.457" v="29622" actId="1076"/>
          <ac:spMkLst>
            <pc:docMk/>
            <pc:sldMk cId="27753925" sldId="2076137377"/>
            <ac:spMk id="205" creationId="{A0B0B455-D2CD-4C8D-AAB2-329E815DE282}"/>
          </ac:spMkLst>
        </pc:spChg>
        <pc:spChg chg="mod">
          <ac:chgData name="Bob Ward" userId="6da7c2dd-8e2e-469f-a216-c384312e2a2d" providerId="ADAL" clId="{62870759-0822-402D-B25C-BB6298B1EE64}" dt="2023-10-29T18:01:19.457" v="29622" actId="1076"/>
          <ac:spMkLst>
            <pc:docMk/>
            <pc:sldMk cId="27753925" sldId="2076137377"/>
            <ac:spMk id="206" creationId="{618C1ACB-47CB-4F1C-BF0F-9AD5E9B5FC5C}"/>
          </ac:spMkLst>
        </pc:spChg>
        <pc:spChg chg="mod">
          <ac:chgData name="Bob Ward" userId="6da7c2dd-8e2e-469f-a216-c384312e2a2d" providerId="ADAL" clId="{62870759-0822-402D-B25C-BB6298B1EE64}" dt="2023-10-29T18:01:19.457" v="29622" actId="1076"/>
          <ac:spMkLst>
            <pc:docMk/>
            <pc:sldMk cId="27753925" sldId="2076137377"/>
            <ac:spMk id="213" creationId="{D9C7DBB6-0C1C-456B-8F1A-B90B2EB23284}"/>
          </ac:spMkLst>
        </pc:spChg>
        <pc:spChg chg="mod">
          <ac:chgData name="Bob Ward" userId="6da7c2dd-8e2e-469f-a216-c384312e2a2d" providerId="ADAL" clId="{62870759-0822-402D-B25C-BB6298B1EE64}" dt="2023-10-29T18:01:19.457" v="29622" actId="1076"/>
          <ac:spMkLst>
            <pc:docMk/>
            <pc:sldMk cId="27753925" sldId="2076137377"/>
            <ac:spMk id="214" creationId="{32DC79E0-D39C-4989-8DB0-B12CA85C55D6}"/>
          </ac:spMkLst>
        </pc:spChg>
        <pc:spChg chg="mod">
          <ac:chgData name="Bob Ward" userId="6da7c2dd-8e2e-469f-a216-c384312e2a2d" providerId="ADAL" clId="{62870759-0822-402D-B25C-BB6298B1EE64}" dt="2023-10-29T18:01:19.457" v="29622" actId="1076"/>
          <ac:spMkLst>
            <pc:docMk/>
            <pc:sldMk cId="27753925" sldId="2076137377"/>
            <ac:spMk id="218" creationId="{E7B43CF4-DEA5-4361-B652-7E30CFED59F1}"/>
          </ac:spMkLst>
        </pc:spChg>
        <pc:grpChg chg="mod">
          <ac:chgData name="Bob Ward" userId="6da7c2dd-8e2e-469f-a216-c384312e2a2d" providerId="ADAL" clId="{62870759-0822-402D-B25C-BB6298B1EE64}" dt="2023-10-29T18:01:19.457" v="29622" actId="1076"/>
          <ac:grpSpMkLst>
            <pc:docMk/>
            <pc:sldMk cId="27753925" sldId="2076137377"/>
            <ac:grpSpMk id="18" creationId="{3347E699-8475-4293-84EF-66A688F7F900}"/>
          </ac:grpSpMkLst>
        </pc:grpChg>
        <pc:grpChg chg="mod">
          <ac:chgData name="Bob Ward" userId="6da7c2dd-8e2e-469f-a216-c384312e2a2d" providerId="ADAL" clId="{62870759-0822-402D-B25C-BB6298B1EE64}" dt="2023-10-29T18:01:19.457" v="29622" actId="1076"/>
          <ac:grpSpMkLst>
            <pc:docMk/>
            <pc:sldMk cId="27753925" sldId="2076137377"/>
            <ac:grpSpMk id="19" creationId="{479BBB9C-3A2B-45F9-BBEB-92F7F955A715}"/>
          </ac:grpSpMkLst>
        </pc:grpChg>
        <pc:grpChg chg="mod">
          <ac:chgData name="Bob Ward" userId="6da7c2dd-8e2e-469f-a216-c384312e2a2d" providerId="ADAL" clId="{62870759-0822-402D-B25C-BB6298B1EE64}" dt="2023-10-29T18:01:19.457" v="29622" actId="1076"/>
          <ac:grpSpMkLst>
            <pc:docMk/>
            <pc:sldMk cId="27753925" sldId="2076137377"/>
            <ac:grpSpMk id="20" creationId="{70EE7EEE-44B2-4C0B-B1DB-932C969899D1}"/>
          </ac:grpSpMkLst>
        </pc:grpChg>
        <pc:grpChg chg="mod">
          <ac:chgData name="Bob Ward" userId="6da7c2dd-8e2e-469f-a216-c384312e2a2d" providerId="ADAL" clId="{62870759-0822-402D-B25C-BB6298B1EE64}" dt="2023-10-29T18:01:19.457" v="29622" actId="1076"/>
          <ac:grpSpMkLst>
            <pc:docMk/>
            <pc:sldMk cId="27753925" sldId="2076137377"/>
            <ac:grpSpMk id="21" creationId="{A875DD7A-7131-40A8-8790-E9D6121A34AE}"/>
          </ac:grpSpMkLst>
        </pc:grpChg>
        <pc:grpChg chg="mod">
          <ac:chgData name="Bob Ward" userId="6da7c2dd-8e2e-469f-a216-c384312e2a2d" providerId="ADAL" clId="{62870759-0822-402D-B25C-BB6298B1EE64}" dt="2023-10-29T18:01:19.457" v="29622" actId="1076"/>
          <ac:grpSpMkLst>
            <pc:docMk/>
            <pc:sldMk cId="27753925" sldId="2076137377"/>
            <ac:grpSpMk id="22" creationId="{7CA29C77-AC6C-4B88-B7AD-0648087F9DE9}"/>
          </ac:grpSpMkLst>
        </pc:grpChg>
        <pc:grpChg chg="mod">
          <ac:chgData name="Bob Ward" userId="6da7c2dd-8e2e-469f-a216-c384312e2a2d" providerId="ADAL" clId="{62870759-0822-402D-B25C-BB6298B1EE64}" dt="2023-10-29T18:01:19.457" v="29622" actId="1076"/>
          <ac:grpSpMkLst>
            <pc:docMk/>
            <pc:sldMk cId="27753925" sldId="2076137377"/>
            <ac:grpSpMk id="24" creationId="{5D377B9B-FE4D-4572-AB03-43444925AA55}"/>
          </ac:grpSpMkLst>
        </pc:grpChg>
        <pc:grpChg chg="mod">
          <ac:chgData name="Bob Ward" userId="6da7c2dd-8e2e-469f-a216-c384312e2a2d" providerId="ADAL" clId="{62870759-0822-402D-B25C-BB6298B1EE64}" dt="2023-10-29T18:01:19.457" v="29622" actId="1076"/>
          <ac:grpSpMkLst>
            <pc:docMk/>
            <pc:sldMk cId="27753925" sldId="2076137377"/>
            <ac:grpSpMk id="25" creationId="{7ACACA1A-3E17-4C53-95A7-473FD8502A5F}"/>
          </ac:grpSpMkLst>
        </pc:grpChg>
        <pc:grpChg chg="mod">
          <ac:chgData name="Bob Ward" userId="6da7c2dd-8e2e-469f-a216-c384312e2a2d" providerId="ADAL" clId="{62870759-0822-402D-B25C-BB6298B1EE64}" dt="2023-10-29T18:01:19.457" v="29622" actId="1076"/>
          <ac:grpSpMkLst>
            <pc:docMk/>
            <pc:sldMk cId="27753925" sldId="2076137377"/>
            <ac:grpSpMk id="26" creationId="{80F6452C-D093-4D3B-8D74-702DD58E38A0}"/>
          </ac:grpSpMkLst>
        </pc:grpChg>
        <pc:grpChg chg="mod">
          <ac:chgData name="Bob Ward" userId="6da7c2dd-8e2e-469f-a216-c384312e2a2d" providerId="ADAL" clId="{62870759-0822-402D-B25C-BB6298B1EE64}" dt="2023-10-29T18:01:19.457" v="29622" actId="1076"/>
          <ac:grpSpMkLst>
            <pc:docMk/>
            <pc:sldMk cId="27753925" sldId="2076137377"/>
            <ac:grpSpMk id="27" creationId="{1B042901-813B-47CD-B22A-3F5FAE3AA32A}"/>
          </ac:grpSpMkLst>
        </pc:grpChg>
        <pc:grpChg chg="mod">
          <ac:chgData name="Bob Ward" userId="6da7c2dd-8e2e-469f-a216-c384312e2a2d" providerId="ADAL" clId="{62870759-0822-402D-B25C-BB6298B1EE64}" dt="2023-10-29T18:01:19.457" v="29622" actId="1076"/>
          <ac:grpSpMkLst>
            <pc:docMk/>
            <pc:sldMk cId="27753925" sldId="2076137377"/>
            <ac:grpSpMk id="32" creationId="{1124EC5A-F694-4010-81AE-B9EBA7BB943B}"/>
          </ac:grpSpMkLst>
        </pc:grpChg>
        <pc:grpChg chg="mod">
          <ac:chgData name="Bob Ward" userId="6da7c2dd-8e2e-469f-a216-c384312e2a2d" providerId="ADAL" clId="{62870759-0822-402D-B25C-BB6298B1EE64}" dt="2023-10-29T18:01:19.457" v="29622" actId="1076"/>
          <ac:grpSpMkLst>
            <pc:docMk/>
            <pc:sldMk cId="27753925" sldId="2076137377"/>
            <ac:grpSpMk id="34" creationId="{03CBACE5-0C07-4316-999E-70F71DF85AB0}"/>
          </ac:grpSpMkLst>
        </pc:grpChg>
        <pc:grpChg chg="mod">
          <ac:chgData name="Bob Ward" userId="6da7c2dd-8e2e-469f-a216-c384312e2a2d" providerId="ADAL" clId="{62870759-0822-402D-B25C-BB6298B1EE64}" dt="2023-10-29T18:01:19.457" v="29622" actId="1076"/>
          <ac:grpSpMkLst>
            <pc:docMk/>
            <pc:sldMk cId="27753925" sldId="2076137377"/>
            <ac:grpSpMk id="35" creationId="{8BADDEA0-4BF3-4719-A79D-799F7123CF81}"/>
          </ac:grpSpMkLst>
        </pc:grpChg>
        <pc:grpChg chg="mod">
          <ac:chgData name="Bob Ward" userId="6da7c2dd-8e2e-469f-a216-c384312e2a2d" providerId="ADAL" clId="{62870759-0822-402D-B25C-BB6298B1EE64}" dt="2023-10-29T18:01:19.457" v="29622" actId="1076"/>
          <ac:grpSpMkLst>
            <pc:docMk/>
            <pc:sldMk cId="27753925" sldId="2076137377"/>
            <ac:grpSpMk id="41" creationId="{75DD0CF4-0852-4056-8128-A2CD68349A30}"/>
          </ac:grpSpMkLst>
        </pc:grpChg>
        <pc:grpChg chg="mod">
          <ac:chgData name="Bob Ward" userId="6da7c2dd-8e2e-469f-a216-c384312e2a2d" providerId="ADAL" clId="{62870759-0822-402D-B25C-BB6298B1EE64}" dt="2023-10-29T18:01:19.457" v="29622" actId="1076"/>
          <ac:grpSpMkLst>
            <pc:docMk/>
            <pc:sldMk cId="27753925" sldId="2076137377"/>
            <ac:grpSpMk id="72" creationId="{E7F78D77-040E-471A-B9DF-B12F306D21AC}"/>
          </ac:grpSpMkLst>
        </pc:grpChg>
        <pc:grpChg chg="mod">
          <ac:chgData name="Bob Ward" userId="6da7c2dd-8e2e-469f-a216-c384312e2a2d" providerId="ADAL" clId="{62870759-0822-402D-B25C-BB6298B1EE64}" dt="2023-10-29T18:01:19.457" v="29622" actId="1076"/>
          <ac:grpSpMkLst>
            <pc:docMk/>
            <pc:sldMk cId="27753925" sldId="2076137377"/>
            <ac:grpSpMk id="74" creationId="{6FED2A86-2FE5-4471-8F10-5D0C4CC55C6F}"/>
          </ac:grpSpMkLst>
        </pc:grpChg>
        <pc:grpChg chg="mod">
          <ac:chgData name="Bob Ward" userId="6da7c2dd-8e2e-469f-a216-c384312e2a2d" providerId="ADAL" clId="{62870759-0822-402D-B25C-BB6298B1EE64}" dt="2023-10-29T18:01:19.457" v="29622" actId="1076"/>
          <ac:grpSpMkLst>
            <pc:docMk/>
            <pc:sldMk cId="27753925" sldId="2076137377"/>
            <ac:grpSpMk id="75" creationId="{0A73F205-0E6F-45F3-84B1-0D51F36FF468}"/>
          </ac:grpSpMkLst>
        </pc:grpChg>
        <pc:grpChg chg="mod">
          <ac:chgData name="Bob Ward" userId="6da7c2dd-8e2e-469f-a216-c384312e2a2d" providerId="ADAL" clId="{62870759-0822-402D-B25C-BB6298B1EE64}" dt="2023-10-29T18:01:19.457" v="29622" actId="1076"/>
          <ac:grpSpMkLst>
            <pc:docMk/>
            <pc:sldMk cId="27753925" sldId="2076137377"/>
            <ac:grpSpMk id="76" creationId="{E19618CB-75CC-4861-9DA3-B14EBE829EB1}"/>
          </ac:grpSpMkLst>
        </pc:grpChg>
        <pc:grpChg chg="mod">
          <ac:chgData name="Bob Ward" userId="6da7c2dd-8e2e-469f-a216-c384312e2a2d" providerId="ADAL" clId="{62870759-0822-402D-B25C-BB6298B1EE64}" dt="2023-10-29T18:01:19.457" v="29622" actId="1076"/>
          <ac:grpSpMkLst>
            <pc:docMk/>
            <pc:sldMk cId="27753925" sldId="2076137377"/>
            <ac:grpSpMk id="77" creationId="{D79F1657-9D25-48C9-9014-9D788EC82ADA}"/>
          </ac:grpSpMkLst>
        </pc:grpChg>
        <pc:grpChg chg="mod">
          <ac:chgData name="Bob Ward" userId="6da7c2dd-8e2e-469f-a216-c384312e2a2d" providerId="ADAL" clId="{62870759-0822-402D-B25C-BB6298B1EE64}" dt="2023-10-29T18:01:19.457" v="29622" actId="1076"/>
          <ac:grpSpMkLst>
            <pc:docMk/>
            <pc:sldMk cId="27753925" sldId="2076137377"/>
            <ac:grpSpMk id="96" creationId="{51A4A30D-5878-4DE8-B18C-CF19AA72D9B3}"/>
          </ac:grpSpMkLst>
        </pc:grpChg>
        <pc:grpChg chg="mod">
          <ac:chgData name="Bob Ward" userId="6da7c2dd-8e2e-469f-a216-c384312e2a2d" providerId="ADAL" clId="{62870759-0822-402D-B25C-BB6298B1EE64}" dt="2023-10-29T18:01:19.457" v="29622" actId="1076"/>
          <ac:grpSpMkLst>
            <pc:docMk/>
            <pc:sldMk cId="27753925" sldId="2076137377"/>
            <ac:grpSpMk id="99" creationId="{ABD9E7D7-C16C-4F48-B53A-03B1E522EA33}"/>
          </ac:grpSpMkLst>
        </pc:grpChg>
        <pc:grpChg chg="mod">
          <ac:chgData name="Bob Ward" userId="6da7c2dd-8e2e-469f-a216-c384312e2a2d" providerId="ADAL" clId="{62870759-0822-402D-B25C-BB6298B1EE64}" dt="2023-10-29T18:01:19.457" v="29622" actId="1076"/>
          <ac:grpSpMkLst>
            <pc:docMk/>
            <pc:sldMk cId="27753925" sldId="2076137377"/>
            <ac:grpSpMk id="102" creationId="{DBCEFC72-1BA4-4141-B4D5-62E632776F2F}"/>
          </ac:grpSpMkLst>
        </pc:grpChg>
        <pc:grpChg chg="mod">
          <ac:chgData name="Bob Ward" userId="6da7c2dd-8e2e-469f-a216-c384312e2a2d" providerId="ADAL" clId="{62870759-0822-402D-B25C-BB6298B1EE64}" dt="2023-10-29T18:01:19.457" v="29622" actId="1076"/>
          <ac:grpSpMkLst>
            <pc:docMk/>
            <pc:sldMk cId="27753925" sldId="2076137377"/>
            <ac:grpSpMk id="105" creationId="{4E1D35DE-2D9A-4E54-96A5-626A785E8813}"/>
          </ac:grpSpMkLst>
        </pc:grpChg>
        <pc:grpChg chg="mod">
          <ac:chgData name="Bob Ward" userId="6da7c2dd-8e2e-469f-a216-c384312e2a2d" providerId="ADAL" clId="{62870759-0822-402D-B25C-BB6298B1EE64}" dt="2023-10-29T18:01:19.457" v="29622" actId="1076"/>
          <ac:grpSpMkLst>
            <pc:docMk/>
            <pc:sldMk cId="27753925" sldId="2076137377"/>
            <ac:grpSpMk id="111" creationId="{D6B571A7-6722-4807-97DB-114229061F19}"/>
          </ac:grpSpMkLst>
        </pc:grpChg>
        <pc:grpChg chg="mod">
          <ac:chgData name="Bob Ward" userId="6da7c2dd-8e2e-469f-a216-c384312e2a2d" providerId="ADAL" clId="{62870759-0822-402D-B25C-BB6298B1EE64}" dt="2023-10-29T18:01:19.457" v="29622" actId="1076"/>
          <ac:grpSpMkLst>
            <pc:docMk/>
            <pc:sldMk cId="27753925" sldId="2076137377"/>
            <ac:grpSpMk id="120" creationId="{60BD9417-8E4A-43AF-8BDD-E495333DF3C4}"/>
          </ac:grpSpMkLst>
        </pc:grpChg>
        <pc:grpChg chg="mod">
          <ac:chgData name="Bob Ward" userId="6da7c2dd-8e2e-469f-a216-c384312e2a2d" providerId="ADAL" clId="{62870759-0822-402D-B25C-BB6298B1EE64}" dt="2023-10-29T18:01:19.457" v="29622" actId="1076"/>
          <ac:grpSpMkLst>
            <pc:docMk/>
            <pc:sldMk cId="27753925" sldId="2076137377"/>
            <ac:grpSpMk id="126" creationId="{6D4E07EC-D6EE-485E-8D2F-BC8965FA6BDB}"/>
          </ac:grpSpMkLst>
        </pc:grpChg>
        <pc:grpChg chg="mod">
          <ac:chgData name="Bob Ward" userId="6da7c2dd-8e2e-469f-a216-c384312e2a2d" providerId="ADAL" clId="{62870759-0822-402D-B25C-BB6298B1EE64}" dt="2023-10-29T18:01:19.457" v="29622" actId="1076"/>
          <ac:grpSpMkLst>
            <pc:docMk/>
            <pc:sldMk cId="27753925" sldId="2076137377"/>
            <ac:grpSpMk id="129" creationId="{2B220850-34FA-4106-A6F9-47547C5E770D}"/>
          </ac:grpSpMkLst>
        </pc:grpChg>
        <pc:grpChg chg="mod">
          <ac:chgData name="Bob Ward" userId="6da7c2dd-8e2e-469f-a216-c384312e2a2d" providerId="ADAL" clId="{62870759-0822-402D-B25C-BB6298B1EE64}" dt="2023-10-29T18:01:19.457" v="29622" actId="1076"/>
          <ac:grpSpMkLst>
            <pc:docMk/>
            <pc:sldMk cId="27753925" sldId="2076137377"/>
            <ac:grpSpMk id="132" creationId="{F1287EE7-E5CF-4A1E-9685-364DC7872B64}"/>
          </ac:grpSpMkLst>
        </pc:grpChg>
        <pc:grpChg chg="mod">
          <ac:chgData name="Bob Ward" userId="6da7c2dd-8e2e-469f-a216-c384312e2a2d" providerId="ADAL" clId="{62870759-0822-402D-B25C-BB6298B1EE64}" dt="2023-10-29T18:01:19.457" v="29622" actId="1076"/>
          <ac:grpSpMkLst>
            <pc:docMk/>
            <pc:sldMk cId="27753925" sldId="2076137377"/>
            <ac:grpSpMk id="135" creationId="{59AA7A0F-074F-49A0-9D21-9B6F6C58DB43}"/>
          </ac:grpSpMkLst>
        </pc:grpChg>
        <pc:grpChg chg="mod">
          <ac:chgData name="Bob Ward" userId="6da7c2dd-8e2e-469f-a216-c384312e2a2d" providerId="ADAL" clId="{62870759-0822-402D-B25C-BB6298B1EE64}" dt="2023-10-29T18:01:19.457" v="29622" actId="1076"/>
          <ac:grpSpMkLst>
            <pc:docMk/>
            <pc:sldMk cId="27753925" sldId="2076137377"/>
            <ac:grpSpMk id="138" creationId="{31332CB9-3785-402D-9DBE-2B78EAF3C40D}"/>
          </ac:grpSpMkLst>
        </pc:grpChg>
        <pc:grpChg chg="mod">
          <ac:chgData name="Bob Ward" userId="6da7c2dd-8e2e-469f-a216-c384312e2a2d" providerId="ADAL" clId="{62870759-0822-402D-B25C-BB6298B1EE64}" dt="2023-10-29T18:01:19.457" v="29622" actId="1076"/>
          <ac:grpSpMkLst>
            <pc:docMk/>
            <pc:sldMk cId="27753925" sldId="2076137377"/>
            <ac:grpSpMk id="145" creationId="{AD5A8DF4-671A-47C6-8037-8C218D57BCBA}"/>
          </ac:grpSpMkLst>
        </pc:grpChg>
        <pc:grpChg chg="mod">
          <ac:chgData name="Bob Ward" userId="6da7c2dd-8e2e-469f-a216-c384312e2a2d" providerId="ADAL" clId="{62870759-0822-402D-B25C-BB6298B1EE64}" dt="2023-10-29T18:01:19.457" v="29622" actId="1076"/>
          <ac:grpSpMkLst>
            <pc:docMk/>
            <pc:sldMk cId="27753925" sldId="2076137377"/>
            <ac:grpSpMk id="146" creationId="{53EF9056-B778-4085-AEC0-D1CDC6AC9B05}"/>
          </ac:grpSpMkLst>
        </pc:grpChg>
        <pc:grpChg chg="mod">
          <ac:chgData name="Bob Ward" userId="6da7c2dd-8e2e-469f-a216-c384312e2a2d" providerId="ADAL" clId="{62870759-0822-402D-B25C-BB6298B1EE64}" dt="2023-10-29T18:01:19.457" v="29622" actId="1076"/>
          <ac:grpSpMkLst>
            <pc:docMk/>
            <pc:sldMk cId="27753925" sldId="2076137377"/>
            <ac:grpSpMk id="147" creationId="{D944CFB7-FA71-432F-BE02-47FD0C8E947F}"/>
          </ac:grpSpMkLst>
        </pc:grpChg>
        <pc:grpChg chg="mod">
          <ac:chgData name="Bob Ward" userId="6da7c2dd-8e2e-469f-a216-c384312e2a2d" providerId="ADAL" clId="{62870759-0822-402D-B25C-BB6298B1EE64}" dt="2023-10-29T18:01:19.457" v="29622" actId="1076"/>
          <ac:grpSpMkLst>
            <pc:docMk/>
            <pc:sldMk cId="27753925" sldId="2076137377"/>
            <ac:grpSpMk id="153" creationId="{6FC224ED-99B2-4E0C-A8B5-065610083F0F}"/>
          </ac:grpSpMkLst>
        </pc:grpChg>
        <pc:grpChg chg="mod">
          <ac:chgData name="Bob Ward" userId="6da7c2dd-8e2e-469f-a216-c384312e2a2d" providerId="ADAL" clId="{62870759-0822-402D-B25C-BB6298B1EE64}" dt="2023-10-29T18:01:19.457" v="29622" actId="1076"/>
          <ac:grpSpMkLst>
            <pc:docMk/>
            <pc:sldMk cId="27753925" sldId="2076137377"/>
            <ac:grpSpMk id="154" creationId="{B03FA173-EA2C-4D72-95F2-C459AF8E7B0F}"/>
          </ac:grpSpMkLst>
        </pc:grpChg>
        <pc:grpChg chg="mod">
          <ac:chgData name="Bob Ward" userId="6da7c2dd-8e2e-469f-a216-c384312e2a2d" providerId="ADAL" clId="{62870759-0822-402D-B25C-BB6298B1EE64}" dt="2023-10-29T18:01:19.457" v="29622" actId="1076"/>
          <ac:grpSpMkLst>
            <pc:docMk/>
            <pc:sldMk cId="27753925" sldId="2076137377"/>
            <ac:grpSpMk id="155" creationId="{A33F3B72-6E9D-4C50-9C62-437D3CA9041E}"/>
          </ac:grpSpMkLst>
        </pc:grpChg>
        <pc:grpChg chg="mod">
          <ac:chgData name="Bob Ward" userId="6da7c2dd-8e2e-469f-a216-c384312e2a2d" providerId="ADAL" clId="{62870759-0822-402D-B25C-BB6298B1EE64}" dt="2023-10-29T18:01:19.457" v="29622" actId="1076"/>
          <ac:grpSpMkLst>
            <pc:docMk/>
            <pc:sldMk cId="27753925" sldId="2076137377"/>
            <ac:grpSpMk id="156" creationId="{B75F02D8-5D2D-4085-8636-EF6098D2276C}"/>
          </ac:grpSpMkLst>
        </pc:grpChg>
        <pc:grpChg chg="mod">
          <ac:chgData name="Bob Ward" userId="6da7c2dd-8e2e-469f-a216-c384312e2a2d" providerId="ADAL" clId="{62870759-0822-402D-B25C-BB6298B1EE64}" dt="2023-10-29T18:01:19.457" v="29622" actId="1076"/>
          <ac:grpSpMkLst>
            <pc:docMk/>
            <pc:sldMk cId="27753925" sldId="2076137377"/>
            <ac:grpSpMk id="157" creationId="{F6A15AA7-ACA3-411B-98D6-6F950EE50A10}"/>
          </ac:grpSpMkLst>
        </pc:grpChg>
        <pc:grpChg chg="mod">
          <ac:chgData name="Bob Ward" userId="6da7c2dd-8e2e-469f-a216-c384312e2a2d" providerId="ADAL" clId="{62870759-0822-402D-B25C-BB6298B1EE64}" dt="2023-10-29T18:01:19.457" v="29622" actId="1076"/>
          <ac:grpSpMkLst>
            <pc:docMk/>
            <pc:sldMk cId="27753925" sldId="2076137377"/>
            <ac:grpSpMk id="162" creationId="{31F0A37F-72E2-40BC-A197-07739A83C0D0}"/>
          </ac:grpSpMkLst>
        </pc:grpChg>
        <pc:grpChg chg="mod">
          <ac:chgData name="Bob Ward" userId="6da7c2dd-8e2e-469f-a216-c384312e2a2d" providerId="ADAL" clId="{62870759-0822-402D-B25C-BB6298B1EE64}" dt="2023-10-29T18:01:19.457" v="29622" actId="1076"/>
          <ac:grpSpMkLst>
            <pc:docMk/>
            <pc:sldMk cId="27753925" sldId="2076137377"/>
            <ac:grpSpMk id="163" creationId="{B8ECFA55-0FE8-490B-BF14-6BA87A33D004}"/>
          </ac:grpSpMkLst>
        </pc:grpChg>
        <pc:grpChg chg="mod">
          <ac:chgData name="Bob Ward" userId="6da7c2dd-8e2e-469f-a216-c384312e2a2d" providerId="ADAL" clId="{62870759-0822-402D-B25C-BB6298B1EE64}" dt="2023-10-29T18:01:19.457" v="29622" actId="1076"/>
          <ac:grpSpMkLst>
            <pc:docMk/>
            <pc:sldMk cId="27753925" sldId="2076137377"/>
            <ac:grpSpMk id="168" creationId="{3DE06DCB-AC34-4379-B2E2-98720CC32A8C}"/>
          </ac:grpSpMkLst>
        </pc:grpChg>
        <pc:grpChg chg="mod">
          <ac:chgData name="Bob Ward" userId="6da7c2dd-8e2e-469f-a216-c384312e2a2d" providerId="ADAL" clId="{62870759-0822-402D-B25C-BB6298B1EE64}" dt="2023-10-29T18:01:19.457" v="29622" actId="1076"/>
          <ac:grpSpMkLst>
            <pc:docMk/>
            <pc:sldMk cId="27753925" sldId="2076137377"/>
            <ac:grpSpMk id="169" creationId="{32A284BF-B68F-4C55-BE6E-6E160E204666}"/>
          </ac:grpSpMkLst>
        </pc:grpChg>
        <pc:grpChg chg="mod">
          <ac:chgData name="Bob Ward" userId="6da7c2dd-8e2e-469f-a216-c384312e2a2d" providerId="ADAL" clId="{62870759-0822-402D-B25C-BB6298B1EE64}" dt="2023-10-29T18:01:19.457" v="29622" actId="1076"/>
          <ac:grpSpMkLst>
            <pc:docMk/>
            <pc:sldMk cId="27753925" sldId="2076137377"/>
            <ac:grpSpMk id="172" creationId="{CB4BBB49-60CA-4486-8ACB-2F5E3055E5CD}"/>
          </ac:grpSpMkLst>
        </pc:grpChg>
        <pc:grpChg chg="mod">
          <ac:chgData name="Bob Ward" userId="6da7c2dd-8e2e-469f-a216-c384312e2a2d" providerId="ADAL" clId="{62870759-0822-402D-B25C-BB6298B1EE64}" dt="2023-10-29T18:01:19.457" v="29622" actId="1076"/>
          <ac:grpSpMkLst>
            <pc:docMk/>
            <pc:sldMk cId="27753925" sldId="2076137377"/>
            <ac:grpSpMk id="177" creationId="{0C682D71-EC74-448E-B475-A1CD9D647657}"/>
          </ac:grpSpMkLst>
        </pc:grpChg>
        <pc:grpChg chg="mod">
          <ac:chgData name="Bob Ward" userId="6da7c2dd-8e2e-469f-a216-c384312e2a2d" providerId="ADAL" clId="{62870759-0822-402D-B25C-BB6298B1EE64}" dt="2023-10-29T18:01:19.457" v="29622" actId="1076"/>
          <ac:grpSpMkLst>
            <pc:docMk/>
            <pc:sldMk cId="27753925" sldId="2076137377"/>
            <ac:grpSpMk id="212" creationId="{37464EA5-A7F2-440C-BD3D-292E0BA70A9A}"/>
          </ac:grpSpMkLst>
        </pc:grpChg>
        <pc:picChg chg="mod">
          <ac:chgData name="Bob Ward" userId="6da7c2dd-8e2e-469f-a216-c384312e2a2d" providerId="ADAL" clId="{62870759-0822-402D-B25C-BB6298B1EE64}" dt="2023-10-29T18:01:19.457" v="29622" actId="1076"/>
          <ac:picMkLst>
            <pc:docMk/>
            <pc:sldMk cId="27753925" sldId="2076137377"/>
            <ac:picMk id="48" creationId="{9F5C0371-32E6-45C2-AD56-6ED57B48A54C}"/>
          </ac:picMkLst>
        </pc:picChg>
        <pc:picChg chg="mod">
          <ac:chgData name="Bob Ward" userId="6da7c2dd-8e2e-469f-a216-c384312e2a2d" providerId="ADAL" clId="{62870759-0822-402D-B25C-BB6298B1EE64}" dt="2023-10-29T18:01:19.457" v="29622" actId="1076"/>
          <ac:picMkLst>
            <pc:docMk/>
            <pc:sldMk cId="27753925" sldId="2076137377"/>
            <ac:picMk id="49" creationId="{E9B35B72-0190-468D-88DE-24261E50BE88}"/>
          </ac:picMkLst>
        </pc:picChg>
        <pc:picChg chg="mod">
          <ac:chgData name="Bob Ward" userId="6da7c2dd-8e2e-469f-a216-c384312e2a2d" providerId="ADAL" clId="{62870759-0822-402D-B25C-BB6298B1EE64}" dt="2023-10-29T18:01:19.457" v="29622" actId="1076"/>
          <ac:picMkLst>
            <pc:docMk/>
            <pc:sldMk cId="27753925" sldId="2076137377"/>
            <ac:picMk id="171" creationId="{3A048D81-F63D-400B-9173-4D3AB74F6A29}"/>
          </ac:picMkLst>
        </pc:picChg>
        <pc:picChg chg="mod">
          <ac:chgData name="Bob Ward" userId="6da7c2dd-8e2e-469f-a216-c384312e2a2d" providerId="ADAL" clId="{62870759-0822-402D-B25C-BB6298B1EE64}" dt="2023-10-29T18:01:19.457" v="29622" actId="1076"/>
          <ac:picMkLst>
            <pc:docMk/>
            <pc:sldMk cId="27753925" sldId="2076137377"/>
            <ac:picMk id="215" creationId="{789DFDCF-BCC4-4EBD-B338-F9814FBD3124}"/>
          </ac:picMkLst>
        </pc:picChg>
        <pc:picChg chg="mod">
          <ac:chgData name="Bob Ward" userId="6da7c2dd-8e2e-469f-a216-c384312e2a2d" providerId="ADAL" clId="{62870759-0822-402D-B25C-BB6298B1EE64}" dt="2023-10-29T18:01:19.457" v="29622" actId="1076"/>
          <ac:picMkLst>
            <pc:docMk/>
            <pc:sldMk cId="27753925" sldId="2076137377"/>
            <ac:picMk id="220" creationId="{BA23691B-3A33-42A2-89B9-A2C502476FA3}"/>
          </ac:picMkLst>
        </pc:picChg>
      </pc:sldChg>
      <pc:sldChg chg="addSp modSp">
        <pc:chgData name="Bob Ward" userId="6da7c2dd-8e2e-469f-a216-c384312e2a2d" providerId="ADAL" clId="{62870759-0822-402D-B25C-BB6298B1EE64}" dt="2023-10-22T22:40:44.070" v="11656"/>
        <pc:sldMkLst>
          <pc:docMk/>
          <pc:sldMk cId="333827013" sldId="2076138367"/>
        </pc:sldMkLst>
        <pc:spChg chg="add mod">
          <ac:chgData name="Bob Ward" userId="6da7c2dd-8e2e-469f-a216-c384312e2a2d" providerId="ADAL" clId="{62870759-0822-402D-B25C-BB6298B1EE64}" dt="2023-10-22T22:40:44.070" v="11656"/>
          <ac:spMkLst>
            <pc:docMk/>
            <pc:sldMk cId="333827013" sldId="2076138367"/>
            <ac:spMk id="4" creationId="{9C4BC62F-CAB9-774C-9EEF-3DA74CBB67A1}"/>
          </ac:spMkLst>
        </pc:spChg>
      </pc:sldChg>
      <pc:sldChg chg="delSp modSp add del mod ord modShow modNotesTx">
        <pc:chgData name="Bob Ward" userId="6da7c2dd-8e2e-469f-a216-c384312e2a2d" providerId="ADAL" clId="{62870759-0822-402D-B25C-BB6298B1EE64}" dt="2023-11-03T16:23:17.109" v="61460" actId="47"/>
        <pc:sldMkLst>
          <pc:docMk/>
          <pc:sldMk cId="3973191872" sldId="2076138369"/>
        </pc:sldMkLst>
        <pc:spChg chg="del">
          <ac:chgData name="Bob Ward" userId="6da7c2dd-8e2e-469f-a216-c384312e2a2d" providerId="ADAL" clId="{62870759-0822-402D-B25C-BB6298B1EE64}" dt="2023-11-03T03:03:55.863" v="59954" actId="478"/>
          <ac:spMkLst>
            <pc:docMk/>
            <pc:sldMk cId="3973191872" sldId="2076138369"/>
            <ac:spMk id="27" creationId="{ECF0DCB7-8A66-4B69-9D52-24D27741E278}"/>
          </ac:spMkLst>
        </pc:spChg>
        <pc:grpChg chg="del">
          <ac:chgData name="Bob Ward" userId="6da7c2dd-8e2e-469f-a216-c384312e2a2d" providerId="ADAL" clId="{62870759-0822-402D-B25C-BB6298B1EE64}" dt="2023-11-03T03:03:54.130" v="59953" actId="478"/>
          <ac:grpSpMkLst>
            <pc:docMk/>
            <pc:sldMk cId="3973191872" sldId="2076138369"/>
            <ac:grpSpMk id="10" creationId="{57C3C0EE-6365-764D-95C3-1D45A13DAE1A}"/>
          </ac:grpSpMkLst>
        </pc:grpChg>
        <pc:graphicFrameChg chg="mod modGraphic">
          <ac:chgData name="Bob Ward" userId="6da7c2dd-8e2e-469f-a216-c384312e2a2d" providerId="ADAL" clId="{62870759-0822-402D-B25C-BB6298B1EE64}" dt="2023-11-03T03:11:14.218" v="59968" actId="20577"/>
          <ac:graphicFrameMkLst>
            <pc:docMk/>
            <pc:sldMk cId="3973191872" sldId="2076138369"/>
            <ac:graphicFrameMk id="13" creationId="{8020B885-FA76-44B9-833D-B8367ABC8B4D}"/>
          </ac:graphicFrameMkLst>
        </pc:graphicFrameChg>
      </pc:sldChg>
      <pc:sldChg chg="addSp modSp">
        <pc:chgData name="Bob Ward" userId="6da7c2dd-8e2e-469f-a216-c384312e2a2d" providerId="ADAL" clId="{62870759-0822-402D-B25C-BB6298B1EE64}" dt="2023-10-22T22:01:53.425" v="11160"/>
        <pc:sldMkLst>
          <pc:docMk/>
          <pc:sldMk cId="2047805803" sldId="2076138372"/>
        </pc:sldMkLst>
        <pc:spChg chg="add mod">
          <ac:chgData name="Bob Ward" userId="6da7c2dd-8e2e-469f-a216-c384312e2a2d" providerId="ADAL" clId="{62870759-0822-402D-B25C-BB6298B1EE64}" dt="2023-10-22T22:01:53.425" v="11160"/>
          <ac:spMkLst>
            <pc:docMk/>
            <pc:sldMk cId="2047805803" sldId="2076138372"/>
            <ac:spMk id="3" creationId="{920E9751-1DBB-2269-6D31-F15B931611BD}"/>
          </ac:spMkLst>
        </pc:spChg>
      </pc:sldChg>
      <pc:sldChg chg="addSp delSp modSp mod">
        <pc:chgData name="Bob Ward" userId="6da7c2dd-8e2e-469f-a216-c384312e2a2d" providerId="ADAL" clId="{62870759-0822-402D-B25C-BB6298B1EE64}" dt="2023-11-12T18:37:51.720" v="72799" actId="478"/>
        <pc:sldMkLst>
          <pc:docMk/>
          <pc:sldMk cId="2061293200" sldId="2076138373"/>
        </pc:sldMkLst>
        <pc:spChg chg="add del mod">
          <ac:chgData name="Bob Ward" userId="6da7c2dd-8e2e-469f-a216-c384312e2a2d" providerId="ADAL" clId="{62870759-0822-402D-B25C-BB6298B1EE64}" dt="2023-11-12T18:37:51.720" v="72799" actId="478"/>
          <ac:spMkLst>
            <pc:docMk/>
            <pc:sldMk cId="2061293200" sldId="2076138373"/>
            <ac:spMk id="4" creationId="{5C058BFA-FD2C-1AE0-A527-381E7EAF4A7C}"/>
          </ac:spMkLst>
        </pc:spChg>
      </pc:sldChg>
      <pc:sldChg chg="ord">
        <pc:chgData name="Bob Ward" userId="6da7c2dd-8e2e-469f-a216-c384312e2a2d" providerId="ADAL" clId="{62870759-0822-402D-B25C-BB6298B1EE64}" dt="2023-10-22T23:26:08.160" v="12384"/>
        <pc:sldMkLst>
          <pc:docMk/>
          <pc:sldMk cId="2310589078" sldId="2076138374"/>
        </pc:sldMkLst>
      </pc:sldChg>
      <pc:sldChg chg="addSp modSp mod ord">
        <pc:chgData name="Bob Ward" userId="6da7c2dd-8e2e-469f-a216-c384312e2a2d" providerId="ADAL" clId="{62870759-0822-402D-B25C-BB6298B1EE64}" dt="2023-11-12T02:47:07.317" v="64726"/>
        <pc:sldMkLst>
          <pc:docMk/>
          <pc:sldMk cId="2651755647" sldId="2076138386"/>
        </pc:sldMkLst>
        <pc:spChg chg="mod">
          <ac:chgData name="Bob Ward" userId="6da7c2dd-8e2e-469f-a216-c384312e2a2d" providerId="ADAL" clId="{62870759-0822-402D-B25C-BB6298B1EE64}" dt="2023-10-22T00:24:43.791" v="6223" actId="20577"/>
          <ac:spMkLst>
            <pc:docMk/>
            <pc:sldMk cId="2651755647" sldId="2076138386"/>
            <ac:spMk id="2" creationId="{F11C841D-C464-7FE0-0FE1-2D51F47B4A9C}"/>
          </ac:spMkLst>
        </pc:spChg>
        <pc:spChg chg="add mod">
          <ac:chgData name="Bob Ward" userId="6da7c2dd-8e2e-469f-a216-c384312e2a2d" providerId="ADAL" clId="{62870759-0822-402D-B25C-BB6298B1EE64}" dt="2023-10-22T00:25:32.950" v="6265" actId="1076"/>
          <ac:spMkLst>
            <pc:docMk/>
            <pc:sldMk cId="2651755647" sldId="2076138386"/>
            <ac:spMk id="4" creationId="{5F793339-0EE4-FB88-320E-52547566C393}"/>
          </ac:spMkLst>
        </pc:spChg>
      </pc:sldChg>
      <pc:sldChg chg="delSp modSp add mod modShow modNotesTx">
        <pc:chgData name="Bob Ward" userId="6da7c2dd-8e2e-469f-a216-c384312e2a2d" providerId="ADAL" clId="{62870759-0822-402D-B25C-BB6298B1EE64}" dt="2023-11-03T17:58:08.829" v="61502" actId="114"/>
        <pc:sldMkLst>
          <pc:docMk/>
          <pc:sldMk cId="3039063099" sldId="2076138502"/>
        </pc:sldMkLst>
        <pc:spChg chg="mod">
          <ac:chgData name="Bob Ward" userId="6da7c2dd-8e2e-469f-a216-c384312e2a2d" providerId="ADAL" clId="{62870759-0822-402D-B25C-BB6298B1EE64}" dt="2023-11-03T17:58:08.829" v="61502" actId="114"/>
          <ac:spMkLst>
            <pc:docMk/>
            <pc:sldMk cId="3039063099" sldId="2076138502"/>
            <ac:spMk id="2" creationId="{10FB3983-74E9-6E42-BE24-9C07ABA15857}"/>
          </ac:spMkLst>
        </pc:spChg>
        <pc:spChg chg="mod">
          <ac:chgData name="Bob Ward" userId="6da7c2dd-8e2e-469f-a216-c384312e2a2d" providerId="ADAL" clId="{62870759-0822-402D-B25C-BB6298B1EE64}" dt="2023-11-03T16:24:40.360" v="61481" actId="5793"/>
          <ac:spMkLst>
            <pc:docMk/>
            <pc:sldMk cId="3039063099" sldId="2076138502"/>
            <ac:spMk id="5" creationId="{AC3FC994-3DDF-416E-A875-35E7864C0AA6}"/>
          </ac:spMkLst>
        </pc:spChg>
        <pc:spChg chg="mod">
          <ac:chgData name="Bob Ward" userId="6da7c2dd-8e2e-469f-a216-c384312e2a2d" providerId="ADAL" clId="{62870759-0822-402D-B25C-BB6298B1EE64}" dt="2023-10-31T03:28:21.670" v="45667" actId="1076"/>
          <ac:spMkLst>
            <pc:docMk/>
            <pc:sldMk cId="3039063099" sldId="2076138502"/>
            <ac:spMk id="23" creationId="{F895926D-DD21-5E46-B7F1-1D4476F716B5}"/>
          </ac:spMkLst>
        </pc:spChg>
        <pc:spChg chg="mod">
          <ac:chgData name="Bob Ward" userId="6da7c2dd-8e2e-469f-a216-c384312e2a2d" providerId="ADAL" clId="{62870759-0822-402D-B25C-BB6298B1EE64}" dt="2023-10-31T03:28:21.670" v="45667" actId="1076"/>
          <ac:spMkLst>
            <pc:docMk/>
            <pc:sldMk cId="3039063099" sldId="2076138502"/>
            <ac:spMk id="24" creationId="{C30DF2D9-2178-2B43-9689-EDA02DC5F208}"/>
          </ac:spMkLst>
        </pc:spChg>
        <pc:spChg chg="mod">
          <ac:chgData name="Bob Ward" userId="6da7c2dd-8e2e-469f-a216-c384312e2a2d" providerId="ADAL" clId="{62870759-0822-402D-B25C-BB6298B1EE64}" dt="2023-10-31T03:28:21.670" v="45667" actId="1076"/>
          <ac:spMkLst>
            <pc:docMk/>
            <pc:sldMk cId="3039063099" sldId="2076138502"/>
            <ac:spMk id="25" creationId="{615E5C61-932C-4040-A381-2DD9493DC794}"/>
          </ac:spMkLst>
        </pc:spChg>
        <pc:spChg chg="mod">
          <ac:chgData name="Bob Ward" userId="6da7c2dd-8e2e-469f-a216-c384312e2a2d" providerId="ADAL" clId="{62870759-0822-402D-B25C-BB6298B1EE64}" dt="2023-10-31T03:28:21.670" v="45667" actId="1076"/>
          <ac:spMkLst>
            <pc:docMk/>
            <pc:sldMk cId="3039063099" sldId="2076138502"/>
            <ac:spMk id="26" creationId="{56241EBB-11FE-BA4A-B295-EDD8BAEFF854}"/>
          </ac:spMkLst>
        </pc:spChg>
        <pc:spChg chg="mod">
          <ac:chgData name="Bob Ward" userId="6da7c2dd-8e2e-469f-a216-c384312e2a2d" providerId="ADAL" clId="{62870759-0822-402D-B25C-BB6298B1EE64}" dt="2023-10-31T03:28:21.670" v="45667" actId="1076"/>
          <ac:spMkLst>
            <pc:docMk/>
            <pc:sldMk cId="3039063099" sldId="2076138502"/>
            <ac:spMk id="27" creationId="{07630FBC-41DD-DC46-8546-034EECD6F6B9}"/>
          </ac:spMkLst>
        </pc:spChg>
        <pc:spChg chg="mod">
          <ac:chgData name="Bob Ward" userId="6da7c2dd-8e2e-469f-a216-c384312e2a2d" providerId="ADAL" clId="{62870759-0822-402D-B25C-BB6298B1EE64}" dt="2023-10-31T03:28:21.670" v="45667" actId="1076"/>
          <ac:spMkLst>
            <pc:docMk/>
            <pc:sldMk cId="3039063099" sldId="2076138502"/>
            <ac:spMk id="29" creationId="{0885E805-8A5E-EB47-B49E-7A4D0B19799E}"/>
          </ac:spMkLst>
        </pc:spChg>
        <pc:spChg chg="mod">
          <ac:chgData name="Bob Ward" userId="6da7c2dd-8e2e-469f-a216-c384312e2a2d" providerId="ADAL" clId="{62870759-0822-402D-B25C-BB6298B1EE64}" dt="2023-10-31T03:28:21.670" v="45667" actId="1076"/>
          <ac:spMkLst>
            <pc:docMk/>
            <pc:sldMk cId="3039063099" sldId="2076138502"/>
            <ac:spMk id="30" creationId="{23161305-3392-554B-89F8-265E31446D35}"/>
          </ac:spMkLst>
        </pc:spChg>
        <pc:spChg chg="mod">
          <ac:chgData name="Bob Ward" userId="6da7c2dd-8e2e-469f-a216-c384312e2a2d" providerId="ADAL" clId="{62870759-0822-402D-B25C-BB6298B1EE64}" dt="2023-10-31T03:28:21.670" v="45667" actId="1076"/>
          <ac:spMkLst>
            <pc:docMk/>
            <pc:sldMk cId="3039063099" sldId="2076138502"/>
            <ac:spMk id="41" creationId="{926A6900-F56B-9F44-9882-9369DF79082B}"/>
          </ac:spMkLst>
        </pc:spChg>
        <pc:spChg chg="mod">
          <ac:chgData name="Bob Ward" userId="6da7c2dd-8e2e-469f-a216-c384312e2a2d" providerId="ADAL" clId="{62870759-0822-402D-B25C-BB6298B1EE64}" dt="2023-10-31T03:28:21.670" v="45667" actId="1076"/>
          <ac:spMkLst>
            <pc:docMk/>
            <pc:sldMk cId="3039063099" sldId="2076138502"/>
            <ac:spMk id="42" creationId="{98229226-4805-CA4D-A820-F163AE0F92E2}"/>
          </ac:spMkLst>
        </pc:spChg>
        <pc:spChg chg="mod">
          <ac:chgData name="Bob Ward" userId="6da7c2dd-8e2e-469f-a216-c384312e2a2d" providerId="ADAL" clId="{62870759-0822-402D-B25C-BB6298B1EE64}" dt="2023-10-31T03:28:21.670" v="45667" actId="1076"/>
          <ac:spMkLst>
            <pc:docMk/>
            <pc:sldMk cId="3039063099" sldId="2076138502"/>
            <ac:spMk id="48" creationId="{64C6C64C-B37F-0947-A525-640A6DE6683A}"/>
          </ac:spMkLst>
        </pc:spChg>
        <pc:spChg chg="mod">
          <ac:chgData name="Bob Ward" userId="6da7c2dd-8e2e-469f-a216-c384312e2a2d" providerId="ADAL" clId="{62870759-0822-402D-B25C-BB6298B1EE64}" dt="2023-10-31T03:28:21.670" v="45667" actId="1076"/>
          <ac:spMkLst>
            <pc:docMk/>
            <pc:sldMk cId="3039063099" sldId="2076138502"/>
            <ac:spMk id="49" creationId="{9E41372D-D79C-5F4A-B5C1-015CF03924E0}"/>
          </ac:spMkLst>
        </pc:spChg>
        <pc:spChg chg="mod">
          <ac:chgData name="Bob Ward" userId="6da7c2dd-8e2e-469f-a216-c384312e2a2d" providerId="ADAL" clId="{62870759-0822-402D-B25C-BB6298B1EE64}" dt="2023-10-31T03:28:21.670" v="45667" actId="1076"/>
          <ac:spMkLst>
            <pc:docMk/>
            <pc:sldMk cId="3039063099" sldId="2076138502"/>
            <ac:spMk id="51" creationId="{D80B75EC-3884-EF41-81CB-C2933801A571}"/>
          </ac:spMkLst>
        </pc:spChg>
        <pc:spChg chg="mod">
          <ac:chgData name="Bob Ward" userId="6da7c2dd-8e2e-469f-a216-c384312e2a2d" providerId="ADAL" clId="{62870759-0822-402D-B25C-BB6298B1EE64}" dt="2023-10-31T03:28:21.670" v="45667" actId="1076"/>
          <ac:spMkLst>
            <pc:docMk/>
            <pc:sldMk cId="3039063099" sldId="2076138502"/>
            <ac:spMk id="52" creationId="{C040F6CB-7687-9446-99B4-2BE378C0FB5C}"/>
          </ac:spMkLst>
        </pc:spChg>
        <pc:spChg chg="mod">
          <ac:chgData name="Bob Ward" userId="6da7c2dd-8e2e-469f-a216-c384312e2a2d" providerId="ADAL" clId="{62870759-0822-402D-B25C-BB6298B1EE64}" dt="2023-10-31T03:28:21.670" v="45667" actId="1076"/>
          <ac:spMkLst>
            <pc:docMk/>
            <pc:sldMk cId="3039063099" sldId="2076138502"/>
            <ac:spMk id="53" creationId="{1802195B-4754-BD40-BF09-AF37FC057C45}"/>
          </ac:spMkLst>
        </pc:spChg>
        <pc:spChg chg="mod">
          <ac:chgData name="Bob Ward" userId="6da7c2dd-8e2e-469f-a216-c384312e2a2d" providerId="ADAL" clId="{62870759-0822-402D-B25C-BB6298B1EE64}" dt="2023-10-31T03:28:21.670" v="45667" actId="1076"/>
          <ac:spMkLst>
            <pc:docMk/>
            <pc:sldMk cId="3039063099" sldId="2076138502"/>
            <ac:spMk id="55" creationId="{93FE233F-3B62-7444-A56B-8EE3082D88F5}"/>
          </ac:spMkLst>
        </pc:spChg>
        <pc:spChg chg="mod">
          <ac:chgData name="Bob Ward" userId="6da7c2dd-8e2e-469f-a216-c384312e2a2d" providerId="ADAL" clId="{62870759-0822-402D-B25C-BB6298B1EE64}" dt="2023-10-31T03:28:21.670" v="45667" actId="1076"/>
          <ac:spMkLst>
            <pc:docMk/>
            <pc:sldMk cId="3039063099" sldId="2076138502"/>
            <ac:spMk id="61" creationId="{45184968-8AAA-9A4D-BCBF-CD16E0F33B60}"/>
          </ac:spMkLst>
        </pc:spChg>
        <pc:spChg chg="mod">
          <ac:chgData name="Bob Ward" userId="6da7c2dd-8e2e-469f-a216-c384312e2a2d" providerId="ADAL" clId="{62870759-0822-402D-B25C-BB6298B1EE64}" dt="2023-10-31T03:28:21.670" v="45667" actId="1076"/>
          <ac:spMkLst>
            <pc:docMk/>
            <pc:sldMk cId="3039063099" sldId="2076138502"/>
            <ac:spMk id="62" creationId="{B17871E2-DAD2-0448-B2C7-C5CCF2D6F796}"/>
          </ac:spMkLst>
        </pc:spChg>
        <pc:spChg chg="mod">
          <ac:chgData name="Bob Ward" userId="6da7c2dd-8e2e-469f-a216-c384312e2a2d" providerId="ADAL" clId="{62870759-0822-402D-B25C-BB6298B1EE64}" dt="2023-10-31T03:28:21.670" v="45667" actId="1076"/>
          <ac:spMkLst>
            <pc:docMk/>
            <pc:sldMk cId="3039063099" sldId="2076138502"/>
            <ac:spMk id="63" creationId="{1266583B-857B-D74E-81D2-0ABE941EBBA9}"/>
          </ac:spMkLst>
        </pc:spChg>
        <pc:spChg chg="mod">
          <ac:chgData name="Bob Ward" userId="6da7c2dd-8e2e-469f-a216-c384312e2a2d" providerId="ADAL" clId="{62870759-0822-402D-B25C-BB6298B1EE64}" dt="2023-10-31T03:28:21.670" v="45667" actId="1076"/>
          <ac:spMkLst>
            <pc:docMk/>
            <pc:sldMk cId="3039063099" sldId="2076138502"/>
            <ac:spMk id="67" creationId="{E4BA84F3-B118-3A4B-8DBE-96196DED89A0}"/>
          </ac:spMkLst>
        </pc:spChg>
        <pc:spChg chg="mod">
          <ac:chgData name="Bob Ward" userId="6da7c2dd-8e2e-469f-a216-c384312e2a2d" providerId="ADAL" clId="{62870759-0822-402D-B25C-BB6298B1EE64}" dt="2023-10-31T03:28:21.670" v="45667" actId="1076"/>
          <ac:spMkLst>
            <pc:docMk/>
            <pc:sldMk cId="3039063099" sldId="2076138502"/>
            <ac:spMk id="69" creationId="{82F93830-07E5-6D47-A119-D7808BE38AF9}"/>
          </ac:spMkLst>
        </pc:spChg>
        <pc:spChg chg="mod">
          <ac:chgData name="Bob Ward" userId="6da7c2dd-8e2e-469f-a216-c384312e2a2d" providerId="ADAL" clId="{62870759-0822-402D-B25C-BB6298B1EE64}" dt="2023-10-31T03:28:21.670" v="45667" actId="1076"/>
          <ac:spMkLst>
            <pc:docMk/>
            <pc:sldMk cId="3039063099" sldId="2076138502"/>
            <ac:spMk id="70" creationId="{499A04E5-DF9B-7E49-9616-D9B7483AA1CD}"/>
          </ac:spMkLst>
        </pc:spChg>
        <pc:spChg chg="mod">
          <ac:chgData name="Bob Ward" userId="6da7c2dd-8e2e-469f-a216-c384312e2a2d" providerId="ADAL" clId="{62870759-0822-402D-B25C-BB6298B1EE64}" dt="2023-10-31T03:28:21.670" v="45667" actId="1076"/>
          <ac:spMkLst>
            <pc:docMk/>
            <pc:sldMk cId="3039063099" sldId="2076138502"/>
            <ac:spMk id="73" creationId="{642D2E80-5A90-2242-B8CA-668CCA4AAA97}"/>
          </ac:spMkLst>
        </pc:spChg>
        <pc:spChg chg="mod">
          <ac:chgData name="Bob Ward" userId="6da7c2dd-8e2e-469f-a216-c384312e2a2d" providerId="ADAL" clId="{62870759-0822-402D-B25C-BB6298B1EE64}" dt="2023-10-31T03:28:21.670" v="45667" actId="1076"/>
          <ac:spMkLst>
            <pc:docMk/>
            <pc:sldMk cId="3039063099" sldId="2076138502"/>
            <ac:spMk id="74" creationId="{840800DD-3698-6248-9ED2-6CBA363EFBD0}"/>
          </ac:spMkLst>
        </pc:spChg>
        <pc:spChg chg="mod">
          <ac:chgData name="Bob Ward" userId="6da7c2dd-8e2e-469f-a216-c384312e2a2d" providerId="ADAL" clId="{62870759-0822-402D-B25C-BB6298B1EE64}" dt="2023-10-31T03:28:21.670" v="45667" actId="1076"/>
          <ac:spMkLst>
            <pc:docMk/>
            <pc:sldMk cId="3039063099" sldId="2076138502"/>
            <ac:spMk id="77" creationId="{5D711D62-8A66-7B47-9694-8CCDAC801635}"/>
          </ac:spMkLst>
        </pc:spChg>
        <pc:spChg chg="mod">
          <ac:chgData name="Bob Ward" userId="6da7c2dd-8e2e-469f-a216-c384312e2a2d" providerId="ADAL" clId="{62870759-0822-402D-B25C-BB6298B1EE64}" dt="2023-10-31T03:28:21.670" v="45667" actId="1076"/>
          <ac:spMkLst>
            <pc:docMk/>
            <pc:sldMk cId="3039063099" sldId="2076138502"/>
            <ac:spMk id="78" creationId="{2CD68D1A-12AB-594E-A4B4-C655F0FC4F7F}"/>
          </ac:spMkLst>
        </pc:spChg>
        <pc:spChg chg="mod">
          <ac:chgData name="Bob Ward" userId="6da7c2dd-8e2e-469f-a216-c384312e2a2d" providerId="ADAL" clId="{62870759-0822-402D-B25C-BB6298B1EE64}" dt="2023-10-31T03:28:21.670" v="45667" actId="1076"/>
          <ac:spMkLst>
            <pc:docMk/>
            <pc:sldMk cId="3039063099" sldId="2076138502"/>
            <ac:spMk id="79" creationId="{1129E4F9-8671-1F4E-BE35-9A44BB65B766}"/>
          </ac:spMkLst>
        </pc:spChg>
        <pc:spChg chg="mod">
          <ac:chgData name="Bob Ward" userId="6da7c2dd-8e2e-469f-a216-c384312e2a2d" providerId="ADAL" clId="{62870759-0822-402D-B25C-BB6298B1EE64}" dt="2023-10-31T03:28:21.670" v="45667" actId="1076"/>
          <ac:spMkLst>
            <pc:docMk/>
            <pc:sldMk cId="3039063099" sldId="2076138502"/>
            <ac:spMk id="80" creationId="{1C59A7BC-C015-5041-8134-B629FF75E8CB}"/>
          </ac:spMkLst>
        </pc:spChg>
        <pc:spChg chg="mod">
          <ac:chgData name="Bob Ward" userId="6da7c2dd-8e2e-469f-a216-c384312e2a2d" providerId="ADAL" clId="{62870759-0822-402D-B25C-BB6298B1EE64}" dt="2023-10-31T03:28:21.670" v="45667" actId="1076"/>
          <ac:spMkLst>
            <pc:docMk/>
            <pc:sldMk cId="3039063099" sldId="2076138502"/>
            <ac:spMk id="81" creationId="{65A4ABFB-1EAE-8546-A4C4-64E0F1B70292}"/>
          </ac:spMkLst>
        </pc:spChg>
        <pc:spChg chg="mod">
          <ac:chgData name="Bob Ward" userId="6da7c2dd-8e2e-469f-a216-c384312e2a2d" providerId="ADAL" clId="{62870759-0822-402D-B25C-BB6298B1EE64}" dt="2023-10-31T03:28:21.670" v="45667" actId="1076"/>
          <ac:spMkLst>
            <pc:docMk/>
            <pc:sldMk cId="3039063099" sldId="2076138502"/>
            <ac:spMk id="82" creationId="{153B47D2-87C2-0E4B-ABD8-3466F9AFAC01}"/>
          </ac:spMkLst>
        </pc:spChg>
        <pc:spChg chg="mod">
          <ac:chgData name="Bob Ward" userId="6da7c2dd-8e2e-469f-a216-c384312e2a2d" providerId="ADAL" clId="{62870759-0822-402D-B25C-BB6298B1EE64}" dt="2023-10-31T03:28:21.670" v="45667" actId="1076"/>
          <ac:spMkLst>
            <pc:docMk/>
            <pc:sldMk cId="3039063099" sldId="2076138502"/>
            <ac:spMk id="83" creationId="{7A902C98-805A-2F40-A86F-D3AD64D028EA}"/>
          </ac:spMkLst>
        </pc:spChg>
        <pc:spChg chg="mod">
          <ac:chgData name="Bob Ward" userId="6da7c2dd-8e2e-469f-a216-c384312e2a2d" providerId="ADAL" clId="{62870759-0822-402D-B25C-BB6298B1EE64}" dt="2023-10-31T03:28:21.670" v="45667" actId="1076"/>
          <ac:spMkLst>
            <pc:docMk/>
            <pc:sldMk cId="3039063099" sldId="2076138502"/>
            <ac:spMk id="88" creationId="{C8651297-03FC-164C-B0A7-9D183251EDDF}"/>
          </ac:spMkLst>
        </pc:spChg>
        <pc:spChg chg="mod">
          <ac:chgData name="Bob Ward" userId="6da7c2dd-8e2e-469f-a216-c384312e2a2d" providerId="ADAL" clId="{62870759-0822-402D-B25C-BB6298B1EE64}" dt="2023-10-31T03:28:21.670" v="45667" actId="1076"/>
          <ac:spMkLst>
            <pc:docMk/>
            <pc:sldMk cId="3039063099" sldId="2076138502"/>
            <ac:spMk id="90" creationId="{1C23ABD5-8667-CD44-BB78-2ED6B738880D}"/>
          </ac:spMkLst>
        </pc:spChg>
        <pc:spChg chg="mod">
          <ac:chgData name="Bob Ward" userId="6da7c2dd-8e2e-469f-a216-c384312e2a2d" providerId="ADAL" clId="{62870759-0822-402D-B25C-BB6298B1EE64}" dt="2023-10-31T03:28:21.670" v="45667" actId="1076"/>
          <ac:spMkLst>
            <pc:docMk/>
            <pc:sldMk cId="3039063099" sldId="2076138502"/>
            <ac:spMk id="91" creationId="{F20192E9-94D7-8146-A28E-BC184AA36016}"/>
          </ac:spMkLst>
        </pc:spChg>
        <pc:spChg chg="mod">
          <ac:chgData name="Bob Ward" userId="6da7c2dd-8e2e-469f-a216-c384312e2a2d" providerId="ADAL" clId="{62870759-0822-402D-B25C-BB6298B1EE64}" dt="2023-10-31T03:28:21.670" v="45667" actId="1076"/>
          <ac:spMkLst>
            <pc:docMk/>
            <pc:sldMk cId="3039063099" sldId="2076138502"/>
            <ac:spMk id="92" creationId="{AE544E35-B0A7-5D46-82F6-05E065286F62}"/>
          </ac:spMkLst>
        </pc:spChg>
        <pc:spChg chg="mod">
          <ac:chgData name="Bob Ward" userId="6da7c2dd-8e2e-469f-a216-c384312e2a2d" providerId="ADAL" clId="{62870759-0822-402D-B25C-BB6298B1EE64}" dt="2023-10-31T03:28:21.670" v="45667" actId="1076"/>
          <ac:spMkLst>
            <pc:docMk/>
            <pc:sldMk cId="3039063099" sldId="2076138502"/>
            <ac:spMk id="93" creationId="{1D4DC5C6-E338-E944-9D95-B39DAB031B11}"/>
          </ac:spMkLst>
        </pc:spChg>
        <pc:spChg chg="mod">
          <ac:chgData name="Bob Ward" userId="6da7c2dd-8e2e-469f-a216-c384312e2a2d" providerId="ADAL" clId="{62870759-0822-402D-B25C-BB6298B1EE64}" dt="2023-10-31T03:28:21.670" v="45667" actId="1076"/>
          <ac:spMkLst>
            <pc:docMk/>
            <pc:sldMk cId="3039063099" sldId="2076138502"/>
            <ac:spMk id="94" creationId="{A1BD3E34-BB38-4547-BFCD-FC5A54672B13}"/>
          </ac:spMkLst>
        </pc:spChg>
        <pc:spChg chg="mod">
          <ac:chgData name="Bob Ward" userId="6da7c2dd-8e2e-469f-a216-c384312e2a2d" providerId="ADAL" clId="{62870759-0822-402D-B25C-BB6298B1EE64}" dt="2023-10-31T03:28:21.670" v="45667" actId="1076"/>
          <ac:spMkLst>
            <pc:docMk/>
            <pc:sldMk cId="3039063099" sldId="2076138502"/>
            <ac:spMk id="96" creationId="{6D021827-A39C-5143-89AD-05D5EF782A38}"/>
          </ac:spMkLst>
        </pc:spChg>
        <pc:spChg chg="mod">
          <ac:chgData name="Bob Ward" userId="6da7c2dd-8e2e-469f-a216-c384312e2a2d" providerId="ADAL" clId="{62870759-0822-402D-B25C-BB6298B1EE64}" dt="2023-10-31T03:28:21.670" v="45667" actId="1076"/>
          <ac:spMkLst>
            <pc:docMk/>
            <pc:sldMk cId="3039063099" sldId="2076138502"/>
            <ac:spMk id="97" creationId="{864B026D-B51A-334D-862B-15714C585310}"/>
          </ac:spMkLst>
        </pc:spChg>
        <pc:spChg chg="mod">
          <ac:chgData name="Bob Ward" userId="6da7c2dd-8e2e-469f-a216-c384312e2a2d" providerId="ADAL" clId="{62870759-0822-402D-B25C-BB6298B1EE64}" dt="2023-10-31T03:28:21.670" v="45667" actId="1076"/>
          <ac:spMkLst>
            <pc:docMk/>
            <pc:sldMk cId="3039063099" sldId="2076138502"/>
            <ac:spMk id="98" creationId="{03E82CA1-5F7E-5B44-88A8-320E119FF958}"/>
          </ac:spMkLst>
        </pc:spChg>
        <pc:spChg chg="mod">
          <ac:chgData name="Bob Ward" userId="6da7c2dd-8e2e-469f-a216-c384312e2a2d" providerId="ADAL" clId="{62870759-0822-402D-B25C-BB6298B1EE64}" dt="2023-10-31T03:28:21.670" v="45667" actId="1076"/>
          <ac:spMkLst>
            <pc:docMk/>
            <pc:sldMk cId="3039063099" sldId="2076138502"/>
            <ac:spMk id="99" creationId="{8AE01682-C5AC-4144-8F61-BBA10CD64594}"/>
          </ac:spMkLst>
        </pc:spChg>
        <pc:spChg chg="mod">
          <ac:chgData name="Bob Ward" userId="6da7c2dd-8e2e-469f-a216-c384312e2a2d" providerId="ADAL" clId="{62870759-0822-402D-B25C-BB6298B1EE64}" dt="2023-10-31T03:28:21.670" v="45667" actId="1076"/>
          <ac:spMkLst>
            <pc:docMk/>
            <pc:sldMk cId="3039063099" sldId="2076138502"/>
            <ac:spMk id="100" creationId="{ABF60600-6DA7-4749-8A78-07CD4E6CD8E5}"/>
          </ac:spMkLst>
        </pc:spChg>
        <pc:spChg chg="mod">
          <ac:chgData name="Bob Ward" userId="6da7c2dd-8e2e-469f-a216-c384312e2a2d" providerId="ADAL" clId="{62870759-0822-402D-B25C-BB6298B1EE64}" dt="2023-10-31T03:28:21.670" v="45667" actId="1076"/>
          <ac:spMkLst>
            <pc:docMk/>
            <pc:sldMk cId="3039063099" sldId="2076138502"/>
            <ac:spMk id="102" creationId="{8A7B32F8-A438-3A4E-96E6-E7F53C95D85C}"/>
          </ac:spMkLst>
        </pc:spChg>
        <pc:spChg chg="mod">
          <ac:chgData name="Bob Ward" userId="6da7c2dd-8e2e-469f-a216-c384312e2a2d" providerId="ADAL" clId="{62870759-0822-402D-B25C-BB6298B1EE64}" dt="2023-10-31T03:28:21.670" v="45667" actId="1076"/>
          <ac:spMkLst>
            <pc:docMk/>
            <pc:sldMk cId="3039063099" sldId="2076138502"/>
            <ac:spMk id="103" creationId="{4B8BD096-A242-0C45-B3BE-BC88ED56FA04}"/>
          </ac:spMkLst>
        </pc:spChg>
        <pc:spChg chg="mod">
          <ac:chgData name="Bob Ward" userId="6da7c2dd-8e2e-469f-a216-c384312e2a2d" providerId="ADAL" clId="{62870759-0822-402D-B25C-BB6298B1EE64}" dt="2023-10-31T03:28:21.670" v="45667" actId="1076"/>
          <ac:spMkLst>
            <pc:docMk/>
            <pc:sldMk cId="3039063099" sldId="2076138502"/>
            <ac:spMk id="104" creationId="{68B953C0-4752-A842-9803-9FC2E1F04B9F}"/>
          </ac:spMkLst>
        </pc:spChg>
        <pc:spChg chg="mod">
          <ac:chgData name="Bob Ward" userId="6da7c2dd-8e2e-469f-a216-c384312e2a2d" providerId="ADAL" clId="{62870759-0822-402D-B25C-BB6298B1EE64}" dt="2023-10-31T03:28:21.670" v="45667" actId="1076"/>
          <ac:spMkLst>
            <pc:docMk/>
            <pc:sldMk cId="3039063099" sldId="2076138502"/>
            <ac:spMk id="105" creationId="{8EC69784-6C5C-4240-9082-80320818E309}"/>
          </ac:spMkLst>
        </pc:spChg>
        <pc:spChg chg="mod">
          <ac:chgData name="Bob Ward" userId="6da7c2dd-8e2e-469f-a216-c384312e2a2d" providerId="ADAL" clId="{62870759-0822-402D-B25C-BB6298B1EE64}" dt="2023-10-31T03:28:21.670" v="45667" actId="1076"/>
          <ac:spMkLst>
            <pc:docMk/>
            <pc:sldMk cId="3039063099" sldId="2076138502"/>
            <ac:spMk id="106" creationId="{4E4EE495-92FF-FE4D-9605-BA3AC678AFA5}"/>
          </ac:spMkLst>
        </pc:spChg>
        <pc:spChg chg="mod">
          <ac:chgData name="Bob Ward" userId="6da7c2dd-8e2e-469f-a216-c384312e2a2d" providerId="ADAL" clId="{62870759-0822-402D-B25C-BB6298B1EE64}" dt="2023-10-31T03:28:21.670" v="45667" actId="1076"/>
          <ac:spMkLst>
            <pc:docMk/>
            <pc:sldMk cId="3039063099" sldId="2076138502"/>
            <ac:spMk id="107" creationId="{69949680-F5E9-5142-A484-38A1660F11E9}"/>
          </ac:spMkLst>
        </pc:spChg>
        <pc:spChg chg="mod">
          <ac:chgData name="Bob Ward" userId="6da7c2dd-8e2e-469f-a216-c384312e2a2d" providerId="ADAL" clId="{62870759-0822-402D-B25C-BB6298B1EE64}" dt="2023-10-31T03:28:21.670" v="45667" actId="1076"/>
          <ac:spMkLst>
            <pc:docMk/>
            <pc:sldMk cId="3039063099" sldId="2076138502"/>
            <ac:spMk id="109" creationId="{4C7A1F04-9642-4042-A9B7-6555FC13B4A2}"/>
          </ac:spMkLst>
        </pc:spChg>
        <pc:spChg chg="mod">
          <ac:chgData name="Bob Ward" userId="6da7c2dd-8e2e-469f-a216-c384312e2a2d" providerId="ADAL" clId="{62870759-0822-402D-B25C-BB6298B1EE64}" dt="2023-10-31T03:28:21.670" v="45667" actId="1076"/>
          <ac:spMkLst>
            <pc:docMk/>
            <pc:sldMk cId="3039063099" sldId="2076138502"/>
            <ac:spMk id="110" creationId="{2E556BFA-A6CA-F348-9375-5E903FC05C70}"/>
          </ac:spMkLst>
        </pc:spChg>
        <pc:spChg chg="mod">
          <ac:chgData name="Bob Ward" userId="6da7c2dd-8e2e-469f-a216-c384312e2a2d" providerId="ADAL" clId="{62870759-0822-402D-B25C-BB6298B1EE64}" dt="2023-10-31T03:28:21.670" v="45667" actId="1076"/>
          <ac:spMkLst>
            <pc:docMk/>
            <pc:sldMk cId="3039063099" sldId="2076138502"/>
            <ac:spMk id="118" creationId="{5C477431-D1AB-9148-9D36-34E3C455B49B}"/>
          </ac:spMkLst>
        </pc:spChg>
        <pc:spChg chg="mod">
          <ac:chgData name="Bob Ward" userId="6da7c2dd-8e2e-469f-a216-c384312e2a2d" providerId="ADAL" clId="{62870759-0822-402D-B25C-BB6298B1EE64}" dt="2023-10-31T03:28:21.670" v="45667" actId="1076"/>
          <ac:spMkLst>
            <pc:docMk/>
            <pc:sldMk cId="3039063099" sldId="2076138502"/>
            <ac:spMk id="119" creationId="{F37EC9DA-22FD-4245-A662-C2B476F5A874}"/>
          </ac:spMkLst>
        </pc:spChg>
        <pc:spChg chg="mod">
          <ac:chgData name="Bob Ward" userId="6da7c2dd-8e2e-469f-a216-c384312e2a2d" providerId="ADAL" clId="{62870759-0822-402D-B25C-BB6298B1EE64}" dt="2023-10-31T03:28:21.670" v="45667" actId="1076"/>
          <ac:spMkLst>
            <pc:docMk/>
            <pc:sldMk cId="3039063099" sldId="2076138502"/>
            <ac:spMk id="120" creationId="{4C5C020A-BE4E-CD42-8234-0DA27558C6C4}"/>
          </ac:spMkLst>
        </pc:spChg>
        <pc:spChg chg="mod">
          <ac:chgData name="Bob Ward" userId="6da7c2dd-8e2e-469f-a216-c384312e2a2d" providerId="ADAL" clId="{62870759-0822-402D-B25C-BB6298B1EE64}" dt="2023-10-31T03:28:21.670" v="45667" actId="1076"/>
          <ac:spMkLst>
            <pc:docMk/>
            <pc:sldMk cId="3039063099" sldId="2076138502"/>
            <ac:spMk id="121" creationId="{2A8A8E96-6974-1749-A525-C21FB558C10A}"/>
          </ac:spMkLst>
        </pc:spChg>
        <pc:spChg chg="mod">
          <ac:chgData name="Bob Ward" userId="6da7c2dd-8e2e-469f-a216-c384312e2a2d" providerId="ADAL" clId="{62870759-0822-402D-B25C-BB6298B1EE64}" dt="2023-10-31T03:28:21.670" v="45667" actId="1076"/>
          <ac:spMkLst>
            <pc:docMk/>
            <pc:sldMk cId="3039063099" sldId="2076138502"/>
            <ac:spMk id="122" creationId="{FFF60876-35A6-1940-AA6B-A01B34924169}"/>
          </ac:spMkLst>
        </pc:spChg>
        <pc:spChg chg="mod">
          <ac:chgData name="Bob Ward" userId="6da7c2dd-8e2e-469f-a216-c384312e2a2d" providerId="ADAL" clId="{62870759-0822-402D-B25C-BB6298B1EE64}" dt="2023-10-31T03:28:21.670" v="45667" actId="1076"/>
          <ac:spMkLst>
            <pc:docMk/>
            <pc:sldMk cId="3039063099" sldId="2076138502"/>
            <ac:spMk id="123" creationId="{30A8E0AB-783F-2F49-9A9A-114EB3305DF5}"/>
          </ac:spMkLst>
        </pc:spChg>
        <pc:spChg chg="mod">
          <ac:chgData name="Bob Ward" userId="6da7c2dd-8e2e-469f-a216-c384312e2a2d" providerId="ADAL" clId="{62870759-0822-402D-B25C-BB6298B1EE64}" dt="2023-10-31T03:28:21.670" v="45667" actId="1076"/>
          <ac:spMkLst>
            <pc:docMk/>
            <pc:sldMk cId="3039063099" sldId="2076138502"/>
            <ac:spMk id="124" creationId="{1E420951-92F8-004F-8C5D-4E0923FCCD96}"/>
          </ac:spMkLst>
        </pc:spChg>
        <pc:spChg chg="mod">
          <ac:chgData name="Bob Ward" userId="6da7c2dd-8e2e-469f-a216-c384312e2a2d" providerId="ADAL" clId="{62870759-0822-402D-B25C-BB6298B1EE64}" dt="2023-10-31T03:28:21.670" v="45667" actId="1076"/>
          <ac:spMkLst>
            <pc:docMk/>
            <pc:sldMk cId="3039063099" sldId="2076138502"/>
            <ac:spMk id="128" creationId="{9CA91E30-13F6-C54B-92C1-F3FD788BB014}"/>
          </ac:spMkLst>
        </pc:spChg>
        <pc:spChg chg="mod">
          <ac:chgData name="Bob Ward" userId="6da7c2dd-8e2e-469f-a216-c384312e2a2d" providerId="ADAL" clId="{62870759-0822-402D-B25C-BB6298B1EE64}" dt="2023-10-31T03:28:21.670" v="45667" actId="1076"/>
          <ac:spMkLst>
            <pc:docMk/>
            <pc:sldMk cId="3039063099" sldId="2076138502"/>
            <ac:spMk id="130" creationId="{B30D51BA-E5FE-AD42-8A37-2CDDB74DD8BB}"/>
          </ac:spMkLst>
        </pc:spChg>
        <pc:spChg chg="mod">
          <ac:chgData name="Bob Ward" userId="6da7c2dd-8e2e-469f-a216-c384312e2a2d" providerId="ADAL" clId="{62870759-0822-402D-B25C-BB6298B1EE64}" dt="2023-10-31T03:28:21.670" v="45667" actId="1076"/>
          <ac:spMkLst>
            <pc:docMk/>
            <pc:sldMk cId="3039063099" sldId="2076138502"/>
            <ac:spMk id="131" creationId="{F1493A97-E00E-EA44-8331-2A7183207F87}"/>
          </ac:spMkLst>
        </pc:spChg>
        <pc:spChg chg="mod">
          <ac:chgData name="Bob Ward" userId="6da7c2dd-8e2e-469f-a216-c384312e2a2d" providerId="ADAL" clId="{62870759-0822-402D-B25C-BB6298B1EE64}" dt="2023-10-31T03:28:21.670" v="45667" actId="1076"/>
          <ac:spMkLst>
            <pc:docMk/>
            <pc:sldMk cId="3039063099" sldId="2076138502"/>
            <ac:spMk id="132" creationId="{C77B1E47-458F-5244-AC88-9E8ACDAD579B}"/>
          </ac:spMkLst>
        </pc:spChg>
        <pc:spChg chg="mod">
          <ac:chgData name="Bob Ward" userId="6da7c2dd-8e2e-469f-a216-c384312e2a2d" providerId="ADAL" clId="{62870759-0822-402D-B25C-BB6298B1EE64}" dt="2023-10-31T03:28:21.670" v="45667" actId="1076"/>
          <ac:spMkLst>
            <pc:docMk/>
            <pc:sldMk cId="3039063099" sldId="2076138502"/>
            <ac:spMk id="133" creationId="{87037962-C015-E947-9B84-4D039A3B59D0}"/>
          </ac:spMkLst>
        </pc:spChg>
        <pc:spChg chg="mod">
          <ac:chgData name="Bob Ward" userId="6da7c2dd-8e2e-469f-a216-c384312e2a2d" providerId="ADAL" clId="{62870759-0822-402D-B25C-BB6298B1EE64}" dt="2023-10-31T03:28:21.670" v="45667" actId="1076"/>
          <ac:spMkLst>
            <pc:docMk/>
            <pc:sldMk cId="3039063099" sldId="2076138502"/>
            <ac:spMk id="134" creationId="{2C770039-1962-724D-98C8-F8940FE233E8}"/>
          </ac:spMkLst>
        </pc:spChg>
        <pc:spChg chg="mod">
          <ac:chgData name="Bob Ward" userId="6da7c2dd-8e2e-469f-a216-c384312e2a2d" providerId="ADAL" clId="{62870759-0822-402D-B25C-BB6298B1EE64}" dt="2023-10-31T03:28:21.670" v="45667" actId="1076"/>
          <ac:spMkLst>
            <pc:docMk/>
            <pc:sldMk cId="3039063099" sldId="2076138502"/>
            <ac:spMk id="136" creationId="{236E660F-BE28-A44E-867A-073440B75C9F}"/>
          </ac:spMkLst>
        </pc:spChg>
        <pc:spChg chg="mod">
          <ac:chgData name="Bob Ward" userId="6da7c2dd-8e2e-469f-a216-c384312e2a2d" providerId="ADAL" clId="{62870759-0822-402D-B25C-BB6298B1EE64}" dt="2023-10-31T03:28:21.670" v="45667" actId="1076"/>
          <ac:spMkLst>
            <pc:docMk/>
            <pc:sldMk cId="3039063099" sldId="2076138502"/>
            <ac:spMk id="137" creationId="{19140EE1-4C4B-C14D-A04C-C0824D86D28C}"/>
          </ac:spMkLst>
        </pc:spChg>
        <pc:spChg chg="mod">
          <ac:chgData name="Bob Ward" userId="6da7c2dd-8e2e-469f-a216-c384312e2a2d" providerId="ADAL" clId="{62870759-0822-402D-B25C-BB6298B1EE64}" dt="2023-10-31T03:28:21.670" v="45667" actId="1076"/>
          <ac:spMkLst>
            <pc:docMk/>
            <pc:sldMk cId="3039063099" sldId="2076138502"/>
            <ac:spMk id="138" creationId="{E5C45C6C-9EED-8F46-8F99-182CF8EA9F0D}"/>
          </ac:spMkLst>
        </pc:spChg>
        <pc:spChg chg="mod">
          <ac:chgData name="Bob Ward" userId="6da7c2dd-8e2e-469f-a216-c384312e2a2d" providerId="ADAL" clId="{62870759-0822-402D-B25C-BB6298B1EE64}" dt="2023-10-31T03:28:21.670" v="45667" actId="1076"/>
          <ac:spMkLst>
            <pc:docMk/>
            <pc:sldMk cId="3039063099" sldId="2076138502"/>
            <ac:spMk id="139" creationId="{0745770A-2459-2246-B03D-E10DBE21201E}"/>
          </ac:spMkLst>
        </pc:spChg>
        <pc:spChg chg="mod">
          <ac:chgData name="Bob Ward" userId="6da7c2dd-8e2e-469f-a216-c384312e2a2d" providerId="ADAL" clId="{62870759-0822-402D-B25C-BB6298B1EE64}" dt="2023-10-31T03:28:21.670" v="45667" actId="1076"/>
          <ac:spMkLst>
            <pc:docMk/>
            <pc:sldMk cId="3039063099" sldId="2076138502"/>
            <ac:spMk id="140" creationId="{46199421-74AF-BB4A-84A0-6989F1A16E0C}"/>
          </ac:spMkLst>
        </pc:spChg>
        <pc:spChg chg="mod">
          <ac:chgData name="Bob Ward" userId="6da7c2dd-8e2e-469f-a216-c384312e2a2d" providerId="ADAL" clId="{62870759-0822-402D-B25C-BB6298B1EE64}" dt="2023-10-31T03:28:21.670" v="45667" actId="1076"/>
          <ac:spMkLst>
            <pc:docMk/>
            <pc:sldMk cId="3039063099" sldId="2076138502"/>
            <ac:spMk id="142" creationId="{5AD021A1-418F-5B47-B194-34632AEAAEE8}"/>
          </ac:spMkLst>
        </pc:spChg>
        <pc:spChg chg="mod">
          <ac:chgData name="Bob Ward" userId="6da7c2dd-8e2e-469f-a216-c384312e2a2d" providerId="ADAL" clId="{62870759-0822-402D-B25C-BB6298B1EE64}" dt="2023-10-31T03:28:21.670" v="45667" actId="1076"/>
          <ac:spMkLst>
            <pc:docMk/>
            <pc:sldMk cId="3039063099" sldId="2076138502"/>
            <ac:spMk id="143" creationId="{554C7123-2C0C-964B-9082-EDC6C67B490D}"/>
          </ac:spMkLst>
        </pc:spChg>
        <pc:spChg chg="mod">
          <ac:chgData name="Bob Ward" userId="6da7c2dd-8e2e-469f-a216-c384312e2a2d" providerId="ADAL" clId="{62870759-0822-402D-B25C-BB6298B1EE64}" dt="2023-10-31T03:28:21.670" v="45667" actId="1076"/>
          <ac:spMkLst>
            <pc:docMk/>
            <pc:sldMk cId="3039063099" sldId="2076138502"/>
            <ac:spMk id="144" creationId="{4309533D-9B3A-D241-B768-5509BB65A40E}"/>
          </ac:spMkLst>
        </pc:spChg>
        <pc:spChg chg="mod">
          <ac:chgData name="Bob Ward" userId="6da7c2dd-8e2e-469f-a216-c384312e2a2d" providerId="ADAL" clId="{62870759-0822-402D-B25C-BB6298B1EE64}" dt="2023-10-31T03:28:21.670" v="45667" actId="1076"/>
          <ac:spMkLst>
            <pc:docMk/>
            <pc:sldMk cId="3039063099" sldId="2076138502"/>
            <ac:spMk id="145" creationId="{EA5869FA-5EA3-8A4F-B2AA-D59785B7EF33}"/>
          </ac:spMkLst>
        </pc:spChg>
        <pc:spChg chg="mod">
          <ac:chgData name="Bob Ward" userId="6da7c2dd-8e2e-469f-a216-c384312e2a2d" providerId="ADAL" clId="{62870759-0822-402D-B25C-BB6298B1EE64}" dt="2023-10-31T03:28:21.670" v="45667" actId="1076"/>
          <ac:spMkLst>
            <pc:docMk/>
            <pc:sldMk cId="3039063099" sldId="2076138502"/>
            <ac:spMk id="147" creationId="{2BC83719-8D9F-6041-BBD9-3E3F8B4E663C}"/>
          </ac:spMkLst>
        </pc:spChg>
        <pc:spChg chg="mod">
          <ac:chgData name="Bob Ward" userId="6da7c2dd-8e2e-469f-a216-c384312e2a2d" providerId="ADAL" clId="{62870759-0822-402D-B25C-BB6298B1EE64}" dt="2023-10-31T03:28:21.670" v="45667" actId="1076"/>
          <ac:spMkLst>
            <pc:docMk/>
            <pc:sldMk cId="3039063099" sldId="2076138502"/>
            <ac:spMk id="148" creationId="{9723D8C7-ABD0-1A40-9CA4-38AA60F1F352}"/>
          </ac:spMkLst>
        </pc:spChg>
        <pc:spChg chg="mod">
          <ac:chgData name="Bob Ward" userId="6da7c2dd-8e2e-469f-a216-c384312e2a2d" providerId="ADAL" clId="{62870759-0822-402D-B25C-BB6298B1EE64}" dt="2023-10-31T03:28:21.670" v="45667" actId="1076"/>
          <ac:spMkLst>
            <pc:docMk/>
            <pc:sldMk cId="3039063099" sldId="2076138502"/>
            <ac:spMk id="149" creationId="{AD96EBAD-6282-E841-B7FB-6D5093B83B2A}"/>
          </ac:spMkLst>
        </pc:spChg>
        <pc:spChg chg="mod">
          <ac:chgData name="Bob Ward" userId="6da7c2dd-8e2e-469f-a216-c384312e2a2d" providerId="ADAL" clId="{62870759-0822-402D-B25C-BB6298B1EE64}" dt="2023-10-31T03:28:21.670" v="45667" actId="1076"/>
          <ac:spMkLst>
            <pc:docMk/>
            <pc:sldMk cId="3039063099" sldId="2076138502"/>
            <ac:spMk id="150" creationId="{7B8A0731-D69B-2D41-AA23-30BE757E1B53}"/>
          </ac:spMkLst>
        </pc:spChg>
        <pc:spChg chg="mod">
          <ac:chgData name="Bob Ward" userId="6da7c2dd-8e2e-469f-a216-c384312e2a2d" providerId="ADAL" clId="{62870759-0822-402D-B25C-BB6298B1EE64}" dt="2023-10-31T03:28:21.670" v="45667" actId="1076"/>
          <ac:spMkLst>
            <pc:docMk/>
            <pc:sldMk cId="3039063099" sldId="2076138502"/>
            <ac:spMk id="151" creationId="{E3148104-9B07-1E40-A0EF-ED543405625A}"/>
          </ac:spMkLst>
        </pc:spChg>
        <pc:spChg chg="mod">
          <ac:chgData name="Bob Ward" userId="6da7c2dd-8e2e-469f-a216-c384312e2a2d" providerId="ADAL" clId="{62870759-0822-402D-B25C-BB6298B1EE64}" dt="2023-10-31T03:28:21.670" v="45667" actId="1076"/>
          <ac:spMkLst>
            <pc:docMk/>
            <pc:sldMk cId="3039063099" sldId="2076138502"/>
            <ac:spMk id="152" creationId="{F6325A8B-2CCB-8345-9660-0DCB39EF6C59}"/>
          </ac:spMkLst>
        </pc:spChg>
        <pc:spChg chg="mod">
          <ac:chgData name="Bob Ward" userId="6da7c2dd-8e2e-469f-a216-c384312e2a2d" providerId="ADAL" clId="{62870759-0822-402D-B25C-BB6298B1EE64}" dt="2023-10-31T03:28:21.670" v="45667" actId="1076"/>
          <ac:spMkLst>
            <pc:docMk/>
            <pc:sldMk cId="3039063099" sldId="2076138502"/>
            <ac:spMk id="153" creationId="{683226B1-7938-1A49-8AD1-452AA8DC6353}"/>
          </ac:spMkLst>
        </pc:spChg>
        <pc:spChg chg="mod">
          <ac:chgData name="Bob Ward" userId="6da7c2dd-8e2e-469f-a216-c384312e2a2d" providerId="ADAL" clId="{62870759-0822-402D-B25C-BB6298B1EE64}" dt="2023-10-31T03:28:21.670" v="45667" actId="1076"/>
          <ac:spMkLst>
            <pc:docMk/>
            <pc:sldMk cId="3039063099" sldId="2076138502"/>
            <ac:spMk id="157" creationId="{5C187B93-8380-D945-B453-736B2EE73F70}"/>
          </ac:spMkLst>
        </pc:spChg>
        <pc:spChg chg="mod">
          <ac:chgData name="Bob Ward" userId="6da7c2dd-8e2e-469f-a216-c384312e2a2d" providerId="ADAL" clId="{62870759-0822-402D-B25C-BB6298B1EE64}" dt="2023-10-31T03:28:21.670" v="45667" actId="1076"/>
          <ac:spMkLst>
            <pc:docMk/>
            <pc:sldMk cId="3039063099" sldId="2076138502"/>
            <ac:spMk id="159" creationId="{E6C5CDBB-FC37-D64D-96AD-D849620543D1}"/>
          </ac:spMkLst>
        </pc:spChg>
        <pc:spChg chg="mod">
          <ac:chgData name="Bob Ward" userId="6da7c2dd-8e2e-469f-a216-c384312e2a2d" providerId="ADAL" clId="{62870759-0822-402D-B25C-BB6298B1EE64}" dt="2023-10-31T03:28:21.670" v="45667" actId="1076"/>
          <ac:spMkLst>
            <pc:docMk/>
            <pc:sldMk cId="3039063099" sldId="2076138502"/>
            <ac:spMk id="160" creationId="{F1FA4B80-50B9-5444-93CC-7935EEB77214}"/>
          </ac:spMkLst>
        </pc:spChg>
        <pc:spChg chg="mod">
          <ac:chgData name="Bob Ward" userId="6da7c2dd-8e2e-469f-a216-c384312e2a2d" providerId="ADAL" clId="{62870759-0822-402D-B25C-BB6298B1EE64}" dt="2023-10-31T03:28:21.670" v="45667" actId="1076"/>
          <ac:spMkLst>
            <pc:docMk/>
            <pc:sldMk cId="3039063099" sldId="2076138502"/>
            <ac:spMk id="161" creationId="{EB0E2B68-9573-634B-BAC7-0D592A679DC6}"/>
          </ac:spMkLst>
        </pc:spChg>
        <pc:spChg chg="mod">
          <ac:chgData name="Bob Ward" userId="6da7c2dd-8e2e-469f-a216-c384312e2a2d" providerId="ADAL" clId="{62870759-0822-402D-B25C-BB6298B1EE64}" dt="2023-10-31T03:28:21.670" v="45667" actId="1076"/>
          <ac:spMkLst>
            <pc:docMk/>
            <pc:sldMk cId="3039063099" sldId="2076138502"/>
            <ac:spMk id="162" creationId="{17E8593C-E88C-8641-AA7F-C9BFC556210E}"/>
          </ac:spMkLst>
        </pc:spChg>
        <pc:spChg chg="mod">
          <ac:chgData name="Bob Ward" userId="6da7c2dd-8e2e-469f-a216-c384312e2a2d" providerId="ADAL" clId="{62870759-0822-402D-B25C-BB6298B1EE64}" dt="2023-10-31T03:28:21.670" v="45667" actId="1076"/>
          <ac:spMkLst>
            <pc:docMk/>
            <pc:sldMk cId="3039063099" sldId="2076138502"/>
            <ac:spMk id="163" creationId="{F0D84191-E0A0-884C-97F8-E062BAC75225}"/>
          </ac:spMkLst>
        </pc:spChg>
        <pc:spChg chg="mod">
          <ac:chgData name="Bob Ward" userId="6da7c2dd-8e2e-469f-a216-c384312e2a2d" providerId="ADAL" clId="{62870759-0822-402D-B25C-BB6298B1EE64}" dt="2023-10-31T03:28:21.670" v="45667" actId="1076"/>
          <ac:spMkLst>
            <pc:docMk/>
            <pc:sldMk cId="3039063099" sldId="2076138502"/>
            <ac:spMk id="165" creationId="{B8B7412F-848C-B94F-A93E-9F8739564634}"/>
          </ac:spMkLst>
        </pc:spChg>
        <pc:spChg chg="mod">
          <ac:chgData name="Bob Ward" userId="6da7c2dd-8e2e-469f-a216-c384312e2a2d" providerId="ADAL" clId="{62870759-0822-402D-B25C-BB6298B1EE64}" dt="2023-10-31T03:28:21.670" v="45667" actId="1076"/>
          <ac:spMkLst>
            <pc:docMk/>
            <pc:sldMk cId="3039063099" sldId="2076138502"/>
            <ac:spMk id="166" creationId="{FE5ACA94-BF07-644A-BDFB-FD7A9F0A9555}"/>
          </ac:spMkLst>
        </pc:spChg>
        <pc:spChg chg="mod">
          <ac:chgData name="Bob Ward" userId="6da7c2dd-8e2e-469f-a216-c384312e2a2d" providerId="ADAL" clId="{62870759-0822-402D-B25C-BB6298B1EE64}" dt="2023-10-31T03:28:21.670" v="45667" actId="1076"/>
          <ac:spMkLst>
            <pc:docMk/>
            <pc:sldMk cId="3039063099" sldId="2076138502"/>
            <ac:spMk id="167" creationId="{C6026FC2-FFCE-0F47-9EF0-DE5BEFA4919C}"/>
          </ac:spMkLst>
        </pc:spChg>
        <pc:spChg chg="mod">
          <ac:chgData name="Bob Ward" userId="6da7c2dd-8e2e-469f-a216-c384312e2a2d" providerId="ADAL" clId="{62870759-0822-402D-B25C-BB6298B1EE64}" dt="2023-10-31T03:28:21.670" v="45667" actId="1076"/>
          <ac:spMkLst>
            <pc:docMk/>
            <pc:sldMk cId="3039063099" sldId="2076138502"/>
            <ac:spMk id="168" creationId="{E9916D7A-3887-1B4F-9CE2-412A08F4A084}"/>
          </ac:spMkLst>
        </pc:spChg>
        <pc:spChg chg="mod">
          <ac:chgData name="Bob Ward" userId="6da7c2dd-8e2e-469f-a216-c384312e2a2d" providerId="ADAL" clId="{62870759-0822-402D-B25C-BB6298B1EE64}" dt="2023-10-31T03:28:21.670" v="45667" actId="1076"/>
          <ac:spMkLst>
            <pc:docMk/>
            <pc:sldMk cId="3039063099" sldId="2076138502"/>
            <ac:spMk id="169" creationId="{14DF7D79-F3B7-AA4B-AA07-EFEDB6879E6B}"/>
          </ac:spMkLst>
        </pc:spChg>
        <pc:spChg chg="mod">
          <ac:chgData name="Bob Ward" userId="6da7c2dd-8e2e-469f-a216-c384312e2a2d" providerId="ADAL" clId="{62870759-0822-402D-B25C-BB6298B1EE64}" dt="2023-10-31T03:28:21.670" v="45667" actId="1076"/>
          <ac:spMkLst>
            <pc:docMk/>
            <pc:sldMk cId="3039063099" sldId="2076138502"/>
            <ac:spMk id="171" creationId="{CD501186-5B44-6341-A610-5939740EBB3B}"/>
          </ac:spMkLst>
        </pc:spChg>
        <pc:spChg chg="mod">
          <ac:chgData name="Bob Ward" userId="6da7c2dd-8e2e-469f-a216-c384312e2a2d" providerId="ADAL" clId="{62870759-0822-402D-B25C-BB6298B1EE64}" dt="2023-10-31T03:28:21.670" v="45667" actId="1076"/>
          <ac:spMkLst>
            <pc:docMk/>
            <pc:sldMk cId="3039063099" sldId="2076138502"/>
            <ac:spMk id="172" creationId="{E3AEA828-87BC-4341-920E-8D006E2E116A}"/>
          </ac:spMkLst>
        </pc:spChg>
        <pc:spChg chg="mod">
          <ac:chgData name="Bob Ward" userId="6da7c2dd-8e2e-469f-a216-c384312e2a2d" providerId="ADAL" clId="{62870759-0822-402D-B25C-BB6298B1EE64}" dt="2023-10-31T03:28:21.670" v="45667" actId="1076"/>
          <ac:spMkLst>
            <pc:docMk/>
            <pc:sldMk cId="3039063099" sldId="2076138502"/>
            <ac:spMk id="173" creationId="{E5A4D36B-FC6A-7C46-BA54-200634EFBFE9}"/>
          </ac:spMkLst>
        </pc:spChg>
        <pc:spChg chg="mod">
          <ac:chgData name="Bob Ward" userId="6da7c2dd-8e2e-469f-a216-c384312e2a2d" providerId="ADAL" clId="{62870759-0822-402D-B25C-BB6298B1EE64}" dt="2023-10-31T03:28:21.670" v="45667" actId="1076"/>
          <ac:spMkLst>
            <pc:docMk/>
            <pc:sldMk cId="3039063099" sldId="2076138502"/>
            <ac:spMk id="174" creationId="{72E30864-CCDB-A443-A22D-9E9B25A74FDE}"/>
          </ac:spMkLst>
        </pc:spChg>
        <pc:spChg chg="mod">
          <ac:chgData name="Bob Ward" userId="6da7c2dd-8e2e-469f-a216-c384312e2a2d" providerId="ADAL" clId="{62870759-0822-402D-B25C-BB6298B1EE64}" dt="2023-10-31T03:28:21.670" v="45667" actId="1076"/>
          <ac:spMkLst>
            <pc:docMk/>
            <pc:sldMk cId="3039063099" sldId="2076138502"/>
            <ac:spMk id="175" creationId="{78AC5D48-6C13-F648-9B14-5AAC84D65CAA}"/>
          </ac:spMkLst>
        </pc:spChg>
        <pc:spChg chg="mod">
          <ac:chgData name="Bob Ward" userId="6da7c2dd-8e2e-469f-a216-c384312e2a2d" providerId="ADAL" clId="{62870759-0822-402D-B25C-BB6298B1EE64}" dt="2023-10-31T03:28:21.670" v="45667" actId="1076"/>
          <ac:spMkLst>
            <pc:docMk/>
            <pc:sldMk cId="3039063099" sldId="2076138502"/>
            <ac:spMk id="181" creationId="{94D05D99-5CF6-9F4A-A842-77909CB373B4}"/>
          </ac:spMkLst>
        </pc:spChg>
        <pc:spChg chg="mod">
          <ac:chgData name="Bob Ward" userId="6da7c2dd-8e2e-469f-a216-c384312e2a2d" providerId="ADAL" clId="{62870759-0822-402D-B25C-BB6298B1EE64}" dt="2023-10-31T03:28:21.670" v="45667" actId="1076"/>
          <ac:spMkLst>
            <pc:docMk/>
            <pc:sldMk cId="3039063099" sldId="2076138502"/>
            <ac:spMk id="182" creationId="{25CD815D-11E1-6543-BF92-F62C68BD6C17}"/>
          </ac:spMkLst>
        </pc:spChg>
        <pc:spChg chg="mod">
          <ac:chgData name="Bob Ward" userId="6da7c2dd-8e2e-469f-a216-c384312e2a2d" providerId="ADAL" clId="{62870759-0822-402D-B25C-BB6298B1EE64}" dt="2023-10-31T03:28:21.670" v="45667" actId="1076"/>
          <ac:spMkLst>
            <pc:docMk/>
            <pc:sldMk cId="3039063099" sldId="2076138502"/>
            <ac:spMk id="183" creationId="{5BD4F994-0723-164E-948F-0902648B29D2}"/>
          </ac:spMkLst>
        </pc:spChg>
        <pc:spChg chg="mod">
          <ac:chgData name="Bob Ward" userId="6da7c2dd-8e2e-469f-a216-c384312e2a2d" providerId="ADAL" clId="{62870759-0822-402D-B25C-BB6298B1EE64}" dt="2023-10-31T03:28:21.670" v="45667" actId="1076"/>
          <ac:spMkLst>
            <pc:docMk/>
            <pc:sldMk cId="3039063099" sldId="2076138502"/>
            <ac:spMk id="187" creationId="{0E44CF2F-548F-9C42-B46A-F2D7A82ED259}"/>
          </ac:spMkLst>
        </pc:spChg>
        <pc:grpChg chg="mod">
          <ac:chgData name="Bob Ward" userId="6da7c2dd-8e2e-469f-a216-c384312e2a2d" providerId="ADAL" clId="{62870759-0822-402D-B25C-BB6298B1EE64}" dt="2023-10-31T03:28:21.670" v="45667" actId="1076"/>
          <ac:grpSpMkLst>
            <pc:docMk/>
            <pc:sldMk cId="3039063099" sldId="2076138502"/>
            <ac:grpSpMk id="4" creationId="{A1CE25D9-645A-8A47-84DC-1E4456F889A5}"/>
          </ac:grpSpMkLst>
        </pc:grpChg>
        <pc:grpChg chg="mod">
          <ac:chgData name="Bob Ward" userId="6da7c2dd-8e2e-469f-a216-c384312e2a2d" providerId="ADAL" clId="{62870759-0822-402D-B25C-BB6298B1EE64}" dt="2023-10-31T03:28:21.670" v="45667" actId="1076"/>
          <ac:grpSpMkLst>
            <pc:docMk/>
            <pc:sldMk cId="3039063099" sldId="2076138502"/>
            <ac:grpSpMk id="33" creationId="{2D6B19B8-62A5-2644-8770-34E316C70C79}"/>
          </ac:grpSpMkLst>
        </pc:grpChg>
        <pc:grpChg chg="mod">
          <ac:chgData name="Bob Ward" userId="6da7c2dd-8e2e-469f-a216-c384312e2a2d" providerId="ADAL" clId="{62870759-0822-402D-B25C-BB6298B1EE64}" dt="2023-10-31T03:28:21.670" v="45667" actId="1076"/>
          <ac:grpSpMkLst>
            <pc:docMk/>
            <pc:sldMk cId="3039063099" sldId="2076138502"/>
            <ac:grpSpMk id="34" creationId="{7ABED663-6858-7F48-BEA5-C1ABC147D046}"/>
          </ac:grpSpMkLst>
        </pc:grpChg>
        <pc:grpChg chg="mod">
          <ac:chgData name="Bob Ward" userId="6da7c2dd-8e2e-469f-a216-c384312e2a2d" providerId="ADAL" clId="{62870759-0822-402D-B25C-BB6298B1EE64}" dt="2023-10-31T03:28:21.670" v="45667" actId="1076"/>
          <ac:grpSpMkLst>
            <pc:docMk/>
            <pc:sldMk cId="3039063099" sldId="2076138502"/>
            <ac:grpSpMk id="35" creationId="{C576DA1C-2605-B947-94E8-630D0E9C40DF}"/>
          </ac:grpSpMkLst>
        </pc:grpChg>
        <pc:grpChg chg="mod">
          <ac:chgData name="Bob Ward" userId="6da7c2dd-8e2e-469f-a216-c384312e2a2d" providerId="ADAL" clId="{62870759-0822-402D-B25C-BB6298B1EE64}" dt="2023-10-31T03:28:21.670" v="45667" actId="1076"/>
          <ac:grpSpMkLst>
            <pc:docMk/>
            <pc:sldMk cId="3039063099" sldId="2076138502"/>
            <ac:grpSpMk id="36" creationId="{A51B71D8-115B-D84E-9AF1-8C27EB8171B8}"/>
          </ac:grpSpMkLst>
        </pc:grpChg>
        <pc:grpChg chg="mod">
          <ac:chgData name="Bob Ward" userId="6da7c2dd-8e2e-469f-a216-c384312e2a2d" providerId="ADAL" clId="{62870759-0822-402D-B25C-BB6298B1EE64}" dt="2023-10-31T03:28:21.670" v="45667" actId="1076"/>
          <ac:grpSpMkLst>
            <pc:docMk/>
            <pc:sldMk cId="3039063099" sldId="2076138502"/>
            <ac:grpSpMk id="43" creationId="{694D8971-8F12-6D42-A3CA-A7C17259A22B}"/>
          </ac:grpSpMkLst>
        </pc:grpChg>
        <pc:grpChg chg="mod">
          <ac:chgData name="Bob Ward" userId="6da7c2dd-8e2e-469f-a216-c384312e2a2d" providerId="ADAL" clId="{62870759-0822-402D-B25C-BB6298B1EE64}" dt="2023-10-31T03:28:21.670" v="45667" actId="1076"/>
          <ac:grpSpMkLst>
            <pc:docMk/>
            <pc:sldMk cId="3039063099" sldId="2076138502"/>
            <ac:grpSpMk id="50" creationId="{5A27F9AC-7EE1-F748-A6EF-2B3F47C6A613}"/>
          </ac:grpSpMkLst>
        </pc:grpChg>
        <pc:grpChg chg="mod">
          <ac:chgData name="Bob Ward" userId="6da7c2dd-8e2e-469f-a216-c384312e2a2d" providerId="ADAL" clId="{62870759-0822-402D-B25C-BB6298B1EE64}" dt="2023-10-31T03:28:21.670" v="45667" actId="1076"/>
          <ac:grpSpMkLst>
            <pc:docMk/>
            <pc:sldMk cId="3039063099" sldId="2076138502"/>
            <ac:grpSpMk id="54" creationId="{4A7749DD-C3A6-A041-A1EE-48CBBA329757}"/>
          </ac:grpSpMkLst>
        </pc:grpChg>
        <pc:grpChg chg="mod">
          <ac:chgData name="Bob Ward" userId="6da7c2dd-8e2e-469f-a216-c384312e2a2d" providerId="ADAL" clId="{62870759-0822-402D-B25C-BB6298B1EE64}" dt="2023-10-31T03:28:21.670" v="45667" actId="1076"/>
          <ac:grpSpMkLst>
            <pc:docMk/>
            <pc:sldMk cId="3039063099" sldId="2076138502"/>
            <ac:grpSpMk id="84" creationId="{65310411-9EFD-0442-A26E-E450B0448FAF}"/>
          </ac:grpSpMkLst>
        </pc:grpChg>
        <pc:grpChg chg="mod">
          <ac:chgData name="Bob Ward" userId="6da7c2dd-8e2e-469f-a216-c384312e2a2d" providerId="ADAL" clId="{62870759-0822-402D-B25C-BB6298B1EE64}" dt="2023-10-31T03:28:21.670" v="45667" actId="1076"/>
          <ac:grpSpMkLst>
            <pc:docMk/>
            <pc:sldMk cId="3039063099" sldId="2076138502"/>
            <ac:grpSpMk id="85" creationId="{495C07D3-000C-F94F-802E-55DEC91000F6}"/>
          </ac:grpSpMkLst>
        </pc:grpChg>
        <pc:grpChg chg="mod">
          <ac:chgData name="Bob Ward" userId="6da7c2dd-8e2e-469f-a216-c384312e2a2d" providerId="ADAL" clId="{62870759-0822-402D-B25C-BB6298B1EE64}" dt="2023-10-31T03:28:21.670" v="45667" actId="1076"/>
          <ac:grpSpMkLst>
            <pc:docMk/>
            <pc:sldMk cId="3039063099" sldId="2076138502"/>
            <ac:grpSpMk id="86" creationId="{D71DA13D-34BA-9941-936D-10E0CE575917}"/>
          </ac:grpSpMkLst>
        </pc:grpChg>
        <pc:grpChg chg="mod">
          <ac:chgData name="Bob Ward" userId="6da7c2dd-8e2e-469f-a216-c384312e2a2d" providerId="ADAL" clId="{62870759-0822-402D-B25C-BB6298B1EE64}" dt="2023-10-31T03:28:21.670" v="45667" actId="1076"/>
          <ac:grpSpMkLst>
            <pc:docMk/>
            <pc:sldMk cId="3039063099" sldId="2076138502"/>
            <ac:grpSpMk id="89" creationId="{0CFB6FCF-F502-7D42-974C-93040C16ABA6}"/>
          </ac:grpSpMkLst>
        </pc:grpChg>
        <pc:grpChg chg="mod">
          <ac:chgData name="Bob Ward" userId="6da7c2dd-8e2e-469f-a216-c384312e2a2d" providerId="ADAL" clId="{62870759-0822-402D-B25C-BB6298B1EE64}" dt="2023-10-31T03:28:21.670" v="45667" actId="1076"/>
          <ac:grpSpMkLst>
            <pc:docMk/>
            <pc:sldMk cId="3039063099" sldId="2076138502"/>
            <ac:grpSpMk id="95" creationId="{9AAAA5A1-6A40-044D-A9D5-81685DFEA316}"/>
          </ac:grpSpMkLst>
        </pc:grpChg>
        <pc:grpChg chg="mod">
          <ac:chgData name="Bob Ward" userId="6da7c2dd-8e2e-469f-a216-c384312e2a2d" providerId="ADAL" clId="{62870759-0822-402D-B25C-BB6298B1EE64}" dt="2023-10-31T03:28:21.670" v="45667" actId="1076"/>
          <ac:grpSpMkLst>
            <pc:docMk/>
            <pc:sldMk cId="3039063099" sldId="2076138502"/>
            <ac:grpSpMk id="101" creationId="{B758FBEA-1536-9F4F-AEA7-5A425F3A5AEF}"/>
          </ac:grpSpMkLst>
        </pc:grpChg>
        <pc:grpChg chg="mod">
          <ac:chgData name="Bob Ward" userId="6da7c2dd-8e2e-469f-a216-c384312e2a2d" providerId="ADAL" clId="{62870759-0822-402D-B25C-BB6298B1EE64}" dt="2023-10-31T03:28:21.670" v="45667" actId="1076"/>
          <ac:grpSpMkLst>
            <pc:docMk/>
            <pc:sldMk cId="3039063099" sldId="2076138502"/>
            <ac:grpSpMk id="117" creationId="{EC539C04-AA86-6F4F-B194-19A1ACEE109C}"/>
          </ac:grpSpMkLst>
        </pc:grpChg>
        <pc:grpChg chg="mod">
          <ac:chgData name="Bob Ward" userId="6da7c2dd-8e2e-469f-a216-c384312e2a2d" providerId="ADAL" clId="{62870759-0822-402D-B25C-BB6298B1EE64}" dt="2023-10-31T03:28:21.670" v="45667" actId="1076"/>
          <ac:grpSpMkLst>
            <pc:docMk/>
            <pc:sldMk cId="3039063099" sldId="2076138502"/>
            <ac:grpSpMk id="125" creationId="{36719804-92AB-EE4E-B251-383C14D6BD8B}"/>
          </ac:grpSpMkLst>
        </pc:grpChg>
        <pc:grpChg chg="mod">
          <ac:chgData name="Bob Ward" userId="6da7c2dd-8e2e-469f-a216-c384312e2a2d" providerId="ADAL" clId="{62870759-0822-402D-B25C-BB6298B1EE64}" dt="2023-10-31T03:28:21.670" v="45667" actId="1076"/>
          <ac:grpSpMkLst>
            <pc:docMk/>
            <pc:sldMk cId="3039063099" sldId="2076138502"/>
            <ac:grpSpMk id="126" creationId="{56805750-7177-3743-B8AF-6C915331B094}"/>
          </ac:grpSpMkLst>
        </pc:grpChg>
        <pc:grpChg chg="mod">
          <ac:chgData name="Bob Ward" userId="6da7c2dd-8e2e-469f-a216-c384312e2a2d" providerId="ADAL" clId="{62870759-0822-402D-B25C-BB6298B1EE64}" dt="2023-10-31T03:28:21.670" v="45667" actId="1076"/>
          <ac:grpSpMkLst>
            <pc:docMk/>
            <pc:sldMk cId="3039063099" sldId="2076138502"/>
            <ac:grpSpMk id="127" creationId="{E46F4EDE-A621-AF42-A59E-F6C8003156FC}"/>
          </ac:grpSpMkLst>
        </pc:grpChg>
        <pc:grpChg chg="mod">
          <ac:chgData name="Bob Ward" userId="6da7c2dd-8e2e-469f-a216-c384312e2a2d" providerId="ADAL" clId="{62870759-0822-402D-B25C-BB6298B1EE64}" dt="2023-10-31T03:28:21.670" v="45667" actId="1076"/>
          <ac:grpSpMkLst>
            <pc:docMk/>
            <pc:sldMk cId="3039063099" sldId="2076138502"/>
            <ac:grpSpMk id="129" creationId="{C3D05FC8-BDB5-E04E-9B52-7F3451065DB8}"/>
          </ac:grpSpMkLst>
        </pc:grpChg>
        <pc:grpChg chg="mod">
          <ac:chgData name="Bob Ward" userId="6da7c2dd-8e2e-469f-a216-c384312e2a2d" providerId="ADAL" clId="{62870759-0822-402D-B25C-BB6298B1EE64}" dt="2023-10-31T03:28:21.670" v="45667" actId="1076"/>
          <ac:grpSpMkLst>
            <pc:docMk/>
            <pc:sldMk cId="3039063099" sldId="2076138502"/>
            <ac:grpSpMk id="135" creationId="{7B9646DD-1D34-D144-BE54-2000DE2E0907}"/>
          </ac:grpSpMkLst>
        </pc:grpChg>
        <pc:grpChg chg="mod">
          <ac:chgData name="Bob Ward" userId="6da7c2dd-8e2e-469f-a216-c384312e2a2d" providerId="ADAL" clId="{62870759-0822-402D-B25C-BB6298B1EE64}" dt="2023-10-31T03:28:21.670" v="45667" actId="1076"/>
          <ac:grpSpMkLst>
            <pc:docMk/>
            <pc:sldMk cId="3039063099" sldId="2076138502"/>
            <ac:grpSpMk id="141" creationId="{8EE9241E-07F4-B643-A5E4-2B6639A88AD9}"/>
          </ac:grpSpMkLst>
        </pc:grpChg>
        <pc:grpChg chg="mod">
          <ac:chgData name="Bob Ward" userId="6da7c2dd-8e2e-469f-a216-c384312e2a2d" providerId="ADAL" clId="{62870759-0822-402D-B25C-BB6298B1EE64}" dt="2023-10-31T03:28:21.670" v="45667" actId="1076"/>
          <ac:grpSpMkLst>
            <pc:docMk/>
            <pc:sldMk cId="3039063099" sldId="2076138502"/>
            <ac:grpSpMk id="146" creationId="{0B72F872-9EFB-FB4B-9D11-7E72F89C1510}"/>
          </ac:grpSpMkLst>
        </pc:grpChg>
        <pc:grpChg chg="mod">
          <ac:chgData name="Bob Ward" userId="6da7c2dd-8e2e-469f-a216-c384312e2a2d" providerId="ADAL" clId="{62870759-0822-402D-B25C-BB6298B1EE64}" dt="2023-10-31T03:28:21.670" v="45667" actId="1076"/>
          <ac:grpSpMkLst>
            <pc:docMk/>
            <pc:sldMk cId="3039063099" sldId="2076138502"/>
            <ac:grpSpMk id="154" creationId="{A5481BAE-EBF7-E347-86E7-C20A683CA0C9}"/>
          </ac:grpSpMkLst>
        </pc:grpChg>
        <pc:grpChg chg="mod">
          <ac:chgData name="Bob Ward" userId="6da7c2dd-8e2e-469f-a216-c384312e2a2d" providerId="ADAL" clId="{62870759-0822-402D-B25C-BB6298B1EE64}" dt="2023-10-31T03:28:21.670" v="45667" actId="1076"/>
          <ac:grpSpMkLst>
            <pc:docMk/>
            <pc:sldMk cId="3039063099" sldId="2076138502"/>
            <ac:grpSpMk id="155" creationId="{13689815-0CD2-7146-B9EB-ACDC02D695A2}"/>
          </ac:grpSpMkLst>
        </pc:grpChg>
        <pc:grpChg chg="mod">
          <ac:chgData name="Bob Ward" userId="6da7c2dd-8e2e-469f-a216-c384312e2a2d" providerId="ADAL" clId="{62870759-0822-402D-B25C-BB6298B1EE64}" dt="2023-10-31T03:28:21.670" v="45667" actId="1076"/>
          <ac:grpSpMkLst>
            <pc:docMk/>
            <pc:sldMk cId="3039063099" sldId="2076138502"/>
            <ac:grpSpMk id="156" creationId="{A33AEF15-7063-DD41-AFD5-F0C7AC36F2C9}"/>
          </ac:grpSpMkLst>
        </pc:grpChg>
        <pc:grpChg chg="mod">
          <ac:chgData name="Bob Ward" userId="6da7c2dd-8e2e-469f-a216-c384312e2a2d" providerId="ADAL" clId="{62870759-0822-402D-B25C-BB6298B1EE64}" dt="2023-10-31T03:28:21.670" v="45667" actId="1076"/>
          <ac:grpSpMkLst>
            <pc:docMk/>
            <pc:sldMk cId="3039063099" sldId="2076138502"/>
            <ac:grpSpMk id="158" creationId="{64E1198B-5862-AE44-A8B0-CAF01FC639CF}"/>
          </ac:grpSpMkLst>
        </pc:grpChg>
        <pc:grpChg chg="mod">
          <ac:chgData name="Bob Ward" userId="6da7c2dd-8e2e-469f-a216-c384312e2a2d" providerId="ADAL" clId="{62870759-0822-402D-B25C-BB6298B1EE64}" dt="2023-10-31T03:28:21.670" v="45667" actId="1076"/>
          <ac:grpSpMkLst>
            <pc:docMk/>
            <pc:sldMk cId="3039063099" sldId="2076138502"/>
            <ac:grpSpMk id="164" creationId="{3D99F4AE-73A0-2647-B44F-A4045D110F67}"/>
          </ac:grpSpMkLst>
        </pc:grpChg>
        <pc:grpChg chg="mod">
          <ac:chgData name="Bob Ward" userId="6da7c2dd-8e2e-469f-a216-c384312e2a2d" providerId="ADAL" clId="{62870759-0822-402D-B25C-BB6298B1EE64}" dt="2023-10-31T03:28:21.670" v="45667" actId="1076"/>
          <ac:grpSpMkLst>
            <pc:docMk/>
            <pc:sldMk cId="3039063099" sldId="2076138502"/>
            <ac:grpSpMk id="170" creationId="{0C68D612-E0C0-9641-88C1-025A2F78D002}"/>
          </ac:grpSpMkLst>
        </pc:grpChg>
        <pc:grpChg chg="del">
          <ac:chgData name="Bob Ward" userId="6da7c2dd-8e2e-469f-a216-c384312e2a2d" providerId="ADAL" clId="{62870759-0822-402D-B25C-BB6298B1EE64}" dt="2023-10-31T03:22:47.535" v="45583" actId="478"/>
          <ac:grpSpMkLst>
            <pc:docMk/>
            <pc:sldMk cId="3039063099" sldId="2076138502"/>
            <ac:grpSpMk id="199" creationId="{54E1B0EF-C022-477B-8E7F-F92D1795325E}"/>
          </ac:grpSpMkLst>
        </pc:grpChg>
        <pc:picChg chg="mod">
          <ac:chgData name="Bob Ward" userId="6da7c2dd-8e2e-469f-a216-c384312e2a2d" providerId="ADAL" clId="{62870759-0822-402D-B25C-BB6298B1EE64}" dt="2023-10-31T03:28:21.670" v="45667" actId="1076"/>
          <ac:picMkLst>
            <pc:docMk/>
            <pc:sldMk cId="3039063099" sldId="2076138502"/>
            <ac:picMk id="31" creationId="{270FC0EC-A1D2-3547-9076-12075F2ABEBD}"/>
          </ac:picMkLst>
        </pc:picChg>
        <pc:picChg chg="mod">
          <ac:chgData name="Bob Ward" userId="6da7c2dd-8e2e-469f-a216-c384312e2a2d" providerId="ADAL" clId="{62870759-0822-402D-B25C-BB6298B1EE64}" dt="2023-10-31T03:28:21.670" v="45667" actId="1076"/>
          <ac:picMkLst>
            <pc:docMk/>
            <pc:sldMk cId="3039063099" sldId="2076138502"/>
            <ac:picMk id="32" creationId="{FB48C2BB-74AB-D144-AFB4-97E354A1E7AD}"/>
          </ac:picMkLst>
        </pc:picChg>
        <pc:picChg chg="mod">
          <ac:chgData name="Bob Ward" userId="6da7c2dd-8e2e-469f-a216-c384312e2a2d" providerId="ADAL" clId="{62870759-0822-402D-B25C-BB6298B1EE64}" dt="2023-10-31T03:28:21.670" v="45667" actId="1076"/>
          <ac:picMkLst>
            <pc:docMk/>
            <pc:sldMk cId="3039063099" sldId="2076138502"/>
            <ac:picMk id="71" creationId="{8B88DF98-407A-3B45-9DAF-FE73C02AD939}"/>
          </ac:picMkLst>
        </pc:picChg>
        <pc:picChg chg="mod">
          <ac:chgData name="Bob Ward" userId="6da7c2dd-8e2e-469f-a216-c384312e2a2d" providerId="ADAL" clId="{62870759-0822-402D-B25C-BB6298B1EE64}" dt="2023-10-31T03:28:21.670" v="45667" actId="1076"/>
          <ac:picMkLst>
            <pc:docMk/>
            <pc:sldMk cId="3039063099" sldId="2076138502"/>
            <ac:picMk id="75" creationId="{276FF561-A687-9144-A471-D6FFA19F8FB2}"/>
          </ac:picMkLst>
        </pc:picChg>
        <pc:cxnChg chg="mod">
          <ac:chgData name="Bob Ward" userId="6da7c2dd-8e2e-469f-a216-c384312e2a2d" providerId="ADAL" clId="{62870759-0822-402D-B25C-BB6298B1EE64}" dt="2023-10-31T03:28:21.670" v="45667" actId="1076"/>
          <ac:cxnSpMkLst>
            <pc:docMk/>
            <pc:sldMk cId="3039063099" sldId="2076138502"/>
            <ac:cxnSpMk id="37" creationId="{0298BA37-4BAB-FB4C-B38E-F9CB76E0D81A}"/>
          </ac:cxnSpMkLst>
        </pc:cxnChg>
        <pc:cxnChg chg="mod">
          <ac:chgData name="Bob Ward" userId="6da7c2dd-8e2e-469f-a216-c384312e2a2d" providerId="ADAL" clId="{62870759-0822-402D-B25C-BB6298B1EE64}" dt="2023-10-31T03:28:21.670" v="45667" actId="1076"/>
          <ac:cxnSpMkLst>
            <pc:docMk/>
            <pc:sldMk cId="3039063099" sldId="2076138502"/>
            <ac:cxnSpMk id="38" creationId="{B6D2E334-6185-BD4A-8283-F565D92623B4}"/>
          </ac:cxnSpMkLst>
        </pc:cxnChg>
        <pc:cxnChg chg="mod">
          <ac:chgData name="Bob Ward" userId="6da7c2dd-8e2e-469f-a216-c384312e2a2d" providerId="ADAL" clId="{62870759-0822-402D-B25C-BB6298B1EE64}" dt="2023-10-31T03:28:21.670" v="45667" actId="1076"/>
          <ac:cxnSpMkLst>
            <pc:docMk/>
            <pc:sldMk cId="3039063099" sldId="2076138502"/>
            <ac:cxnSpMk id="39" creationId="{37F40CDE-547A-B342-8AA8-03741AEE343A}"/>
          </ac:cxnSpMkLst>
        </pc:cxnChg>
        <pc:cxnChg chg="mod">
          <ac:chgData name="Bob Ward" userId="6da7c2dd-8e2e-469f-a216-c384312e2a2d" providerId="ADAL" clId="{62870759-0822-402D-B25C-BB6298B1EE64}" dt="2023-10-31T03:28:21.670" v="45667" actId="1076"/>
          <ac:cxnSpMkLst>
            <pc:docMk/>
            <pc:sldMk cId="3039063099" sldId="2076138502"/>
            <ac:cxnSpMk id="40" creationId="{8866D28C-7A96-C445-BF22-AE9BBA99D4EA}"/>
          </ac:cxnSpMkLst>
        </pc:cxnChg>
        <pc:cxnChg chg="mod">
          <ac:chgData name="Bob Ward" userId="6da7c2dd-8e2e-469f-a216-c384312e2a2d" providerId="ADAL" clId="{62870759-0822-402D-B25C-BB6298B1EE64}" dt="2023-10-31T03:28:21.670" v="45667" actId="1076"/>
          <ac:cxnSpMkLst>
            <pc:docMk/>
            <pc:sldMk cId="3039063099" sldId="2076138502"/>
            <ac:cxnSpMk id="44" creationId="{B9F2426B-DB00-D34C-9E13-7F2FCF544B35}"/>
          </ac:cxnSpMkLst>
        </pc:cxnChg>
        <pc:cxnChg chg="mod">
          <ac:chgData name="Bob Ward" userId="6da7c2dd-8e2e-469f-a216-c384312e2a2d" providerId="ADAL" clId="{62870759-0822-402D-B25C-BB6298B1EE64}" dt="2023-10-31T03:28:21.670" v="45667" actId="1076"/>
          <ac:cxnSpMkLst>
            <pc:docMk/>
            <pc:sldMk cId="3039063099" sldId="2076138502"/>
            <ac:cxnSpMk id="45" creationId="{DE0A45F7-1ADC-0848-B9C8-745A3944F9EA}"/>
          </ac:cxnSpMkLst>
        </pc:cxnChg>
        <pc:cxnChg chg="mod">
          <ac:chgData name="Bob Ward" userId="6da7c2dd-8e2e-469f-a216-c384312e2a2d" providerId="ADAL" clId="{62870759-0822-402D-B25C-BB6298B1EE64}" dt="2023-10-31T03:28:21.670" v="45667" actId="1076"/>
          <ac:cxnSpMkLst>
            <pc:docMk/>
            <pc:sldMk cId="3039063099" sldId="2076138502"/>
            <ac:cxnSpMk id="46" creationId="{76E128EC-4BA5-3449-A1E6-9ABA039C7D1D}"/>
          </ac:cxnSpMkLst>
        </pc:cxnChg>
        <pc:cxnChg chg="mod">
          <ac:chgData name="Bob Ward" userId="6da7c2dd-8e2e-469f-a216-c384312e2a2d" providerId="ADAL" clId="{62870759-0822-402D-B25C-BB6298B1EE64}" dt="2023-10-31T03:28:21.670" v="45667" actId="1076"/>
          <ac:cxnSpMkLst>
            <pc:docMk/>
            <pc:sldMk cId="3039063099" sldId="2076138502"/>
            <ac:cxnSpMk id="47" creationId="{0F571A4B-5E7C-D74C-9067-0E4A80F0BEB9}"/>
          </ac:cxnSpMkLst>
        </pc:cxnChg>
        <pc:cxnChg chg="mod">
          <ac:chgData name="Bob Ward" userId="6da7c2dd-8e2e-469f-a216-c384312e2a2d" providerId="ADAL" clId="{62870759-0822-402D-B25C-BB6298B1EE64}" dt="2023-10-31T03:28:21.670" v="45667" actId="1076"/>
          <ac:cxnSpMkLst>
            <pc:docMk/>
            <pc:sldMk cId="3039063099" sldId="2076138502"/>
            <ac:cxnSpMk id="56" creationId="{864349F0-7881-DC4E-BCEC-77BB1097A419}"/>
          </ac:cxnSpMkLst>
        </pc:cxnChg>
        <pc:cxnChg chg="mod">
          <ac:chgData name="Bob Ward" userId="6da7c2dd-8e2e-469f-a216-c384312e2a2d" providerId="ADAL" clId="{62870759-0822-402D-B25C-BB6298B1EE64}" dt="2023-10-31T03:28:21.670" v="45667" actId="1076"/>
          <ac:cxnSpMkLst>
            <pc:docMk/>
            <pc:sldMk cId="3039063099" sldId="2076138502"/>
            <ac:cxnSpMk id="57" creationId="{54185002-494D-C145-BD8C-2472E4432329}"/>
          </ac:cxnSpMkLst>
        </pc:cxnChg>
        <pc:cxnChg chg="mod">
          <ac:chgData name="Bob Ward" userId="6da7c2dd-8e2e-469f-a216-c384312e2a2d" providerId="ADAL" clId="{62870759-0822-402D-B25C-BB6298B1EE64}" dt="2023-10-31T03:28:21.670" v="45667" actId="1076"/>
          <ac:cxnSpMkLst>
            <pc:docMk/>
            <pc:sldMk cId="3039063099" sldId="2076138502"/>
            <ac:cxnSpMk id="58" creationId="{83B83270-5232-9742-BE10-77CCCE25F3F5}"/>
          </ac:cxnSpMkLst>
        </pc:cxnChg>
        <pc:cxnChg chg="mod">
          <ac:chgData name="Bob Ward" userId="6da7c2dd-8e2e-469f-a216-c384312e2a2d" providerId="ADAL" clId="{62870759-0822-402D-B25C-BB6298B1EE64}" dt="2023-10-31T03:28:21.670" v="45667" actId="1076"/>
          <ac:cxnSpMkLst>
            <pc:docMk/>
            <pc:sldMk cId="3039063099" sldId="2076138502"/>
            <ac:cxnSpMk id="59" creationId="{6E655ABE-BF2F-D842-89F2-9FD89A967989}"/>
          </ac:cxnSpMkLst>
        </pc:cxnChg>
        <pc:cxnChg chg="mod">
          <ac:chgData name="Bob Ward" userId="6da7c2dd-8e2e-469f-a216-c384312e2a2d" providerId="ADAL" clId="{62870759-0822-402D-B25C-BB6298B1EE64}" dt="2023-10-31T03:28:21.670" v="45667" actId="1076"/>
          <ac:cxnSpMkLst>
            <pc:docMk/>
            <pc:sldMk cId="3039063099" sldId="2076138502"/>
            <ac:cxnSpMk id="65" creationId="{881D3CC5-2CC9-5F45-A770-6C54BE89D0A7}"/>
          </ac:cxnSpMkLst>
        </pc:cxnChg>
        <pc:cxnChg chg="mod">
          <ac:chgData name="Bob Ward" userId="6da7c2dd-8e2e-469f-a216-c384312e2a2d" providerId="ADAL" clId="{62870759-0822-402D-B25C-BB6298B1EE64}" dt="2023-10-31T03:28:21.670" v="45667" actId="1076"/>
          <ac:cxnSpMkLst>
            <pc:docMk/>
            <pc:sldMk cId="3039063099" sldId="2076138502"/>
            <ac:cxnSpMk id="66" creationId="{B88B1C76-F1FF-5649-9518-CB08C6D9D7B5}"/>
          </ac:cxnSpMkLst>
        </pc:cxnChg>
        <pc:cxnChg chg="mod">
          <ac:chgData name="Bob Ward" userId="6da7c2dd-8e2e-469f-a216-c384312e2a2d" providerId="ADAL" clId="{62870759-0822-402D-B25C-BB6298B1EE64}" dt="2023-10-31T03:28:21.670" v="45667" actId="1076"/>
          <ac:cxnSpMkLst>
            <pc:docMk/>
            <pc:sldMk cId="3039063099" sldId="2076138502"/>
            <ac:cxnSpMk id="177" creationId="{618F38D8-1BFB-0342-B163-8D4AE12514D6}"/>
          </ac:cxnSpMkLst>
        </pc:cxnChg>
        <pc:cxnChg chg="mod">
          <ac:chgData name="Bob Ward" userId="6da7c2dd-8e2e-469f-a216-c384312e2a2d" providerId="ADAL" clId="{62870759-0822-402D-B25C-BB6298B1EE64}" dt="2023-10-31T03:28:21.670" v="45667" actId="1076"/>
          <ac:cxnSpMkLst>
            <pc:docMk/>
            <pc:sldMk cId="3039063099" sldId="2076138502"/>
            <ac:cxnSpMk id="180" creationId="{778B41D7-2BE8-9448-ACC5-7006A2B93DC0}"/>
          </ac:cxnSpMkLst>
        </pc:cxnChg>
        <pc:cxnChg chg="mod">
          <ac:chgData name="Bob Ward" userId="6da7c2dd-8e2e-469f-a216-c384312e2a2d" providerId="ADAL" clId="{62870759-0822-402D-B25C-BB6298B1EE64}" dt="2023-10-31T03:28:21.670" v="45667" actId="1076"/>
          <ac:cxnSpMkLst>
            <pc:docMk/>
            <pc:sldMk cId="3039063099" sldId="2076138502"/>
            <ac:cxnSpMk id="186" creationId="{897B3B60-6E1A-8A4E-96E0-FA5F45F15D7A}"/>
          </ac:cxnSpMkLst>
        </pc:cxnChg>
      </pc:sldChg>
      <pc:sldChg chg="addSp delSp modSp mod modNotesTx">
        <pc:chgData name="Bob Ward" userId="6da7c2dd-8e2e-469f-a216-c384312e2a2d" providerId="ADAL" clId="{62870759-0822-402D-B25C-BB6298B1EE64}" dt="2023-11-03T00:09:35.029" v="57567" actId="6549"/>
        <pc:sldMkLst>
          <pc:docMk/>
          <pc:sldMk cId="1662635962" sldId="2076138532"/>
        </pc:sldMkLst>
        <pc:spChg chg="mod">
          <ac:chgData name="Bob Ward" userId="6da7c2dd-8e2e-469f-a216-c384312e2a2d" providerId="ADAL" clId="{62870759-0822-402D-B25C-BB6298B1EE64}" dt="2023-10-22T23:35:29.722" v="12716" actId="20577"/>
          <ac:spMkLst>
            <pc:docMk/>
            <pc:sldMk cId="1662635962" sldId="2076138532"/>
            <ac:spMk id="4" creationId="{00000000-0000-0000-0000-000000000000}"/>
          </ac:spMkLst>
        </pc:spChg>
        <pc:spChg chg="mod">
          <ac:chgData name="Bob Ward" userId="6da7c2dd-8e2e-469f-a216-c384312e2a2d" providerId="ADAL" clId="{62870759-0822-402D-B25C-BB6298B1EE64}" dt="2023-10-22T23:24:51.746" v="12293" actId="1076"/>
          <ac:spMkLst>
            <pc:docMk/>
            <pc:sldMk cId="1662635962" sldId="2076138532"/>
            <ac:spMk id="5" creationId="{167699AB-5C9E-DEEF-250B-DCD834F94A8A}"/>
          </ac:spMkLst>
        </pc:spChg>
        <pc:spChg chg="add del mod">
          <ac:chgData name="Bob Ward" userId="6da7c2dd-8e2e-469f-a216-c384312e2a2d" providerId="ADAL" clId="{62870759-0822-402D-B25C-BB6298B1EE64}" dt="2023-10-22T23:24:51.746" v="12293" actId="1076"/>
          <ac:spMkLst>
            <pc:docMk/>
            <pc:sldMk cId="1662635962" sldId="2076138532"/>
            <ac:spMk id="6" creationId="{3D1B6EF1-0ADC-5BFE-3C7F-67EF30189F57}"/>
          </ac:spMkLst>
        </pc:spChg>
        <pc:spChg chg="mod">
          <ac:chgData name="Bob Ward" userId="6da7c2dd-8e2e-469f-a216-c384312e2a2d" providerId="ADAL" clId="{62870759-0822-402D-B25C-BB6298B1EE64}" dt="2023-11-03T00:09:35.029" v="57567" actId="6549"/>
          <ac:spMkLst>
            <pc:docMk/>
            <pc:sldMk cId="1662635962" sldId="2076138532"/>
            <ac:spMk id="20" creationId="{0CE2A142-99AF-5544-89D3-97BD2583AD8C}"/>
          </ac:spMkLst>
        </pc:spChg>
        <pc:grpChg chg="del">
          <ac:chgData name="Bob Ward" userId="6da7c2dd-8e2e-469f-a216-c384312e2a2d" providerId="ADAL" clId="{62870759-0822-402D-B25C-BB6298B1EE64}" dt="2023-10-22T23:23:26.805" v="12190" actId="478"/>
          <ac:grpSpMkLst>
            <pc:docMk/>
            <pc:sldMk cId="1662635962" sldId="2076138532"/>
            <ac:grpSpMk id="10" creationId="{9098BF89-A8D0-8BA2-137E-EEA680FAB307}"/>
          </ac:grpSpMkLst>
        </pc:grpChg>
        <pc:picChg chg="add del mod">
          <ac:chgData name="Bob Ward" userId="6da7c2dd-8e2e-469f-a216-c384312e2a2d" providerId="ADAL" clId="{62870759-0822-402D-B25C-BB6298B1EE64}" dt="2023-10-22T23:23:49.662" v="12192"/>
          <ac:picMkLst>
            <pc:docMk/>
            <pc:sldMk cId="1662635962" sldId="2076138532"/>
            <ac:picMk id="2" creationId="{F4D42990-D899-4AC7-0FE0-8503F9BCA9A9}"/>
          </ac:picMkLst>
        </pc:picChg>
        <pc:picChg chg="add mod">
          <ac:chgData name="Bob Ward" userId="6da7c2dd-8e2e-469f-a216-c384312e2a2d" providerId="ADAL" clId="{62870759-0822-402D-B25C-BB6298B1EE64}" dt="2023-10-22T23:24:51.746" v="12293" actId="1076"/>
          <ac:picMkLst>
            <pc:docMk/>
            <pc:sldMk cId="1662635962" sldId="2076138532"/>
            <ac:picMk id="3" creationId="{68B901C2-2F04-140C-1972-2CE2EAF41A6C}"/>
          </ac:picMkLst>
        </pc:picChg>
      </pc:sldChg>
      <pc:sldChg chg="del">
        <pc:chgData name="Bob Ward" userId="6da7c2dd-8e2e-469f-a216-c384312e2a2d" providerId="ADAL" clId="{62870759-0822-402D-B25C-BB6298B1EE64}" dt="2023-10-22T21:36:23.210" v="9819" actId="47"/>
        <pc:sldMkLst>
          <pc:docMk/>
          <pc:sldMk cId="656389379" sldId="2076138548"/>
        </pc:sldMkLst>
      </pc:sldChg>
      <pc:sldChg chg="modSp add del mod">
        <pc:chgData name="Bob Ward" userId="6da7c2dd-8e2e-469f-a216-c384312e2a2d" providerId="ADAL" clId="{62870759-0822-402D-B25C-BB6298B1EE64}" dt="2023-10-30T00:30:13.948" v="35519" actId="47"/>
        <pc:sldMkLst>
          <pc:docMk/>
          <pc:sldMk cId="3210278962" sldId="2076138556"/>
        </pc:sldMkLst>
        <pc:spChg chg="mod">
          <ac:chgData name="Bob Ward" userId="6da7c2dd-8e2e-469f-a216-c384312e2a2d" providerId="ADAL" clId="{62870759-0822-402D-B25C-BB6298B1EE64}" dt="2023-10-30T00:18:39.986" v="34986" actId="20577"/>
          <ac:spMkLst>
            <pc:docMk/>
            <pc:sldMk cId="3210278962" sldId="2076138556"/>
            <ac:spMk id="2" creationId="{360533BB-0359-4170-99F5-D095BCD20778}"/>
          </ac:spMkLst>
        </pc:spChg>
      </pc:sldChg>
      <pc:sldChg chg="add">
        <pc:chgData name="Bob Ward" userId="6da7c2dd-8e2e-469f-a216-c384312e2a2d" providerId="ADAL" clId="{62870759-0822-402D-B25C-BB6298B1EE64}" dt="2023-10-30T01:15:44.017" v="36614"/>
        <pc:sldMkLst>
          <pc:docMk/>
          <pc:sldMk cId="1611592303" sldId="2076138564"/>
        </pc:sldMkLst>
      </pc:sldChg>
      <pc:sldChg chg="delSp add">
        <pc:chgData name="Bob Ward" userId="6da7c2dd-8e2e-469f-a216-c384312e2a2d" providerId="ADAL" clId="{62870759-0822-402D-B25C-BB6298B1EE64}" dt="2023-10-30T00:38:20.266" v="35588" actId="478"/>
        <pc:sldMkLst>
          <pc:docMk/>
          <pc:sldMk cId="904192031" sldId="2076138565"/>
        </pc:sldMkLst>
        <pc:spChg chg="del">
          <ac:chgData name="Bob Ward" userId="6da7c2dd-8e2e-469f-a216-c384312e2a2d" providerId="ADAL" clId="{62870759-0822-402D-B25C-BB6298B1EE64}" dt="2023-10-30T00:38:20.266" v="35588" actId="478"/>
          <ac:spMkLst>
            <pc:docMk/>
            <pc:sldMk cId="904192031" sldId="2076138565"/>
            <ac:spMk id="5" creationId="{F8E9C340-8F9B-4A61-B0B7-E93A6821AD8F}"/>
          </ac:spMkLst>
        </pc:spChg>
        <pc:picChg chg="del">
          <ac:chgData name="Bob Ward" userId="6da7c2dd-8e2e-469f-a216-c384312e2a2d" providerId="ADAL" clId="{62870759-0822-402D-B25C-BB6298B1EE64}" dt="2023-10-30T00:38:20.266" v="35588" actId="478"/>
          <ac:picMkLst>
            <pc:docMk/>
            <pc:sldMk cId="904192031" sldId="2076138565"/>
            <ac:picMk id="7" creationId="{E2F98895-8E60-4C26-94F7-50D14D7DD767}"/>
          </ac:picMkLst>
        </pc:picChg>
      </pc:sldChg>
      <pc:sldChg chg="addSp modSp">
        <pc:chgData name="Bob Ward" userId="6da7c2dd-8e2e-469f-a216-c384312e2a2d" providerId="ADAL" clId="{62870759-0822-402D-B25C-BB6298B1EE64}" dt="2023-10-22T23:26:31.163" v="12387"/>
        <pc:sldMkLst>
          <pc:docMk/>
          <pc:sldMk cId="1004261070" sldId="2076138586"/>
        </pc:sldMkLst>
        <pc:spChg chg="add mod">
          <ac:chgData name="Bob Ward" userId="6da7c2dd-8e2e-469f-a216-c384312e2a2d" providerId="ADAL" clId="{62870759-0822-402D-B25C-BB6298B1EE64}" dt="2023-10-22T23:26:31.163" v="12387"/>
          <ac:spMkLst>
            <pc:docMk/>
            <pc:sldMk cId="1004261070" sldId="2076138586"/>
            <ac:spMk id="5" creationId="{B0032FA5-7BA6-ACF0-2756-639F33434147}"/>
          </ac:spMkLst>
        </pc:spChg>
      </pc:sldChg>
      <pc:sldChg chg="addSp delSp modSp add del mod ord delAnim modAnim modNotesTx">
        <pc:chgData name="Bob Ward" userId="6da7c2dd-8e2e-469f-a216-c384312e2a2d" providerId="ADAL" clId="{62870759-0822-402D-B25C-BB6298B1EE64}" dt="2023-10-30T23:40:41.737" v="42019" actId="1076"/>
        <pc:sldMkLst>
          <pc:docMk/>
          <pc:sldMk cId="2724919344" sldId="2076138608"/>
        </pc:sldMkLst>
        <pc:spChg chg="mod">
          <ac:chgData name="Bob Ward" userId="6da7c2dd-8e2e-469f-a216-c384312e2a2d" providerId="ADAL" clId="{62870759-0822-402D-B25C-BB6298B1EE64}" dt="2023-10-29T18:51:30.740" v="30573" actId="20577"/>
          <ac:spMkLst>
            <pc:docMk/>
            <pc:sldMk cId="2724919344" sldId="2076138608"/>
            <ac:spMk id="2" creationId="{0FA68928-3390-4D24-A507-2AFFA926E9DB}"/>
          </ac:spMkLst>
        </pc:spChg>
        <pc:spChg chg="add mod">
          <ac:chgData name="Bob Ward" userId="6da7c2dd-8e2e-469f-a216-c384312e2a2d" providerId="ADAL" clId="{62870759-0822-402D-B25C-BB6298B1EE64}" dt="2023-10-30T23:40:41.737" v="42019" actId="1076"/>
          <ac:spMkLst>
            <pc:docMk/>
            <pc:sldMk cId="2724919344" sldId="2076138608"/>
            <ac:spMk id="3" creationId="{4A9DA8EE-F4EB-D50C-25E2-A7C7CEC23B47}"/>
          </ac:spMkLst>
        </pc:spChg>
        <pc:spChg chg="mod">
          <ac:chgData name="Bob Ward" userId="6da7c2dd-8e2e-469f-a216-c384312e2a2d" providerId="ADAL" clId="{62870759-0822-402D-B25C-BB6298B1EE64}" dt="2023-10-30T23:40:38.368" v="42018" actId="20577"/>
          <ac:spMkLst>
            <pc:docMk/>
            <pc:sldMk cId="2724919344" sldId="2076138608"/>
            <ac:spMk id="4" creationId="{0155710D-0CF9-46DB-A1B0-85168D01DAB8}"/>
          </ac:spMkLst>
        </pc:spChg>
        <pc:spChg chg="add mod">
          <ac:chgData name="Bob Ward" userId="6da7c2dd-8e2e-469f-a216-c384312e2a2d" providerId="ADAL" clId="{62870759-0822-402D-B25C-BB6298B1EE64}" dt="2023-10-29T18:52:18.566" v="30643" actId="1076"/>
          <ac:spMkLst>
            <pc:docMk/>
            <pc:sldMk cId="2724919344" sldId="2076138608"/>
            <ac:spMk id="6" creationId="{CE0E00B1-68AD-2774-B493-3D832B1060A5}"/>
          </ac:spMkLst>
        </pc:spChg>
        <pc:spChg chg="mod">
          <ac:chgData name="Bob Ward" userId="6da7c2dd-8e2e-469f-a216-c384312e2a2d" providerId="ADAL" clId="{62870759-0822-402D-B25C-BB6298B1EE64}" dt="2023-10-29T19:21:57.517" v="30723" actId="1076"/>
          <ac:spMkLst>
            <pc:docMk/>
            <pc:sldMk cId="2724919344" sldId="2076138608"/>
            <ac:spMk id="9" creationId="{4A68FE2E-23C9-446D-88FF-4810B07DC97D}"/>
          </ac:spMkLst>
        </pc:spChg>
        <pc:spChg chg="mod">
          <ac:chgData name="Bob Ward" userId="6da7c2dd-8e2e-469f-a216-c384312e2a2d" providerId="ADAL" clId="{62870759-0822-402D-B25C-BB6298B1EE64}" dt="2023-10-29T19:22:27.939" v="30746" actId="1076"/>
          <ac:spMkLst>
            <pc:docMk/>
            <pc:sldMk cId="2724919344" sldId="2076138608"/>
            <ac:spMk id="14" creationId="{71325830-04D9-4B82-B564-DCB5E55948EC}"/>
          </ac:spMkLst>
        </pc:spChg>
        <pc:spChg chg="add mod">
          <ac:chgData name="Bob Ward" userId="6da7c2dd-8e2e-469f-a216-c384312e2a2d" providerId="ADAL" clId="{62870759-0822-402D-B25C-BB6298B1EE64}" dt="2023-10-29T19:22:11.482" v="30742" actId="20577"/>
          <ac:spMkLst>
            <pc:docMk/>
            <pc:sldMk cId="2724919344" sldId="2076138608"/>
            <ac:spMk id="15" creationId="{C6B38E18-B946-AE4A-AE4C-D187920580F7}"/>
          </ac:spMkLst>
        </pc:spChg>
        <pc:spChg chg="del">
          <ac:chgData name="Bob Ward" userId="6da7c2dd-8e2e-469f-a216-c384312e2a2d" providerId="ADAL" clId="{62870759-0822-402D-B25C-BB6298B1EE64}" dt="2023-10-29T14:24:40.204" v="29546" actId="478"/>
          <ac:spMkLst>
            <pc:docMk/>
            <pc:sldMk cId="2724919344" sldId="2076138608"/>
            <ac:spMk id="15" creationId="{E217A140-E12C-452A-B19F-077C09FCC806}"/>
          </ac:spMkLst>
        </pc:spChg>
        <pc:spChg chg="del">
          <ac:chgData name="Bob Ward" userId="6da7c2dd-8e2e-469f-a216-c384312e2a2d" providerId="ADAL" clId="{62870759-0822-402D-B25C-BB6298B1EE64}" dt="2023-10-29T14:24:46.705" v="29547" actId="478"/>
          <ac:spMkLst>
            <pc:docMk/>
            <pc:sldMk cId="2724919344" sldId="2076138608"/>
            <ac:spMk id="19" creationId="{1F4A3C0E-2D41-43AF-B231-E34635C1D977}"/>
          </ac:spMkLst>
        </pc:spChg>
        <pc:spChg chg="mod">
          <ac:chgData name="Bob Ward" userId="6da7c2dd-8e2e-469f-a216-c384312e2a2d" providerId="ADAL" clId="{62870759-0822-402D-B25C-BB6298B1EE64}" dt="2023-10-30T01:30:36.477" v="36803" actId="20577"/>
          <ac:spMkLst>
            <pc:docMk/>
            <pc:sldMk cId="2724919344" sldId="2076138608"/>
            <ac:spMk id="22" creationId="{39403E50-772C-4B53-A4CB-C70093475301}"/>
          </ac:spMkLst>
        </pc:spChg>
        <pc:picChg chg="add mod">
          <ac:chgData name="Bob Ward" userId="6da7c2dd-8e2e-469f-a216-c384312e2a2d" providerId="ADAL" clId="{62870759-0822-402D-B25C-BB6298B1EE64}" dt="2023-10-29T18:51:55.749" v="30581" actId="1076"/>
          <ac:picMkLst>
            <pc:docMk/>
            <pc:sldMk cId="2724919344" sldId="2076138608"/>
            <ac:picMk id="5" creationId="{2F1E5862-510C-E664-9B59-34E9DA20B813}"/>
          </ac:picMkLst>
        </pc:picChg>
        <pc:picChg chg="add mod">
          <ac:chgData name="Bob Ward" userId="6da7c2dd-8e2e-469f-a216-c384312e2a2d" providerId="ADAL" clId="{62870759-0822-402D-B25C-BB6298B1EE64}" dt="2023-10-29T19:21:54.525" v="30721" actId="1076"/>
          <ac:picMkLst>
            <pc:docMk/>
            <pc:sldMk cId="2724919344" sldId="2076138608"/>
            <ac:picMk id="8" creationId="{CABD0121-4A8D-A3AB-4479-33C4E3E73746}"/>
          </ac:picMkLst>
        </pc:picChg>
        <pc:picChg chg="del mod">
          <ac:chgData name="Bob Ward" userId="6da7c2dd-8e2e-469f-a216-c384312e2a2d" providerId="ADAL" clId="{62870759-0822-402D-B25C-BB6298B1EE64}" dt="2023-10-29T19:14:47.981" v="30652" actId="478"/>
          <ac:picMkLst>
            <pc:docMk/>
            <pc:sldMk cId="2724919344" sldId="2076138608"/>
            <ac:picMk id="11" creationId="{75424237-70F8-48E2-BDF8-E48992DF34FC}"/>
          </ac:picMkLst>
        </pc:picChg>
        <pc:picChg chg="add mod">
          <ac:chgData name="Bob Ward" userId="6da7c2dd-8e2e-469f-a216-c384312e2a2d" providerId="ADAL" clId="{62870759-0822-402D-B25C-BB6298B1EE64}" dt="2023-10-29T19:21:55.725" v="30722" actId="1076"/>
          <ac:picMkLst>
            <pc:docMk/>
            <pc:sldMk cId="2724919344" sldId="2076138608"/>
            <ac:picMk id="12" creationId="{8942B648-7B6A-1880-E106-F2D9CC2F5550}"/>
          </ac:picMkLst>
        </pc:picChg>
        <pc:picChg chg="mod">
          <ac:chgData name="Bob Ward" userId="6da7c2dd-8e2e-469f-a216-c384312e2a2d" providerId="ADAL" clId="{62870759-0822-402D-B25C-BB6298B1EE64}" dt="2023-10-29T19:22:16.766" v="30743" actId="1076"/>
          <ac:picMkLst>
            <pc:docMk/>
            <pc:sldMk cId="2724919344" sldId="2076138608"/>
            <ac:picMk id="13" creationId="{33C4D310-4CBA-4E86-9E22-F9D4DE346858}"/>
          </ac:picMkLst>
        </pc:picChg>
        <pc:picChg chg="del">
          <ac:chgData name="Bob Ward" userId="6da7c2dd-8e2e-469f-a216-c384312e2a2d" providerId="ADAL" clId="{62870759-0822-402D-B25C-BB6298B1EE64}" dt="2023-10-29T14:24:46.705" v="29547" actId="478"/>
          <ac:picMkLst>
            <pc:docMk/>
            <pc:sldMk cId="2724919344" sldId="2076138608"/>
            <ac:picMk id="16" creationId="{57CE06B9-1784-42EA-9B77-813092698C95}"/>
          </ac:picMkLst>
        </pc:picChg>
        <pc:picChg chg="mod">
          <ac:chgData name="Bob Ward" userId="6da7c2dd-8e2e-469f-a216-c384312e2a2d" providerId="ADAL" clId="{62870759-0822-402D-B25C-BB6298B1EE64}" dt="2023-10-29T19:21:43.373" v="30716" actId="1076"/>
          <ac:picMkLst>
            <pc:docMk/>
            <pc:sldMk cId="2724919344" sldId="2076138608"/>
            <ac:picMk id="1028" creationId="{ED391474-8A53-4201-BC81-C7AE724EE1D3}"/>
          </ac:picMkLst>
        </pc:picChg>
      </pc:sldChg>
      <pc:sldChg chg="add">
        <pc:chgData name="Bob Ward" userId="6da7c2dd-8e2e-469f-a216-c384312e2a2d" providerId="ADAL" clId="{62870759-0822-402D-B25C-BB6298B1EE64}" dt="2023-10-30T03:00:31.629" v="39657"/>
        <pc:sldMkLst>
          <pc:docMk/>
          <pc:sldMk cId="4285107835" sldId="2123258933"/>
        </pc:sldMkLst>
      </pc:sldChg>
      <pc:sldChg chg="modSp add modAnim modNotesTx">
        <pc:chgData name="Bob Ward" userId="6da7c2dd-8e2e-469f-a216-c384312e2a2d" providerId="ADAL" clId="{62870759-0822-402D-B25C-BB6298B1EE64}" dt="2023-10-31T18:33:29.134" v="49048" actId="2711"/>
        <pc:sldMkLst>
          <pc:docMk/>
          <pc:sldMk cId="2275966895" sldId="2123258939"/>
        </pc:sldMkLst>
        <pc:spChg chg="mod">
          <ac:chgData name="Bob Ward" userId="6da7c2dd-8e2e-469f-a216-c384312e2a2d" providerId="ADAL" clId="{62870759-0822-402D-B25C-BB6298B1EE64}" dt="2023-10-31T18:33:29.134" v="49048" actId="2711"/>
          <ac:spMkLst>
            <pc:docMk/>
            <pc:sldMk cId="2275966895" sldId="2123258939"/>
            <ac:spMk id="3" creationId="{33686CD5-5A48-4253-8C37-835987E1BD41}"/>
          </ac:spMkLst>
        </pc:spChg>
      </pc:sldChg>
      <pc:sldChg chg="modSp add del mod ord modNotesTx">
        <pc:chgData name="Bob Ward" userId="6da7c2dd-8e2e-469f-a216-c384312e2a2d" providerId="ADAL" clId="{62870759-0822-402D-B25C-BB6298B1EE64}" dt="2023-11-03T17:58:32.791" v="61644" actId="313"/>
        <pc:sldMkLst>
          <pc:docMk/>
          <pc:sldMk cId="2907577818" sldId="2123258953"/>
        </pc:sldMkLst>
        <pc:spChg chg="mod">
          <ac:chgData name="Bob Ward" userId="6da7c2dd-8e2e-469f-a216-c384312e2a2d" providerId="ADAL" clId="{62870759-0822-402D-B25C-BB6298B1EE64}" dt="2023-11-03T17:57:53.337" v="61483" actId="6549"/>
          <ac:spMkLst>
            <pc:docMk/>
            <pc:sldMk cId="2907577818" sldId="2123258953"/>
            <ac:spMk id="2" creationId="{BF9C4299-3C81-974F-973F-EB8236DC27F4}"/>
          </ac:spMkLst>
        </pc:spChg>
        <pc:spChg chg="mod">
          <ac:chgData name="Bob Ward" userId="6da7c2dd-8e2e-469f-a216-c384312e2a2d" providerId="ADAL" clId="{62870759-0822-402D-B25C-BB6298B1EE64}" dt="2023-11-03T03:13:05.365" v="59979" actId="20577"/>
          <ac:spMkLst>
            <pc:docMk/>
            <pc:sldMk cId="2907577818" sldId="2123258953"/>
            <ac:spMk id="8" creationId="{C56767AD-1FF7-4685-9BDC-A07F75CA922A}"/>
          </ac:spMkLst>
        </pc:spChg>
        <pc:spChg chg="mod">
          <ac:chgData name="Bob Ward" userId="6da7c2dd-8e2e-469f-a216-c384312e2a2d" providerId="ADAL" clId="{62870759-0822-402D-B25C-BB6298B1EE64}" dt="2023-10-31T03:19:05.768" v="45558" actId="20577"/>
          <ac:spMkLst>
            <pc:docMk/>
            <pc:sldMk cId="2907577818" sldId="2123258953"/>
            <ac:spMk id="73" creationId="{3FCF4A62-3578-3A44-AAE9-79F2CCA50A16}"/>
          </ac:spMkLst>
        </pc:spChg>
      </pc:sldChg>
      <pc:sldChg chg="modSp add del mod ord">
        <pc:chgData name="Bob Ward" userId="6da7c2dd-8e2e-469f-a216-c384312e2a2d" providerId="ADAL" clId="{62870759-0822-402D-B25C-BB6298B1EE64}" dt="2023-11-03T17:57:56.343" v="61484" actId="6549"/>
        <pc:sldMkLst>
          <pc:docMk/>
          <pc:sldMk cId="1336213599" sldId="2123258954"/>
        </pc:sldMkLst>
        <pc:spChg chg="mod">
          <ac:chgData name="Bob Ward" userId="6da7c2dd-8e2e-469f-a216-c384312e2a2d" providerId="ADAL" clId="{62870759-0822-402D-B25C-BB6298B1EE64}" dt="2023-11-03T17:57:56.343" v="61484" actId="6549"/>
          <ac:spMkLst>
            <pc:docMk/>
            <pc:sldMk cId="1336213599" sldId="2123258954"/>
            <ac:spMk id="2" creationId="{552909A7-DA2C-944B-8CA3-C4B18298891E}"/>
          </ac:spMkLst>
        </pc:spChg>
        <pc:spChg chg="mod">
          <ac:chgData name="Bob Ward" userId="6da7c2dd-8e2e-469f-a216-c384312e2a2d" providerId="ADAL" clId="{62870759-0822-402D-B25C-BB6298B1EE64}" dt="2023-11-03T03:13:11.935" v="59990" actId="20577"/>
          <ac:spMkLst>
            <pc:docMk/>
            <pc:sldMk cId="1336213599" sldId="2123258954"/>
            <ac:spMk id="3" creationId="{E95B10AC-D0CE-4A74-90A4-59E25D55300A}"/>
          </ac:spMkLst>
        </pc:spChg>
        <pc:spChg chg="mod">
          <ac:chgData name="Bob Ward" userId="6da7c2dd-8e2e-469f-a216-c384312e2a2d" providerId="ADAL" clId="{62870759-0822-402D-B25C-BB6298B1EE64}" dt="2023-10-31T03:19:16.096" v="45575" actId="20577"/>
          <ac:spMkLst>
            <pc:docMk/>
            <pc:sldMk cId="1336213599" sldId="2123258954"/>
            <ac:spMk id="139" creationId="{4EEFFE3A-B631-BD4C-9638-47B8387383C0}"/>
          </ac:spMkLst>
        </pc:spChg>
      </pc:sldChg>
      <pc:sldChg chg="addSp delSp modSp add del mod delAnim modAnim">
        <pc:chgData name="Bob Ward" userId="6da7c2dd-8e2e-469f-a216-c384312e2a2d" providerId="ADAL" clId="{62870759-0822-402D-B25C-BB6298B1EE64}" dt="2023-11-12T03:35:39.971" v="66781" actId="20577"/>
        <pc:sldMkLst>
          <pc:docMk/>
          <pc:sldMk cId="2102860162" sldId="2123258957"/>
        </pc:sldMkLst>
        <pc:spChg chg="mod">
          <ac:chgData name="Bob Ward" userId="6da7c2dd-8e2e-469f-a216-c384312e2a2d" providerId="ADAL" clId="{62870759-0822-402D-B25C-BB6298B1EE64}" dt="2023-10-30T02:51:41.290" v="38819" actId="20577"/>
          <ac:spMkLst>
            <pc:docMk/>
            <pc:sldMk cId="2102860162" sldId="2123258957"/>
            <ac:spMk id="2" creationId="{B6FBA57E-7B1C-45ED-82AE-7BD0B39823DE}"/>
          </ac:spMkLst>
        </pc:spChg>
        <pc:spChg chg="mod">
          <ac:chgData name="Bob Ward" userId="6da7c2dd-8e2e-469f-a216-c384312e2a2d" providerId="ADAL" clId="{62870759-0822-402D-B25C-BB6298B1EE64}" dt="2023-10-31T00:27:19.456" v="43019" actId="1076"/>
          <ac:spMkLst>
            <pc:docMk/>
            <pc:sldMk cId="2102860162" sldId="2123258957"/>
            <ac:spMk id="3" creationId="{0118D72F-5DB1-4ABD-9E6C-50ED2B0E1BDA}"/>
          </ac:spMkLst>
        </pc:spChg>
        <pc:spChg chg="del">
          <ac:chgData name="Bob Ward" userId="6da7c2dd-8e2e-469f-a216-c384312e2a2d" providerId="ADAL" clId="{62870759-0822-402D-B25C-BB6298B1EE64}" dt="2023-10-30T02:50:47.405" v="38780" actId="478"/>
          <ac:spMkLst>
            <pc:docMk/>
            <pc:sldMk cId="2102860162" sldId="2123258957"/>
            <ac:spMk id="5" creationId="{74BEC2E2-324E-4F6E-8C10-00BE23063999}"/>
          </ac:spMkLst>
        </pc:spChg>
        <pc:spChg chg="add del mod">
          <ac:chgData name="Bob Ward" userId="6da7c2dd-8e2e-469f-a216-c384312e2a2d" providerId="ADAL" clId="{62870759-0822-402D-B25C-BB6298B1EE64}" dt="2023-10-31T00:23:25.015" v="42978" actId="478"/>
          <ac:spMkLst>
            <pc:docMk/>
            <pc:sldMk cId="2102860162" sldId="2123258957"/>
            <ac:spMk id="7" creationId="{891CACDE-B6CA-4515-E671-456D6B78C8EF}"/>
          </ac:spMkLst>
        </pc:spChg>
        <pc:spChg chg="mod">
          <ac:chgData name="Bob Ward" userId="6da7c2dd-8e2e-469f-a216-c384312e2a2d" providerId="ADAL" clId="{62870759-0822-402D-B25C-BB6298B1EE64}" dt="2023-10-31T00:23:50.953" v="42982" actId="1076"/>
          <ac:spMkLst>
            <pc:docMk/>
            <pc:sldMk cId="2102860162" sldId="2123258957"/>
            <ac:spMk id="9" creationId="{72CFC0B6-2318-4F50-BDE3-FFACBDBDDE5A}"/>
          </ac:spMkLst>
        </pc:spChg>
        <pc:spChg chg="add mod">
          <ac:chgData name="Bob Ward" userId="6da7c2dd-8e2e-469f-a216-c384312e2a2d" providerId="ADAL" clId="{62870759-0822-402D-B25C-BB6298B1EE64}" dt="2023-11-12T03:35:39.971" v="66781" actId="20577"/>
          <ac:spMkLst>
            <pc:docMk/>
            <pc:sldMk cId="2102860162" sldId="2123258957"/>
            <ac:spMk id="12" creationId="{A291ABD2-10C7-C66D-1508-104AFE4ED114}"/>
          </ac:spMkLst>
        </pc:spChg>
        <pc:spChg chg="add mod">
          <ac:chgData name="Bob Ward" userId="6da7c2dd-8e2e-469f-a216-c384312e2a2d" providerId="ADAL" clId="{62870759-0822-402D-B25C-BB6298B1EE64}" dt="2023-10-31T00:25:35.022" v="43016" actId="1076"/>
          <ac:spMkLst>
            <pc:docMk/>
            <pc:sldMk cId="2102860162" sldId="2123258957"/>
            <ac:spMk id="14" creationId="{366480D4-706A-8933-A945-98A62202DFB0}"/>
          </ac:spMkLst>
        </pc:spChg>
        <pc:spChg chg="mod">
          <ac:chgData name="Bob Ward" userId="6da7c2dd-8e2e-469f-a216-c384312e2a2d" providerId="ADAL" clId="{62870759-0822-402D-B25C-BB6298B1EE64}" dt="2023-10-31T00:23:50.953" v="42982" actId="1076"/>
          <ac:spMkLst>
            <pc:docMk/>
            <pc:sldMk cId="2102860162" sldId="2123258957"/>
            <ac:spMk id="62" creationId="{FE972764-EAE0-4F00-ABB6-F8BB1FC7F4F5}"/>
          </ac:spMkLst>
        </pc:spChg>
        <pc:spChg chg="mod">
          <ac:chgData name="Bob Ward" userId="6da7c2dd-8e2e-469f-a216-c384312e2a2d" providerId="ADAL" clId="{62870759-0822-402D-B25C-BB6298B1EE64}" dt="2023-10-31T00:24:36.935" v="42990" actId="1076"/>
          <ac:spMkLst>
            <pc:docMk/>
            <pc:sldMk cId="2102860162" sldId="2123258957"/>
            <ac:spMk id="89" creationId="{B4870179-7739-4FE7-BE20-41E020D17E20}"/>
          </ac:spMkLst>
        </pc:spChg>
        <pc:grpChg chg="mod">
          <ac:chgData name="Bob Ward" userId="6da7c2dd-8e2e-469f-a216-c384312e2a2d" providerId="ADAL" clId="{62870759-0822-402D-B25C-BB6298B1EE64}" dt="2023-10-31T00:23:50.953" v="42982" actId="1076"/>
          <ac:grpSpMkLst>
            <pc:docMk/>
            <pc:sldMk cId="2102860162" sldId="2123258957"/>
            <ac:grpSpMk id="23" creationId="{FFE9D581-48E8-4820-833A-1757D7B10651}"/>
          </ac:grpSpMkLst>
        </pc:grpChg>
        <pc:grpChg chg="mod">
          <ac:chgData name="Bob Ward" userId="6da7c2dd-8e2e-469f-a216-c384312e2a2d" providerId="ADAL" clId="{62870759-0822-402D-B25C-BB6298B1EE64}" dt="2023-10-31T00:24:36.935" v="42990" actId="1076"/>
          <ac:grpSpMkLst>
            <pc:docMk/>
            <pc:sldMk cId="2102860162" sldId="2123258957"/>
            <ac:grpSpMk id="63" creationId="{AB28C916-9CB8-4CA4-B21F-BBEFC8703875}"/>
          </ac:grpSpMkLst>
        </pc:grpChg>
        <pc:cxnChg chg="add del mod">
          <ac:chgData name="Bob Ward" userId="6da7c2dd-8e2e-469f-a216-c384312e2a2d" providerId="ADAL" clId="{62870759-0822-402D-B25C-BB6298B1EE64}" dt="2023-10-31T00:23:21.661" v="42977" actId="478"/>
          <ac:cxnSpMkLst>
            <pc:docMk/>
            <pc:sldMk cId="2102860162" sldId="2123258957"/>
            <ac:cxnSpMk id="10" creationId="{238824E3-9667-1362-AC9A-9242ED754531}"/>
          </ac:cxnSpMkLst>
        </pc:cxnChg>
      </pc:sldChg>
      <pc:sldChg chg="modSp add mod">
        <pc:chgData name="Bob Ward" userId="6da7c2dd-8e2e-469f-a216-c384312e2a2d" providerId="ADAL" clId="{62870759-0822-402D-B25C-BB6298B1EE64}" dt="2023-10-30T00:47:35" v="35645" actId="20577"/>
        <pc:sldMkLst>
          <pc:docMk/>
          <pc:sldMk cId="75890747" sldId="2123258966"/>
        </pc:sldMkLst>
        <pc:spChg chg="mod">
          <ac:chgData name="Bob Ward" userId="6da7c2dd-8e2e-469f-a216-c384312e2a2d" providerId="ADAL" clId="{62870759-0822-402D-B25C-BB6298B1EE64}" dt="2023-10-30T00:47:35" v="35645" actId="20577"/>
          <ac:spMkLst>
            <pc:docMk/>
            <pc:sldMk cId="75890747" sldId="2123258966"/>
            <ac:spMk id="2" creationId="{EEF60B62-FD01-40D3-9652-8EB1B80C4B41}"/>
          </ac:spMkLst>
        </pc:spChg>
      </pc:sldChg>
      <pc:sldChg chg="del">
        <pc:chgData name="Bob Ward" userId="6da7c2dd-8e2e-469f-a216-c384312e2a2d" providerId="ADAL" clId="{62870759-0822-402D-B25C-BB6298B1EE64}" dt="2023-10-22T22:24:09.229" v="11378" actId="47"/>
        <pc:sldMkLst>
          <pc:docMk/>
          <pc:sldMk cId="356890517" sldId="2142533241"/>
        </pc:sldMkLst>
      </pc:sldChg>
      <pc:sldChg chg="addSp delSp modSp add mod modTransition">
        <pc:chgData name="Bob Ward" userId="6da7c2dd-8e2e-469f-a216-c384312e2a2d" providerId="ADAL" clId="{62870759-0822-402D-B25C-BB6298B1EE64}" dt="2023-11-12T05:33:10.132" v="70709" actId="1076"/>
        <pc:sldMkLst>
          <pc:docMk/>
          <pc:sldMk cId="1464653983" sldId="2147468183"/>
        </pc:sldMkLst>
        <pc:spChg chg="del mod">
          <ac:chgData name="Bob Ward" userId="6da7c2dd-8e2e-469f-a216-c384312e2a2d" providerId="ADAL" clId="{62870759-0822-402D-B25C-BB6298B1EE64}" dt="2023-11-12T05:32:42.146" v="70674" actId="478"/>
          <ac:spMkLst>
            <pc:docMk/>
            <pc:sldMk cId="1464653983" sldId="2147468183"/>
            <ac:spMk id="22" creationId="{9686C4E6-B491-D757-FF89-08DA141D4406}"/>
          </ac:spMkLst>
        </pc:spChg>
        <pc:spChg chg="add mod">
          <ac:chgData name="Bob Ward" userId="6da7c2dd-8e2e-469f-a216-c384312e2a2d" providerId="ADAL" clId="{62870759-0822-402D-B25C-BB6298B1EE64}" dt="2023-11-12T04:27:07.635" v="68805" actId="1076"/>
          <ac:spMkLst>
            <pc:docMk/>
            <pc:sldMk cId="1464653983" sldId="2147468183"/>
            <ac:spMk id="23" creationId="{C7D87348-448C-E140-D2B2-A2BACFDF6C90}"/>
          </ac:spMkLst>
        </pc:spChg>
        <pc:spChg chg="add mod">
          <ac:chgData name="Bob Ward" userId="6da7c2dd-8e2e-469f-a216-c384312e2a2d" providerId="ADAL" clId="{62870759-0822-402D-B25C-BB6298B1EE64}" dt="2023-11-12T05:33:10.132" v="70709" actId="1076"/>
          <ac:spMkLst>
            <pc:docMk/>
            <pc:sldMk cId="1464653983" sldId="2147468183"/>
            <ac:spMk id="27" creationId="{52E9861C-AE03-35B4-273C-951F51E65BC6}"/>
          </ac:spMkLst>
        </pc:spChg>
        <pc:spChg chg="add mod">
          <ac:chgData name="Bob Ward" userId="6da7c2dd-8e2e-469f-a216-c384312e2a2d" providerId="ADAL" clId="{62870759-0822-402D-B25C-BB6298B1EE64}" dt="2023-11-12T05:33:05.977" v="70708" actId="1076"/>
          <ac:spMkLst>
            <pc:docMk/>
            <pc:sldMk cId="1464653983" sldId="2147468183"/>
            <ac:spMk id="31" creationId="{D59FB537-0E54-163E-151D-9762FFC6B48C}"/>
          </ac:spMkLst>
        </pc:spChg>
        <pc:spChg chg="mod">
          <ac:chgData name="Bob Ward" userId="6da7c2dd-8e2e-469f-a216-c384312e2a2d" providerId="ADAL" clId="{62870759-0822-402D-B25C-BB6298B1EE64}" dt="2023-11-12T04:26:27.801" v="68796" actId="6549"/>
          <ac:spMkLst>
            <pc:docMk/>
            <pc:sldMk cId="1464653983" sldId="2147468183"/>
            <ac:spMk id="75" creationId="{ECBA2B63-0FFE-45B2-82D5-7521C72468FA}"/>
          </ac:spMkLst>
        </pc:spChg>
        <pc:picChg chg="add mod">
          <ac:chgData name="Bob Ward" userId="6da7c2dd-8e2e-469f-a216-c384312e2a2d" providerId="ADAL" clId="{62870759-0822-402D-B25C-BB6298B1EE64}" dt="2023-11-12T04:28:45.152" v="68821" actId="1076"/>
          <ac:picMkLst>
            <pc:docMk/>
            <pc:sldMk cId="1464653983" sldId="2147468183"/>
            <ac:picMk id="24" creationId="{B3396D7C-D947-283D-BAC8-1DFAA4CE92DA}"/>
          </ac:picMkLst>
        </pc:picChg>
        <pc:picChg chg="add mod">
          <ac:chgData name="Bob Ward" userId="6da7c2dd-8e2e-469f-a216-c384312e2a2d" providerId="ADAL" clId="{62870759-0822-402D-B25C-BB6298B1EE64}" dt="2023-11-12T05:33:10.132" v="70709" actId="1076"/>
          <ac:picMkLst>
            <pc:docMk/>
            <pc:sldMk cId="1464653983" sldId="2147468183"/>
            <ac:picMk id="26" creationId="{90A464BF-42ED-0E9B-EFB5-DF74CD579484}"/>
          </ac:picMkLst>
        </pc:picChg>
      </pc:sldChg>
      <pc:sldChg chg="del">
        <pc:chgData name="Bob Ward" userId="6da7c2dd-8e2e-469f-a216-c384312e2a2d" providerId="ADAL" clId="{62870759-0822-402D-B25C-BB6298B1EE64}" dt="2023-10-22T21:36:20.974" v="9816" actId="47"/>
        <pc:sldMkLst>
          <pc:docMk/>
          <pc:sldMk cId="2021151884" sldId="2147470258"/>
        </pc:sldMkLst>
      </pc:sldChg>
      <pc:sldChg chg="del">
        <pc:chgData name="Bob Ward" userId="6da7c2dd-8e2e-469f-a216-c384312e2a2d" providerId="ADAL" clId="{62870759-0822-402D-B25C-BB6298B1EE64}" dt="2023-10-22T21:36:20.202" v="9815" actId="47"/>
        <pc:sldMkLst>
          <pc:docMk/>
          <pc:sldMk cId="770612107" sldId="2147470267"/>
        </pc:sldMkLst>
      </pc:sldChg>
      <pc:sldChg chg="del">
        <pc:chgData name="Bob Ward" userId="6da7c2dd-8e2e-469f-a216-c384312e2a2d" providerId="ADAL" clId="{62870759-0822-402D-B25C-BB6298B1EE64}" dt="2023-10-22T01:10:03.744" v="6905" actId="47"/>
        <pc:sldMkLst>
          <pc:docMk/>
          <pc:sldMk cId="1347014641" sldId="2147470375"/>
        </pc:sldMkLst>
      </pc:sldChg>
      <pc:sldChg chg="add">
        <pc:chgData name="Bob Ward" userId="6da7c2dd-8e2e-469f-a216-c384312e2a2d" providerId="ADAL" clId="{62870759-0822-402D-B25C-BB6298B1EE64}" dt="2023-10-29T21:32:49.869" v="32930"/>
        <pc:sldMkLst>
          <pc:docMk/>
          <pc:sldMk cId="265961613" sldId="2147470467"/>
        </pc:sldMkLst>
      </pc:sldChg>
      <pc:sldChg chg="del">
        <pc:chgData name="Bob Ward" userId="6da7c2dd-8e2e-469f-a216-c384312e2a2d" providerId="ADAL" clId="{62870759-0822-402D-B25C-BB6298B1EE64}" dt="2023-10-22T01:09:45.805" v="6893" actId="47"/>
        <pc:sldMkLst>
          <pc:docMk/>
          <pc:sldMk cId="3578152711" sldId="2147470469"/>
        </pc:sldMkLst>
      </pc:sldChg>
      <pc:sldChg chg="addSp delSp modSp add del mod delAnim modAnim modNotesTx">
        <pc:chgData name="Bob Ward" userId="6da7c2dd-8e2e-469f-a216-c384312e2a2d" providerId="ADAL" clId="{62870759-0822-402D-B25C-BB6298B1EE64}" dt="2023-10-29T21:36:33.275" v="33039"/>
        <pc:sldMkLst>
          <pc:docMk/>
          <pc:sldMk cId="2859438342" sldId="2147470474"/>
        </pc:sldMkLst>
        <pc:spChg chg="mod">
          <ac:chgData name="Bob Ward" userId="6da7c2dd-8e2e-469f-a216-c384312e2a2d" providerId="ADAL" clId="{62870759-0822-402D-B25C-BB6298B1EE64}" dt="2023-10-29T18:02:47.311" v="29678" actId="20577"/>
          <ac:spMkLst>
            <pc:docMk/>
            <pc:sldMk cId="2859438342" sldId="2147470474"/>
            <ac:spMk id="2" creationId="{A052441C-4AA0-43F9-A23D-D37692135474}"/>
          </ac:spMkLst>
        </pc:spChg>
        <pc:spChg chg="mod">
          <ac:chgData name="Bob Ward" userId="6da7c2dd-8e2e-469f-a216-c384312e2a2d" providerId="ADAL" clId="{62870759-0822-402D-B25C-BB6298B1EE64}" dt="2023-10-29T21:35:48.322" v="33032" actId="20577"/>
          <ac:spMkLst>
            <pc:docMk/>
            <pc:sldMk cId="2859438342" sldId="2147470474"/>
            <ac:spMk id="4" creationId="{65191BA1-A492-4693-94B9-42EDB40EEFD2}"/>
          </ac:spMkLst>
        </pc:spChg>
        <pc:spChg chg="add mod">
          <ac:chgData name="Bob Ward" userId="6da7c2dd-8e2e-469f-a216-c384312e2a2d" providerId="ADAL" clId="{62870759-0822-402D-B25C-BB6298B1EE64}" dt="2023-10-29T18:35:08.495" v="30195" actId="1076"/>
          <ac:spMkLst>
            <pc:docMk/>
            <pc:sldMk cId="2859438342" sldId="2147470474"/>
            <ac:spMk id="5" creationId="{172B2088-5A5A-FA86-8489-B90BE44911F6}"/>
          </ac:spMkLst>
        </pc:spChg>
        <pc:spChg chg="del mod">
          <ac:chgData name="Bob Ward" userId="6da7c2dd-8e2e-469f-a216-c384312e2a2d" providerId="ADAL" clId="{62870759-0822-402D-B25C-BB6298B1EE64}" dt="2023-10-29T18:02:38.673" v="29661" actId="478"/>
          <ac:spMkLst>
            <pc:docMk/>
            <pc:sldMk cId="2859438342" sldId="2147470474"/>
            <ac:spMk id="5" creationId="{49997960-CA69-4DB6-87A3-A7E0E616A9F7}"/>
          </ac:spMkLst>
        </pc:spChg>
        <pc:spChg chg="del">
          <ac:chgData name="Bob Ward" userId="6da7c2dd-8e2e-469f-a216-c384312e2a2d" providerId="ADAL" clId="{62870759-0822-402D-B25C-BB6298B1EE64}" dt="2023-10-29T18:02:57.544" v="29705" actId="478"/>
          <ac:spMkLst>
            <pc:docMk/>
            <pc:sldMk cId="2859438342" sldId="2147470474"/>
            <ac:spMk id="6" creationId="{3B19CB08-1A74-4EEF-A458-32024F3CF9AE}"/>
          </ac:spMkLst>
        </pc:spChg>
        <pc:spChg chg="add del mod">
          <ac:chgData name="Bob Ward" userId="6da7c2dd-8e2e-469f-a216-c384312e2a2d" providerId="ADAL" clId="{62870759-0822-402D-B25C-BB6298B1EE64}" dt="2023-10-29T18:36:05.380" v="30215" actId="478"/>
          <ac:spMkLst>
            <pc:docMk/>
            <pc:sldMk cId="2859438342" sldId="2147470474"/>
            <ac:spMk id="7" creationId="{3FCD103D-B06F-6225-7572-CE5DD4D7EE31}"/>
          </ac:spMkLst>
        </pc:spChg>
        <pc:spChg chg="del">
          <ac:chgData name="Bob Ward" userId="6da7c2dd-8e2e-469f-a216-c384312e2a2d" providerId="ADAL" clId="{62870759-0822-402D-B25C-BB6298B1EE64}" dt="2023-10-29T18:02:57.544" v="29705" actId="478"/>
          <ac:spMkLst>
            <pc:docMk/>
            <pc:sldMk cId="2859438342" sldId="2147470474"/>
            <ac:spMk id="7" creationId="{96F1A163-8390-4D4D-A508-26072AF7E967}"/>
          </ac:spMkLst>
        </pc:spChg>
        <pc:spChg chg="del">
          <ac:chgData name="Bob Ward" userId="6da7c2dd-8e2e-469f-a216-c384312e2a2d" providerId="ADAL" clId="{62870759-0822-402D-B25C-BB6298B1EE64}" dt="2023-10-29T18:02:57.544" v="29705" actId="478"/>
          <ac:spMkLst>
            <pc:docMk/>
            <pc:sldMk cId="2859438342" sldId="2147470474"/>
            <ac:spMk id="8" creationId="{67DF46F2-CDFE-4265-A883-FC6483D4CAC9}"/>
          </ac:spMkLst>
        </pc:spChg>
        <pc:spChg chg="del">
          <ac:chgData name="Bob Ward" userId="6da7c2dd-8e2e-469f-a216-c384312e2a2d" providerId="ADAL" clId="{62870759-0822-402D-B25C-BB6298B1EE64}" dt="2023-10-29T18:02:57.544" v="29705" actId="478"/>
          <ac:spMkLst>
            <pc:docMk/>
            <pc:sldMk cId="2859438342" sldId="2147470474"/>
            <ac:spMk id="9" creationId="{E6FAF6E3-081B-4B98-8ABA-F0BEE681805B}"/>
          </ac:spMkLst>
        </pc:spChg>
        <pc:spChg chg="del">
          <ac:chgData name="Bob Ward" userId="6da7c2dd-8e2e-469f-a216-c384312e2a2d" providerId="ADAL" clId="{62870759-0822-402D-B25C-BB6298B1EE64}" dt="2023-10-29T18:02:57.544" v="29705" actId="478"/>
          <ac:spMkLst>
            <pc:docMk/>
            <pc:sldMk cId="2859438342" sldId="2147470474"/>
            <ac:spMk id="11" creationId="{9D85EEE7-89A5-47BA-BA64-306B854545EA}"/>
          </ac:spMkLst>
        </pc:spChg>
        <pc:spChg chg="mod">
          <ac:chgData name="Bob Ward" userId="6da7c2dd-8e2e-469f-a216-c384312e2a2d" providerId="ADAL" clId="{62870759-0822-402D-B25C-BB6298B1EE64}" dt="2023-10-29T18:06:03.958" v="29708"/>
          <ac:spMkLst>
            <pc:docMk/>
            <pc:sldMk cId="2859438342" sldId="2147470474"/>
            <ac:spMk id="12" creationId="{4DF9B880-FC05-2AB3-276E-15C4DDA7FB6D}"/>
          </ac:spMkLst>
        </pc:spChg>
        <pc:spChg chg="del">
          <ac:chgData name="Bob Ward" userId="6da7c2dd-8e2e-469f-a216-c384312e2a2d" providerId="ADAL" clId="{62870759-0822-402D-B25C-BB6298B1EE64}" dt="2023-10-29T18:02:57.544" v="29705" actId="478"/>
          <ac:spMkLst>
            <pc:docMk/>
            <pc:sldMk cId="2859438342" sldId="2147470474"/>
            <ac:spMk id="13" creationId="{C8C95BD3-06CB-487C-B1CC-D715C885EF4D}"/>
          </ac:spMkLst>
        </pc:spChg>
        <pc:spChg chg="mod">
          <ac:chgData name="Bob Ward" userId="6da7c2dd-8e2e-469f-a216-c384312e2a2d" providerId="ADAL" clId="{62870759-0822-402D-B25C-BB6298B1EE64}" dt="2023-10-29T18:06:03.958" v="29708"/>
          <ac:spMkLst>
            <pc:docMk/>
            <pc:sldMk cId="2859438342" sldId="2147470474"/>
            <ac:spMk id="15" creationId="{1A269475-4913-EFFF-A5A2-53E3052E02B6}"/>
          </ac:spMkLst>
        </pc:spChg>
        <pc:spChg chg="mod">
          <ac:chgData name="Bob Ward" userId="6da7c2dd-8e2e-469f-a216-c384312e2a2d" providerId="ADAL" clId="{62870759-0822-402D-B25C-BB6298B1EE64}" dt="2023-10-29T18:06:03.958" v="29708"/>
          <ac:spMkLst>
            <pc:docMk/>
            <pc:sldMk cId="2859438342" sldId="2147470474"/>
            <ac:spMk id="16" creationId="{5931FEA9-50BB-4928-9779-75951F5876B9}"/>
          </ac:spMkLst>
        </pc:spChg>
        <pc:spChg chg="mod">
          <ac:chgData name="Bob Ward" userId="6da7c2dd-8e2e-469f-a216-c384312e2a2d" providerId="ADAL" clId="{62870759-0822-402D-B25C-BB6298B1EE64}" dt="2023-10-29T18:06:03.958" v="29708"/>
          <ac:spMkLst>
            <pc:docMk/>
            <pc:sldMk cId="2859438342" sldId="2147470474"/>
            <ac:spMk id="17" creationId="{10624E3E-BE3E-AB89-D5B5-20E2247C8B6A}"/>
          </ac:spMkLst>
        </pc:spChg>
        <pc:spChg chg="mod">
          <ac:chgData name="Bob Ward" userId="6da7c2dd-8e2e-469f-a216-c384312e2a2d" providerId="ADAL" clId="{62870759-0822-402D-B25C-BB6298B1EE64}" dt="2023-10-29T18:06:03.958" v="29708"/>
          <ac:spMkLst>
            <pc:docMk/>
            <pc:sldMk cId="2859438342" sldId="2147470474"/>
            <ac:spMk id="18" creationId="{E9AED6C7-EA63-9F2E-D4C4-95B93C8FAFAE}"/>
          </ac:spMkLst>
        </pc:spChg>
        <pc:spChg chg="mod">
          <ac:chgData name="Bob Ward" userId="6da7c2dd-8e2e-469f-a216-c384312e2a2d" providerId="ADAL" clId="{62870759-0822-402D-B25C-BB6298B1EE64}" dt="2023-10-29T18:06:03.958" v="29708"/>
          <ac:spMkLst>
            <pc:docMk/>
            <pc:sldMk cId="2859438342" sldId="2147470474"/>
            <ac:spMk id="19" creationId="{DD262CEA-7C9C-9B40-7D34-7EE59EDAF3C3}"/>
          </ac:spMkLst>
        </pc:spChg>
        <pc:spChg chg="mod">
          <ac:chgData name="Bob Ward" userId="6da7c2dd-8e2e-469f-a216-c384312e2a2d" providerId="ADAL" clId="{62870759-0822-402D-B25C-BB6298B1EE64}" dt="2023-10-29T18:06:03.958" v="29708"/>
          <ac:spMkLst>
            <pc:docMk/>
            <pc:sldMk cId="2859438342" sldId="2147470474"/>
            <ac:spMk id="20" creationId="{491C4BF6-DD28-9A4B-5F75-78FF705F6862}"/>
          </ac:spMkLst>
        </pc:spChg>
        <pc:spChg chg="del mod">
          <ac:chgData name="Bob Ward" userId="6da7c2dd-8e2e-469f-a216-c384312e2a2d" providerId="ADAL" clId="{62870759-0822-402D-B25C-BB6298B1EE64}" dt="2023-10-29T18:02:38.673" v="29661" actId="478"/>
          <ac:spMkLst>
            <pc:docMk/>
            <pc:sldMk cId="2859438342" sldId="2147470474"/>
            <ac:spMk id="21" creationId="{0D254D99-D8AF-4D98-920E-E4D000DB9B95}"/>
          </ac:spMkLst>
        </pc:spChg>
        <pc:spChg chg="del">
          <ac:chgData name="Bob Ward" userId="6da7c2dd-8e2e-469f-a216-c384312e2a2d" providerId="ADAL" clId="{62870759-0822-402D-B25C-BB6298B1EE64}" dt="2023-10-29T18:02:38.673" v="29661" actId="478"/>
          <ac:spMkLst>
            <pc:docMk/>
            <pc:sldMk cId="2859438342" sldId="2147470474"/>
            <ac:spMk id="22" creationId="{0F03037F-6DC9-418E-B7E2-FA46FE57812E}"/>
          </ac:spMkLst>
        </pc:spChg>
        <pc:spChg chg="mod">
          <ac:chgData name="Bob Ward" userId="6da7c2dd-8e2e-469f-a216-c384312e2a2d" providerId="ADAL" clId="{62870759-0822-402D-B25C-BB6298B1EE64}" dt="2023-10-29T18:06:03.958" v="29708"/>
          <ac:spMkLst>
            <pc:docMk/>
            <pc:sldMk cId="2859438342" sldId="2147470474"/>
            <ac:spMk id="25" creationId="{B4DD3971-CF38-8999-5945-8D6C862F873B}"/>
          </ac:spMkLst>
        </pc:spChg>
        <pc:spChg chg="del">
          <ac:chgData name="Bob Ward" userId="6da7c2dd-8e2e-469f-a216-c384312e2a2d" providerId="ADAL" clId="{62870759-0822-402D-B25C-BB6298B1EE64}" dt="2023-10-29T18:02:57.544" v="29705" actId="478"/>
          <ac:spMkLst>
            <pc:docMk/>
            <pc:sldMk cId="2859438342" sldId="2147470474"/>
            <ac:spMk id="27" creationId="{9ED322A1-25F6-4925-A79D-162194B78756}"/>
          </ac:spMkLst>
        </pc:spChg>
        <pc:spChg chg="del">
          <ac:chgData name="Bob Ward" userId="6da7c2dd-8e2e-469f-a216-c384312e2a2d" providerId="ADAL" clId="{62870759-0822-402D-B25C-BB6298B1EE64}" dt="2023-10-29T18:02:57.544" v="29705" actId="478"/>
          <ac:spMkLst>
            <pc:docMk/>
            <pc:sldMk cId="2859438342" sldId="2147470474"/>
            <ac:spMk id="28" creationId="{2C4F0A63-DBD1-466A-8E21-CAAFA6FFBCCB}"/>
          </ac:spMkLst>
        </pc:spChg>
        <pc:spChg chg="mod">
          <ac:chgData name="Bob Ward" userId="6da7c2dd-8e2e-469f-a216-c384312e2a2d" providerId="ADAL" clId="{62870759-0822-402D-B25C-BB6298B1EE64}" dt="2023-10-29T18:06:03.958" v="29708"/>
          <ac:spMkLst>
            <pc:docMk/>
            <pc:sldMk cId="2859438342" sldId="2147470474"/>
            <ac:spMk id="29" creationId="{5769831C-19D7-ADE5-D53B-94BC215C1EB2}"/>
          </ac:spMkLst>
        </pc:spChg>
        <pc:spChg chg="del mod">
          <ac:chgData name="Bob Ward" userId="6da7c2dd-8e2e-469f-a216-c384312e2a2d" providerId="ADAL" clId="{62870759-0822-402D-B25C-BB6298B1EE64}" dt="2023-10-29T18:02:57.544" v="29705" actId="478"/>
          <ac:spMkLst>
            <pc:docMk/>
            <pc:sldMk cId="2859438342" sldId="2147470474"/>
            <ac:spMk id="30" creationId="{B6B8143B-E97D-48B9-9514-C2DC1EEACEE5}"/>
          </ac:spMkLst>
        </pc:spChg>
        <pc:spChg chg="mod">
          <ac:chgData name="Bob Ward" userId="6da7c2dd-8e2e-469f-a216-c384312e2a2d" providerId="ADAL" clId="{62870759-0822-402D-B25C-BB6298B1EE64}" dt="2023-10-29T18:06:03.958" v="29708"/>
          <ac:spMkLst>
            <pc:docMk/>
            <pc:sldMk cId="2859438342" sldId="2147470474"/>
            <ac:spMk id="31" creationId="{CF8B3583-6DFE-59A9-0EFD-7CAD8D6B5F78}"/>
          </ac:spMkLst>
        </pc:spChg>
        <pc:spChg chg="del mod">
          <ac:chgData name="Bob Ward" userId="6da7c2dd-8e2e-469f-a216-c384312e2a2d" providerId="ADAL" clId="{62870759-0822-402D-B25C-BB6298B1EE64}" dt="2023-10-29T18:02:57.544" v="29705" actId="478"/>
          <ac:spMkLst>
            <pc:docMk/>
            <pc:sldMk cId="2859438342" sldId="2147470474"/>
            <ac:spMk id="32" creationId="{ADC79241-7192-47F1-8287-BFB8B6AFDD3F}"/>
          </ac:spMkLst>
        </pc:spChg>
        <pc:spChg chg="del">
          <ac:chgData name="Bob Ward" userId="6da7c2dd-8e2e-469f-a216-c384312e2a2d" providerId="ADAL" clId="{62870759-0822-402D-B25C-BB6298B1EE64}" dt="2023-10-29T18:02:38.673" v="29661" actId="478"/>
          <ac:spMkLst>
            <pc:docMk/>
            <pc:sldMk cId="2859438342" sldId="2147470474"/>
            <ac:spMk id="33" creationId="{15E801EE-55FF-4F99-8DC2-C4600439B8C6}"/>
          </ac:spMkLst>
        </pc:spChg>
        <pc:spChg chg="mod">
          <ac:chgData name="Bob Ward" userId="6da7c2dd-8e2e-469f-a216-c384312e2a2d" providerId="ADAL" clId="{62870759-0822-402D-B25C-BB6298B1EE64}" dt="2023-10-29T18:06:03.958" v="29708"/>
          <ac:spMkLst>
            <pc:docMk/>
            <pc:sldMk cId="2859438342" sldId="2147470474"/>
            <ac:spMk id="34" creationId="{27DFB6B5-C00C-9E12-754F-928ACBBBDA84}"/>
          </ac:spMkLst>
        </pc:spChg>
        <pc:spChg chg="mod">
          <ac:chgData name="Bob Ward" userId="6da7c2dd-8e2e-469f-a216-c384312e2a2d" providerId="ADAL" clId="{62870759-0822-402D-B25C-BB6298B1EE64}" dt="2023-10-29T18:06:03.958" v="29708"/>
          <ac:spMkLst>
            <pc:docMk/>
            <pc:sldMk cId="2859438342" sldId="2147470474"/>
            <ac:spMk id="35" creationId="{DDBDA5EB-C1BD-6C4D-41DD-DF13FD00BFB0}"/>
          </ac:spMkLst>
        </pc:spChg>
        <pc:spChg chg="mod">
          <ac:chgData name="Bob Ward" userId="6da7c2dd-8e2e-469f-a216-c384312e2a2d" providerId="ADAL" clId="{62870759-0822-402D-B25C-BB6298B1EE64}" dt="2023-10-29T18:06:03.958" v="29708"/>
          <ac:spMkLst>
            <pc:docMk/>
            <pc:sldMk cId="2859438342" sldId="2147470474"/>
            <ac:spMk id="36" creationId="{73AC2D63-55C0-7719-044B-7EA8DB7CDB3C}"/>
          </ac:spMkLst>
        </pc:spChg>
        <pc:spChg chg="mod">
          <ac:chgData name="Bob Ward" userId="6da7c2dd-8e2e-469f-a216-c384312e2a2d" providerId="ADAL" clId="{62870759-0822-402D-B25C-BB6298B1EE64}" dt="2023-10-29T18:06:03.958" v="29708"/>
          <ac:spMkLst>
            <pc:docMk/>
            <pc:sldMk cId="2859438342" sldId="2147470474"/>
            <ac:spMk id="37" creationId="{449E8BDB-C0C4-8ADE-C97D-48A2F2FA323C}"/>
          </ac:spMkLst>
        </pc:spChg>
        <pc:spChg chg="mod">
          <ac:chgData name="Bob Ward" userId="6da7c2dd-8e2e-469f-a216-c384312e2a2d" providerId="ADAL" clId="{62870759-0822-402D-B25C-BB6298B1EE64}" dt="2023-10-29T18:06:03.958" v="29708"/>
          <ac:spMkLst>
            <pc:docMk/>
            <pc:sldMk cId="2859438342" sldId="2147470474"/>
            <ac:spMk id="38" creationId="{52167381-890C-4EC3-2A6B-8D8DB69F8A62}"/>
          </ac:spMkLst>
        </pc:spChg>
        <pc:spChg chg="mod">
          <ac:chgData name="Bob Ward" userId="6da7c2dd-8e2e-469f-a216-c384312e2a2d" providerId="ADAL" clId="{62870759-0822-402D-B25C-BB6298B1EE64}" dt="2023-10-29T18:06:03.958" v="29708"/>
          <ac:spMkLst>
            <pc:docMk/>
            <pc:sldMk cId="2859438342" sldId="2147470474"/>
            <ac:spMk id="39" creationId="{51FAC543-4A6C-E9D3-F1AF-9C139AC94ACF}"/>
          </ac:spMkLst>
        </pc:spChg>
        <pc:spChg chg="mod">
          <ac:chgData name="Bob Ward" userId="6da7c2dd-8e2e-469f-a216-c384312e2a2d" providerId="ADAL" clId="{62870759-0822-402D-B25C-BB6298B1EE64}" dt="2023-10-29T18:06:03.958" v="29708"/>
          <ac:spMkLst>
            <pc:docMk/>
            <pc:sldMk cId="2859438342" sldId="2147470474"/>
            <ac:spMk id="40" creationId="{9A87F18D-F92A-9767-FA51-4B7426C55422}"/>
          </ac:spMkLst>
        </pc:spChg>
        <pc:spChg chg="mod">
          <ac:chgData name="Bob Ward" userId="6da7c2dd-8e2e-469f-a216-c384312e2a2d" providerId="ADAL" clId="{62870759-0822-402D-B25C-BB6298B1EE64}" dt="2023-10-29T18:06:03.958" v="29708"/>
          <ac:spMkLst>
            <pc:docMk/>
            <pc:sldMk cId="2859438342" sldId="2147470474"/>
            <ac:spMk id="41" creationId="{76153229-1A9B-63B5-D43E-8D57BA8BAF7D}"/>
          </ac:spMkLst>
        </pc:spChg>
        <pc:spChg chg="mod">
          <ac:chgData name="Bob Ward" userId="6da7c2dd-8e2e-469f-a216-c384312e2a2d" providerId="ADAL" clId="{62870759-0822-402D-B25C-BB6298B1EE64}" dt="2023-10-29T18:06:03.958" v="29708"/>
          <ac:spMkLst>
            <pc:docMk/>
            <pc:sldMk cId="2859438342" sldId="2147470474"/>
            <ac:spMk id="42" creationId="{E21BB266-486A-2F9E-4768-E5FC4473C548}"/>
          </ac:spMkLst>
        </pc:spChg>
        <pc:spChg chg="mod">
          <ac:chgData name="Bob Ward" userId="6da7c2dd-8e2e-469f-a216-c384312e2a2d" providerId="ADAL" clId="{62870759-0822-402D-B25C-BB6298B1EE64}" dt="2023-10-29T18:06:03.958" v="29708"/>
          <ac:spMkLst>
            <pc:docMk/>
            <pc:sldMk cId="2859438342" sldId="2147470474"/>
            <ac:spMk id="43" creationId="{9D7C4972-A937-CA4E-BABF-141807F02E79}"/>
          </ac:spMkLst>
        </pc:spChg>
        <pc:spChg chg="mod">
          <ac:chgData name="Bob Ward" userId="6da7c2dd-8e2e-469f-a216-c384312e2a2d" providerId="ADAL" clId="{62870759-0822-402D-B25C-BB6298B1EE64}" dt="2023-10-29T18:06:03.958" v="29708"/>
          <ac:spMkLst>
            <pc:docMk/>
            <pc:sldMk cId="2859438342" sldId="2147470474"/>
            <ac:spMk id="44" creationId="{5AEC93A8-F14A-0CE7-D65E-C7C8482F5D7F}"/>
          </ac:spMkLst>
        </pc:spChg>
        <pc:spChg chg="add mod">
          <ac:chgData name="Bob Ward" userId="6da7c2dd-8e2e-469f-a216-c384312e2a2d" providerId="ADAL" clId="{62870759-0822-402D-B25C-BB6298B1EE64}" dt="2023-10-29T18:35:15.859" v="30198" actId="20577"/>
          <ac:spMkLst>
            <pc:docMk/>
            <pc:sldMk cId="2859438342" sldId="2147470474"/>
            <ac:spMk id="45" creationId="{CB7F8E8E-BFF7-88A8-EE0C-0D1D8946E4A7}"/>
          </ac:spMkLst>
        </pc:spChg>
        <pc:spChg chg="add mod">
          <ac:chgData name="Bob Ward" userId="6da7c2dd-8e2e-469f-a216-c384312e2a2d" providerId="ADAL" clId="{62870759-0822-402D-B25C-BB6298B1EE64}" dt="2023-10-29T18:35:08.495" v="30195" actId="1076"/>
          <ac:spMkLst>
            <pc:docMk/>
            <pc:sldMk cId="2859438342" sldId="2147470474"/>
            <ac:spMk id="46" creationId="{87AC888C-2D51-1574-D7D7-0DFD6BF82CEE}"/>
          </ac:spMkLst>
        </pc:spChg>
        <pc:spChg chg="add mod">
          <ac:chgData name="Bob Ward" userId="6da7c2dd-8e2e-469f-a216-c384312e2a2d" providerId="ADAL" clId="{62870759-0822-402D-B25C-BB6298B1EE64}" dt="2023-10-29T18:35:08.495" v="30195" actId="1076"/>
          <ac:spMkLst>
            <pc:docMk/>
            <pc:sldMk cId="2859438342" sldId="2147470474"/>
            <ac:spMk id="48" creationId="{7CE67C3D-7AF8-F2CC-5907-A3B0ED027774}"/>
          </ac:spMkLst>
        </pc:spChg>
        <pc:spChg chg="mod">
          <ac:chgData name="Bob Ward" userId="6da7c2dd-8e2e-469f-a216-c384312e2a2d" providerId="ADAL" clId="{62870759-0822-402D-B25C-BB6298B1EE64}" dt="2023-10-29T18:35:08.495" v="30195" actId="1076"/>
          <ac:spMkLst>
            <pc:docMk/>
            <pc:sldMk cId="2859438342" sldId="2147470474"/>
            <ac:spMk id="52" creationId="{BEFF20AA-3795-E3A8-B79A-8EDEB8CBDA41}"/>
          </ac:spMkLst>
        </pc:spChg>
        <pc:spChg chg="mod">
          <ac:chgData name="Bob Ward" userId="6da7c2dd-8e2e-469f-a216-c384312e2a2d" providerId="ADAL" clId="{62870759-0822-402D-B25C-BB6298B1EE64}" dt="2023-10-29T18:35:08.495" v="30195" actId="1076"/>
          <ac:spMkLst>
            <pc:docMk/>
            <pc:sldMk cId="2859438342" sldId="2147470474"/>
            <ac:spMk id="53" creationId="{ECD0A2F2-E775-A13E-5725-D3CE5B3F9F95}"/>
          </ac:spMkLst>
        </pc:spChg>
        <pc:spChg chg="mod">
          <ac:chgData name="Bob Ward" userId="6da7c2dd-8e2e-469f-a216-c384312e2a2d" providerId="ADAL" clId="{62870759-0822-402D-B25C-BB6298B1EE64}" dt="2023-10-29T18:35:08.495" v="30195" actId="1076"/>
          <ac:spMkLst>
            <pc:docMk/>
            <pc:sldMk cId="2859438342" sldId="2147470474"/>
            <ac:spMk id="54" creationId="{E4F54EDE-31A6-18AE-F456-A821DC81CBB3}"/>
          </ac:spMkLst>
        </pc:spChg>
        <pc:spChg chg="add mod">
          <ac:chgData name="Bob Ward" userId="6da7c2dd-8e2e-469f-a216-c384312e2a2d" providerId="ADAL" clId="{62870759-0822-402D-B25C-BB6298B1EE64}" dt="2023-10-29T18:35:08.495" v="30195" actId="1076"/>
          <ac:spMkLst>
            <pc:docMk/>
            <pc:sldMk cId="2859438342" sldId="2147470474"/>
            <ac:spMk id="55" creationId="{D9A93BF9-60D5-9B72-5A1A-D0D86C44F4FE}"/>
          </ac:spMkLst>
        </pc:spChg>
        <pc:spChg chg="mod">
          <ac:chgData name="Bob Ward" userId="6da7c2dd-8e2e-469f-a216-c384312e2a2d" providerId="ADAL" clId="{62870759-0822-402D-B25C-BB6298B1EE64}" dt="2023-10-29T18:35:08.495" v="30195" actId="1076"/>
          <ac:spMkLst>
            <pc:docMk/>
            <pc:sldMk cId="2859438342" sldId="2147470474"/>
            <ac:spMk id="57" creationId="{9128C8E9-833F-1910-8D90-D9CA5F08473E}"/>
          </ac:spMkLst>
        </pc:spChg>
        <pc:spChg chg="mod">
          <ac:chgData name="Bob Ward" userId="6da7c2dd-8e2e-469f-a216-c384312e2a2d" providerId="ADAL" clId="{62870759-0822-402D-B25C-BB6298B1EE64}" dt="2023-10-29T18:35:08.495" v="30195" actId="1076"/>
          <ac:spMkLst>
            <pc:docMk/>
            <pc:sldMk cId="2859438342" sldId="2147470474"/>
            <ac:spMk id="58" creationId="{669837DF-AAC6-80DD-F501-BC8E709FB2F1}"/>
          </ac:spMkLst>
        </pc:spChg>
        <pc:spChg chg="mod">
          <ac:chgData name="Bob Ward" userId="6da7c2dd-8e2e-469f-a216-c384312e2a2d" providerId="ADAL" clId="{62870759-0822-402D-B25C-BB6298B1EE64}" dt="2023-10-29T18:35:08.495" v="30195" actId="1076"/>
          <ac:spMkLst>
            <pc:docMk/>
            <pc:sldMk cId="2859438342" sldId="2147470474"/>
            <ac:spMk id="59" creationId="{C7A65CF4-9331-3587-D918-A862ABA3140A}"/>
          </ac:spMkLst>
        </pc:spChg>
        <pc:spChg chg="add mod">
          <ac:chgData name="Bob Ward" userId="6da7c2dd-8e2e-469f-a216-c384312e2a2d" providerId="ADAL" clId="{62870759-0822-402D-B25C-BB6298B1EE64}" dt="2023-10-29T18:35:08.495" v="30195" actId="1076"/>
          <ac:spMkLst>
            <pc:docMk/>
            <pc:sldMk cId="2859438342" sldId="2147470474"/>
            <ac:spMk id="60" creationId="{AB21EB5F-6B0C-F3E7-D5C2-C3C5B0CBB803}"/>
          </ac:spMkLst>
        </pc:spChg>
        <pc:grpChg chg="add del mod">
          <ac:chgData name="Bob Ward" userId="6da7c2dd-8e2e-469f-a216-c384312e2a2d" providerId="ADAL" clId="{62870759-0822-402D-B25C-BB6298B1EE64}" dt="2023-10-29T18:16:13.256" v="29819" actId="478"/>
          <ac:grpSpMkLst>
            <pc:docMk/>
            <pc:sldMk cId="2859438342" sldId="2147470474"/>
            <ac:grpSpMk id="10" creationId="{626B0E5D-9536-69A4-FFCB-DDF62F1F946D}"/>
          </ac:grpSpMkLst>
        </pc:grpChg>
        <pc:grpChg chg="add mod">
          <ac:chgData name="Bob Ward" userId="6da7c2dd-8e2e-469f-a216-c384312e2a2d" providerId="ADAL" clId="{62870759-0822-402D-B25C-BB6298B1EE64}" dt="2023-10-29T18:35:08.495" v="30195" actId="1076"/>
          <ac:grpSpMkLst>
            <pc:docMk/>
            <pc:sldMk cId="2859438342" sldId="2147470474"/>
            <ac:grpSpMk id="51" creationId="{34B578B7-C8C8-24AB-5438-7CDE0E9113F0}"/>
          </ac:grpSpMkLst>
        </pc:grpChg>
        <pc:grpChg chg="add mod">
          <ac:chgData name="Bob Ward" userId="6da7c2dd-8e2e-469f-a216-c384312e2a2d" providerId="ADAL" clId="{62870759-0822-402D-B25C-BB6298B1EE64}" dt="2023-10-29T18:35:08.495" v="30195" actId="1076"/>
          <ac:grpSpMkLst>
            <pc:docMk/>
            <pc:sldMk cId="2859438342" sldId="2147470474"/>
            <ac:grpSpMk id="56" creationId="{8321EBFD-7B6D-0191-9E42-D7AB2EE0083C}"/>
          </ac:grpSpMkLst>
        </pc:grpChg>
        <pc:graphicFrameChg chg="add mod modGraphic">
          <ac:chgData name="Bob Ward" userId="6da7c2dd-8e2e-469f-a216-c384312e2a2d" providerId="ADAL" clId="{62870759-0822-402D-B25C-BB6298B1EE64}" dt="2023-10-29T21:36:33.275" v="33039"/>
          <ac:graphicFrameMkLst>
            <pc:docMk/>
            <pc:sldMk cId="2859438342" sldId="2147470474"/>
            <ac:graphicFrameMk id="8" creationId="{93766A39-36AA-AA1A-6FF6-EA72C5D49CB9}"/>
          </ac:graphicFrameMkLst>
        </pc:graphicFrameChg>
        <pc:graphicFrameChg chg="del mod">
          <ac:chgData name="Bob Ward" userId="6da7c2dd-8e2e-469f-a216-c384312e2a2d" providerId="ADAL" clId="{62870759-0822-402D-B25C-BB6298B1EE64}" dt="2023-10-29T18:02:57.544" v="29705" actId="478"/>
          <ac:graphicFrameMkLst>
            <pc:docMk/>
            <pc:sldMk cId="2859438342" sldId="2147470474"/>
            <ac:graphicFrameMk id="14" creationId="{A20209A4-5203-4FFC-A46D-E59A50C6D94E}"/>
          </ac:graphicFrameMkLst>
        </pc:graphicFrameChg>
        <pc:picChg chg="add mod">
          <ac:chgData name="Bob Ward" userId="6da7c2dd-8e2e-469f-a216-c384312e2a2d" providerId="ADAL" clId="{62870759-0822-402D-B25C-BB6298B1EE64}" dt="2023-10-29T18:35:08.495" v="30195" actId="1076"/>
          <ac:picMkLst>
            <pc:docMk/>
            <pc:sldMk cId="2859438342" sldId="2147470474"/>
            <ac:picMk id="3" creationId="{47928BB0-0553-6014-6A8A-F6D76B1707A3}"/>
          </ac:picMkLst>
        </pc:picChg>
        <pc:picChg chg="del">
          <ac:chgData name="Bob Ward" userId="6da7c2dd-8e2e-469f-a216-c384312e2a2d" providerId="ADAL" clId="{62870759-0822-402D-B25C-BB6298B1EE64}" dt="2023-10-29T18:02:57.544" v="29705" actId="478"/>
          <ac:picMkLst>
            <pc:docMk/>
            <pc:sldMk cId="2859438342" sldId="2147470474"/>
            <ac:picMk id="23" creationId="{D60BAF13-ACB3-4F3C-8FAD-0653AA25C2A3}"/>
          </ac:picMkLst>
        </pc:picChg>
        <pc:picChg chg="add del mod">
          <ac:chgData name="Bob Ward" userId="6da7c2dd-8e2e-469f-a216-c384312e2a2d" providerId="ADAL" clId="{62870759-0822-402D-B25C-BB6298B1EE64}" dt="2023-10-29T18:16:32.425" v="29830" actId="478"/>
          <ac:picMkLst>
            <pc:docMk/>
            <pc:sldMk cId="2859438342" sldId="2147470474"/>
            <ac:picMk id="47" creationId="{D7D9E8FC-DE67-4752-44C0-166FE431FA24}"/>
          </ac:picMkLst>
        </pc:picChg>
        <pc:picChg chg="add mod">
          <ac:chgData name="Bob Ward" userId="6da7c2dd-8e2e-469f-a216-c384312e2a2d" providerId="ADAL" clId="{62870759-0822-402D-B25C-BB6298B1EE64}" dt="2023-10-29T18:35:08.495" v="30195" actId="1076"/>
          <ac:picMkLst>
            <pc:docMk/>
            <pc:sldMk cId="2859438342" sldId="2147470474"/>
            <ac:picMk id="49" creationId="{80A8F946-8027-0B90-A14B-14B13C0FEDCA}"/>
          </ac:picMkLst>
        </pc:picChg>
        <pc:picChg chg="add mod">
          <ac:chgData name="Bob Ward" userId="6da7c2dd-8e2e-469f-a216-c384312e2a2d" providerId="ADAL" clId="{62870759-0822-402D-B25C-BB6298B1EE64}" dt="2023-10-29T18:35:08.495" v="30195" actId="1076"/>
          <ac:picMkLst>
            <pc:docMk/>
            <pc:sldMk cId="2859438342" sldId="2147470474"/>
            <ac:picMk id="50" creationId="{7F41B267-B2F3-063C-BFD0-67130052EFCE}"/>
          </ac:picMkLst>
        </pc:picChg>
        <pc:picChg chg="add mod">
          <ac:chgData name="Bob Ward" userId="6da7c2dd-8e2e-469f-a216-c384312e2a2d" providerId="ADAL" clId="{62870759-0822-402D-B25C-BB6298B1EE64}" dt="2023-10-29T18:35:08.495" v="30195" actId="1076"/>
          <ac:picMkLst>
            <pc:docMk/>
            <pc:sldMk cId="2859438342" sldId="2147470474"/>
            <ac:picMk id="1026" creationId="{CDDA7691-67E1-79EF-D7FB-6115093E30FB}"/>
          </ac:picMkLst>
        </pc:picChg>
        <pc:picChg chg="add mod">
          <ac:chgData name="Bob Ward" userId="6da7c2dd-8e2e-469f-a216-c384312e2a2d" providerId="ADAL" clId="{62870759-0822-402D-B25C-BB6298B1EE64}" dt="2023-10-29T18:35:08.495" v="30195" actId="1076"/>
          <ac:picMkLst>
            <pc:docMk/>
            <pc:sldMk cId="2859438342" sldId="2147470474"/>
            <ac:picMk id="5122" creationId="{992BC139-3B3C-A128-27FB-E04E9FFBC6D3}"/>
          </ac:picMkLst>
        </pc:picChg>
        <pc:cxnChg chg="del">
          <ac:chgData name="Bob Ward" userId="6da7c2dd-8e2e-469f-a216-c384312e2a2d" providerId="ADAL" clId="{62870759-0822-402D-B25C-BB6298B1EE64}" dt="2023-10-29T18:02:57.544" v="29705" actId="478"/>
          <ac:cxnSpMkLst>
            <pc:docMk/>
            <pc:sldMk cId="2859438342" sldId="2147470474"/>
            <ac:cxnSpMk id="24" creationId="{B9DF5076-FA1B-479B-BA98-6B4C5A3F4C6B}"/>
          </ac:cxnSpMkLst>
        </pc:cxnChg>
        <pc:cxnChg chg="del">
          <ac:chgData name="Bob Ward" userId="6da7c2dd-8e2e-469f-a216-c384312e2a2d" providerId="ADAL" clId="{62870759-0822-402D-B25C-BB6298B1EE64}" dt="2023-10-29T18:02:57.544" v="29705" actId="478"/>
          <ac:cxnSpMkLst>
            <pc:docMk/>
            <pc:sldMk cId="2859438342" sldId="2147470474"/>
            <ac:cxnSpMk id="26" creationId="{25CDED6F-F66B-40D9-8A1E-BEBD54F66769}"/>
          </ac:cxnSpMkLst>
        </pc:cxnChg>
      </pc:sldChg>
      <pc:sldChg chg="addSp modSp add mod">
        <pc:chgData name="Bob Ward" userId="6da7c2dd-8e2e-469f-a216-c384312e2a2d" providerId="ADAL" clId="{62870759-0822-402D-B25C-BB6298B1EE64}" dt="2023-10-30T01:16:49.599" v="36714" actId="2711"/>
        <pc:sldMkLst>
          <pc:docMk/>
          <pc:sldMk cId="3105326137" sldId="2147470475"/>
        </pc:sldMkLst>
        <pc:spChg chg="add mod">
          <ac:chgData name="Bob Ward" userId="6da7c2dd-8e2e-469f-a216-c384312e2a2d" providerId="ADAL" clId="{62870759-0822-402D-B25C-BB6298B1EE64}" dt="2023-10-30T01:16:49.599" v="36714" actId="2711"/>
          <ac:spMkLst>
            <pc:docMk/>
            <pc:sldMk cId="3105326137" sldId="2147470475"/>
            <ac:spMk id="3" creationId="{1E9D28B2-4552-6E6E-5BCA-E42320BCD000}"/>
          </ac:spMkLst>
        </pc:spChg>
      </pc:sldChg>
      <pc:sldChg chg="add">
        <pc:chgData name="Bob Ward" userId="6da7c2dd-8e2e-469f-a216-c384312e2a2d" providerId="ADAL" clId="{62870759-0822-402D-B25C-BB6298B1EE64}" dt="2023-10-31T23:48:24.339" v="51598"/>
        <pc:sldMkLst>
          <pc:docMk/>
          <pc:sldMk cId="962043818" sldId="2147470481"/>
        </pc:sldMkLst>
      </pc:sldChg>
      <pc:sldChg chg="add del mod setBg chgLayout">
        <pc:chgData name="Bob Ward" userId="6da7c2dd-8e2e-469f-a216-c384312e2a2d" providerId="ADAL" clId="{62870759-0822-402D-B25C-BB6298B1EE64}" dt="2023-10-28T18:43:57.478" v="26011" actId="47"/>
        <pc:sldMkLst>
          <pc:docMk/>
          <pc:sldMk cId="3243899003" sldId="2147470483"/>
        </pc:sldMkLst>
      </pc:sldChg>
      <pc:sldChg chg="del">
        <pc:chgData name="Bob Ward" userId="6da7c2dd-8e2e-469f-a216-c384312e2a2d" providerId="ADAL" clId="{62870759-0822-402D-B25C-BB6298B1EE64}" dt="2023-10-22T01:10:01.168" v="6903" actId="47"/>
        <pc:sldMkLst>
          <pc:docMk/>
          <pc:sldMk cId="4289754821" sldId="2147470498"/>
        </pc:sldMkLst>
      </pc:sldChg>
      <pc:sldChg chg="modSp add del">
        <pc:chgData name="Bob Ward" userId="6da7c2dd-8e2e-469f-a216-c384312e2a2d" providerId="ADAL" clId="{62870759-0822-402D-B25C-BB6298B1EE64}" dt="2023-10-27T17:49:56.650" v="23324" actId="20577"/>
        <pc:sldMkLst>
          <pc:docMk/>
          <pc:sldMk cId="3328990153" sldId="2147470500"/>
        </pc:sldMkLst>
        <pc:spChg chg="mod">
          <ac:chgData name="Bob Ward" userId="6da7c2dd-8e2e-469f-a216-c384312e2a2d" providerId="ADAL" clId="{62870759-0822-402D-B25C-BB6298B1EE64}" dt="2023-10-27T17:49:56.650" v="23324" actId="20577"/>
          <ac:spMkLst>
            <pc:docMk/>
            <pc:sldMk cId="3328990153" sldId="2147470500"/>
            <ac:spMk id="30" creationId="{B21864B7-03EA-429C-9164-9B8023F107D5}"/>
          </ac:spMkLst>
        </pc:spChg>
      </pc:sldChg>
      <pc:sldChg chg="modSp add del mod modNotesTx">
        <pc:chgData name="Bob Ward" userId="6da7c2dd-8e2e-469f-a216-c384312e2a2d" providerId="ADAL" clId="{62870759-0822-402D-B25C-BB6298B1EE64}" dt="2023-11-12T03:31:30.334" v="66644" actId="47"/>
        <pc:sldMkLst>
          <pc:docMk/>
          <pc:sldMk cId="2717494520" sldId="2147470502"/>
        </pc:sldMkLst>
        <pc:spChg chg="mod">
          <ac:chgData name="Bob Ward" userId="6da7c2dd-8e2e-469f-a216-c384312e2a2d" providerId="ADAL" clId="{62870759-0822-402D-B25C-BB6298B1EE64}" dt="2023-10-31T15:46:38.419" v="46202" actId="6549"/>
          <ac:spMkLst>
            <pc:docMk/>
            <pc:sldMk cId="2717494520" sldId="2147470502"/>
            <ac:spMk id="2" creationId="{DA75C70E-5FA7-4057-8878-D71B5F5DE0B4}"/>
          </ac:spMkLst>
        </pc:spChg>
      </pc:sldChg>
      <pc:sldChg chg="del">
        <pc:chgData name="Bob Ward" userId="6da7c2dd-8e2e-469f-a216-c384312e2a2d" providerId="ADAL" clId="{62870759-0822-402D-B25C-BB6298B1EE64}" dt="2023-10-22T01:10:08.485" v="6908" actId="47"/>
        <pc:sldMkLst>
          <pc:docMk/>
          <pc:sldMk cId="299796371" sldId="2147470506"/>
        </pc:sldMkLst>
      </pc:sldChg>
      <pc:sldChg chg="del">
        <pc:chgData name="Bob Ward" userId="6da7c2dd-8e2e-469f-a216-c384312e2a2d" providerId="ADAL" clId="{62870759-0822-402D-B25C-BB6298B1EE64}" dt="2023-10-22T01:10:02.188" v="6904" actId="47"/>
        <pc:sldMkLst>
          <pc:docMk/>
          <pc:sldMk cId="1080817713" sldId="2147470508"/>
        </pc:sldMkLst>
      </pc:sldChg>
      <pc:sldChg chg="del">
        <pc:chgData name="Bob Ward" userId="6da7c2dd-8e2e-469f-a216-c384312e2a2d" providerId="ADAL" clId="{62870759-0822-402D-B25C-BB6298B1EE64}" dt="2023-10-22T22:24:18.464" v="11391" actId="47"/>
        <pc:sldMkLst>
          <pc:docMk/>
          <pc:sldMk cId="143801038" sldId="2147470566"/>
        </pc:sldMkLst>
      </pc:sldChg>
      <pc:sldChg chg="del">
        <pc:chgData name="Bob Ward" userId="6da7c2dd-8e2e-469f-a216-c384312e2a2d" providerId="ADAL" clId="{62870759-0822-402D-B25C-BB6298B1EE64}" dt="2023-10-22T21:36:33.280" v="9834" actId="47"/>
        <pc:sldMkLst>
          <pc:docMk/>
          <pc:sldMk cId="2638530539" sldId="2147477250"/>
        </pc:sldMkLst>
      </pc:sldChg>
      <pc:sldChg chg="del">
        <pc:chgData name="Bob Ward" userId="6da7c2dd-8e2e-469f-a216-c384312e2a2d" providerId="ADAL" clId="{62870759-0822-402D-B25C-BB6298B1EE64}" dt="2023-10-22T23:25:47.278" v="12378" actId="47"/>
        <pc:sldMkLst>
          <pc:docMk/>
          <pc:sldMk cId="1761068096" sldId="2147477254"/>
        </pc:sldMkLst>
      </pc:sldChg>
      <pc:sldChg chg="del">
        <pc:chgData name="Bob Ward" userId="6da7c2dd-8e2e-469f-a216-c384312e2a2d" providerId="ADAL" clId="{62870759-0822-402D-B25C-BB6298B1EE64}" dt="2023-10-22T21:36:22.585" v="9818" actId="47"/>
        <pc:sldMkLst>
          <pc:docMk/>
          <pc:sldMk cId="2962250682" sldId="2147477258"/>
        </pc:sldMkLst>
      </pc:sldChg>
      <pc:sldChg chg="del">
        <pc:chgData name="Bob Ward" userId="6da7c2dd-8e2e-469f-a216-c384312e2a2d" providerId="ADAL" clId="{62870759-0822-402D-B25C-BB6298B1EE64}" dt="2023-10-22T21:36:29.368" v="9828" actId="47"/>
        <pc:sldMkLst>
          <pc:docMk/>
          <pc:sldMk cId="3691916045" sldId="2147477260"/>
        </pc:sldMkLst>
      </pc:sldChg>
      <pc:sldChg chg="del">
        <pc:chgData name="Bob Ward" userId="6da7c2dd-8e2e-469f-a216-c384312e2a2d" providerId="ADAL" clId="{62870759-0822-402D-B25C-BB6298B1EE64}" dt="2023-10-22T21:36:30.629" v="9830" actId="47"/>
        <pc:sldMkLst>
          <pc:docMk/>
          <pc:sldMk cId="2054738413" sldId="2147477261"/>
        </pc:sldMkLst>
      </pc:sldChg>
      <pc:sldChg chg="del">
        <pc:chgData name="Bob Ward" userId="6da7c2dd-8e2e-469f-a216-c384312e2a2d" providerId="ADAL" clId="{62870759-0822-402D-B25C-BB6298B1EE64}" dt="2023-10-22T21:36:26.514" v="9824" actId="47"/>
        <pc:sldMkLst>
          <pc:docMk/>
          <pc:sldMk cId="248298824" sldId="2147477262"/>
        </pc:sldMkLst>
      </pc:sldChg>
      <pc:sldChg chg="del">
        <pc:chgData name="Bob Ward" userId="6da7c2dd-8e2e-469f-a216-c384312e2a2d" providerId="ADAL" clId="{62870759-0822-402D-B25C-BB6298B1EE64}" dt="2023-10-22T21:36:32.602" v="9833" actId="47"/>
        <pc:sldMkLst>
          <pc:docMk/>
          <pc:sldMk cId="2527209335" sldId="2147477271"/>
        </pc:sldMkLst>
      </pc:sldChg>
      <pc:sldChg chg="del">
        <pc:chgData name="Bob Ward" userId="6da7c2dd-8e2e-469f-a216-c384312e2a2d" providerId="ADAL" clId="{62870759-0822-402D-B25C-BB6298B1EE64}" dt="2023-10-22T01:09:46.628" v="6894" actId="47"/>
        <pc:sldMkLst>
          <pc:docMk/>
          <pc:sldMk cId="2631714577" sldId="2147477275"/>
        </pc:sldMkLst>
      </pc:sldChg>
      <pc:sldChg chg="del">
        <pc:chgData name="Bob Ward" userId="6da7c2dd-8e2e-469f-a216-c384312e2a2d" providerId="ADAL" clId="{62870759-0822-402D-B25C-BB6298B1EE64}" dt="2023-10-22T22:40:19.071" v="11648" actId="47"/>
        <pc:sldMkLst>
          <pc:docMk/>
          <pc:sldMk cId="3696967483" sldId="2147477279"/>
        </pc:sldMkLst>
      </pc:sldChg>
      <pc:sldChg chg="del">
        <pc:chgData name="Bob Ward" userId="6da7c2dd-8e2e-469f-a216-c384312e2a2d" providerId="ADAL" clId="{62870759-0822-402D-B25C-BB6298B1EE64}" dt="2023-10-22T22:51:43.344" v="12111" actId="47"/>
        <pc:sldMkLst>
          <pc:docMk/>
          <pc:sldMk cId="2485615152" sldId="2147477283"/>
        </pc:sldMkLst>
      </pc:sldChg>
      <pc:sldChg chg="del">
        <pc:chgData name="Bob Ward" userId="6da7c2dd-8e2e-469f-a216-c384312e2a2d" providerId="ADAL" clId="{62870759-0822-402D-B25C-BB6298B1EE64}" dt="2023-10-22T23:25:39.233" v="12375" actId="47"/>
        <pc:sldMkLst>
          <pc:docMk/>
          <pc:sldMk cId="561508236" sldId="2147477285"/>
        </pc:sldMkLst>
      </pc:sldChg>
      <pc:sldChg chg="del">
        <pc:chgData name="Bob Ward" userId="6da7c2dd-8e2e-469f-a216-c384312e2a2d" providerId="ADAL" clId="{62870759-0822-402D-B25C-BB6298B1EE64}" dt="2023-10-22T23:25:46.313" v="12376" actId="47"/>
        <pc:sldMkLst>
          <pc:docMk/>
          <pc:sldMk cId="2418293298" sldId="2147477287"/>
        </pc:sldMkLst>
      </pc:sldChg>
      <pc:sldChg chg="del">
        <pc:chgData name="Bob Ward" userId="6da7c2dd-8e2e-469f-a216-c384312e2a2d" providerId="ADAL" clId="{62870759-0822-402D-B25C-BB6298B1EE64}" dt="2023-10-22T22:24:12.721" v="11384" actId="47"/>
        <pc:sldMkLst>
          <pc:docMk/>
          <pc:sldMk cId="217624642" sldId="2147477288"/>
        </pc:sldMkLst>
      </pc:sldChg>
      <pc:sldChg chg="del">
        <pc:chgData name="Bob Ward" userId="6da7c2dd-8e2e-469f-a216-c384312e2a2d" providerId="ADAL" clId="{62870759-0822-402D-B25C-BB6298B1EE64}" dt="2023-10-22T22:24:10.217" v="11379" actId="47"/>
        <pc:sldMkLst>
          <pc:docMk/>
          <pc:sldMk cId="382630538" sldId="2147477289"/>
        </pc:sldMkLst>
      </pc:sldChg>
      <pc:sldChg chg="del">
        <pc:chgData name="Bob Ward" userId="6da7c2dd-8e2e-469f-a216-c384312e2a2d" providerId="ADAL" clId="{62870759-0822-402D-B25C-BB6298B1EE64}" dt="2023-10-22T22:24:13.860" v="11386" actId="47"/>
        <pc:sldMkLst>
          <pc:docMk/>
          <pc:sldMk cId="1788912143" sldId="2147477299"/>
        </pc:sldMkLst>
      </pc:sldChg>
      <pc:sldChg chg="del">
        <pc:chgData name="Bob Ward" userId="6da7c2dd-8e2e-469f-a216-c384312e2a2d" providerId="ADAL" clId="{62870759-0822-402D-B25C-BB6298B1EE64}" dt="2023-10-22T22:24:13.213" v="11385" actId="47"/>
        <pc:sldMkLst>
          <pc:docMk/>
          <pc:sldMk cId="731935675" sldId="2147477302"/>
        </pc:sldMkLst>
      </pc:sldChg>
      <pc:sldChg chg="del">
        <pc:chgData name="Bob Ward" userId="6da7c2dd-8e2e-469f-a216-c384312e2a2d" providerId="ADAL" clId="{62870759-0822-402D-B25C-BB6298B1EE64}" dt="2023-10-22T22:40:22.128" v="11654" actId="47"/>
        <pc:sldMkLst>
          <pc:docMk/>
          <pc:sldMk cId="16438911" sldId="2147477309"/>
        </pc:sldMkLst>
      </pc:sldChg>
      <pc:sldChg chg="del">
        <pc:chgData name="Bob Ward" userId="6da7c2dd-8e2e-469f-a216-c384312e2a2d" providerId="ADAL" clId="{62870759-0822-402D-B25C-BB6298B1EE64}" dt="2023-10-22T22:40:20.007" v="11650" actId="47"/>
        <pc:sldMkLst>
          <pc:docMk/>
          <pc:sldMk cId="336449971" sldId="2147477310"/>
        </pc:sldMkLst>
      </pc:sldChg>
      <pc:sldChg chg="del">
        <pc:chgData name="Bob Ward" userId="6da7c2dd-8e2e-469f-a216-c384312e2a2d" providerId="ADAL" clId="{62870759-0822-402D-B25C-BB6298B1EE64}" dt="2023-10-22T22:40:20.492" v="11651" actId="47"/>
        <pc:sldMkLst>
          <pc:docMk/>
          <pc:sldMk cId="105991541" sldId="2147477311"/>
        </pc:sldMkLst>
      </pc:sldChg>
      <pc:sldChg chg="del">
        <pc:chgData name="Bob Ward" userId="6da7c2dd-8e2e-469f-a216-c384312e2a2d" providerId="ADAL" clId="{62870759-0822-402D-B25C-BB6298B1EE64}" dt="2023-10-22T22:24:11.202" v="11381" actId="47"/>
        <pc:sldMkLst>
          <pc:docMk/>
          <pc:sldMk cId="1070670381" sldId="2147477312"/>
        </pc:sldMkLst>
      </pc:sldChg>
      <pc:sldChg chg="del">
        <pc:chgData name="Bob Ward" userId="6da7c2dd-8e2e-469f-a216-c384312e2a2d" providerId="ADAL" clId="{62870759-0822-402D-B25C-BB6298B1EE64}" dt="2023-10-22T22:24:19.599" v="11393" actId="47"/>
        <pc:sldMkLst>
          <pc:docMk/>
          <pc:sldMk cId="257392283" sldId="2147477314"/>
        </pc:sldMkLst>
      </pc:sldChg>
      <pc:sldChg chg="del">
        <pc:chgData name="Bob Ward" userId="6da7c2dd-8e2e-469f-a216-c384312e2a2d" providerId="ADAL" clId="{62870759-0822-402D-B25C-BB6298B1EE64}" dt="2023-10-22T23:25:46.753" v="12377" actId="47"/>
        <pc:sldMkLst>
          <pc:docMk/>
          <pc:sldMk cId="3636752962" sldId="2147477315"/>
        </pc:sldMkLst>
      </pc:sldChg>
      <pc:sldChg chg="del">
        <pc:chgData name="Bob Ward" userId="6da7c2dd-8e2e-469f-a216-c384312e2a2d" providerId="ADAL" clId="{62870759-0822-402D-B25C-BB6298B1EE64}" dt="2023-10-22T22:24:11.652" v="11382" actId="47"/>
        <pc:sldMkLst>
          <pc:docMk/>
          <pc:sldMk cId="1972721372" sldId="2147477316"/>
        </pc:sldMkLst>
      </pc:sldChg>
      <pc:sldChg chg="del">
        <pc:chgData name="Bob Ward" userId="6da7c2dd-8e2e-469f-a216-c384312e2a2d" providerId="ADAL" clId="{62870759-0822-402D-B25C-BB6298B1EE64}" dt="2023-10-22T22:24:14.913" v="11388" actId="47"/>
        <pc:sldMkLst>
          <pc:docMk/>
          <pc:sldMk cId="3164555567" sldId="2147477317"/>
        </pc:sldMkLst>
      </pc:sldChg>
      <pc:sldChg chg="del">
        <pc:chgData name="Bob Ward" userId="6da7c2dd-8e2e-469f-a216-c384312e2a2d" providerId="ADAL" clId="{62870759-0822-402D-B25C-BB6298B1EE64}" dt="2023-10-22T01:09:55.114" v="6901" actId="47"/>
        <pc:sldMkLst>
          <pc:docMk/>
          <pc:sldMk cId="261159046" sldId="2147477324"/>
        </pc:sldMkLst>
      </pc:sldChg>
      <pc:sldChg chg="del">
        <pc:chgData name="Bob Ward" userId="6da7c2dd-8e2e-469f-a216-c384312e2a2d" providerId="ADAL" clId="{62870759-0822-402D-B25C-BB6298B1EE64}" dt="2023-10-22T23:25:47.839" v="12379" actId="47"/>
        <pc:sldMkLst>
          <pc:docMk/>
          <pc:sldMk cId="3904166085" sldId="2147477325"/>
        </pc:sldMkLst>
      </pc:sldChg>
      <pc:sldChg chg="del">
        <pc:chgData name="Bob Ward" userId="6da7c2dd-8e2e-469f-a216-c384312e2a2d" providerId="ADAL" clId="{62870759-0822-402D-B25C-BB6298B1EE64}" dt="2023-10-22T01:10:05.507" v="6907" actId="47"/>
        <pc:sldMkLst>
          <pc:docMk/>
          <pc:sldMk cId="3512788645" sldId="2147477327"/>
        </pc:sldMkLst>
      </pc:sldChg>
      <pc:sldChg chg="del">
        <pc:chgData name="Bob Ward" userId="6da7c2dd-8e2e-469f-a216-c384312e2a2d" providerId="ADAL" clId="{62870759-0822-402D-B25C-BB6298B1EE64}" dt="2023-10-22T01:10:04.775" v="6906" actId="47"/>
        <pc:sldMkLst>
          <pc:docMk/>
          <pc:sldMk cId="2186159777" sldId="2147477328"/>
        </pc:sldMkLst>
      </pc:sldChg>
      <pc:sldChg chg="del">
        <pc:chgData name="Bob Ward" userId="6da7c2dd-8e2e-469f-a216-c384312e2a2d" providerId="ADAL" clId="{62870759-0822-402D-B25C-BB6298B1EE64}" dt="2023-10-22T01:09:49.693" v="6897" actId="47"/>
        <pc:sldMkLst>
          <pc:docMk/>
          <pc:sldMk cId="3487956801" sldId="2147477332"/>
        </pc:sldMkLst>
      </pc:sldChg>
      <pc:sldChg chg="del">
        <pc:chgData name="Bob Ward" userId="6da7c2dd-8e2e-469f-a216-c384312e2a2d" providerId="ADAL" clId="{62870759-0822-402D-B25C-BB6298B1EE64}" dt="2023-10-22T01:09:48.719" v="6896" actId="47"/>
        <pc:sldMkLst>
          <pc:docMk/>
          <pc:sldMk cId="170805326" sldId="2147477334"/>
        </pc:sldMkLst>
      </pc:sldChg>
      <pc:sldChg chg="del">
        <pc:chgData name="Bob Ward" userId="6da7c2dd-8e2e-469f-a216-c384312e2a2d" providerId="ADAL" clId="{62870759-0822-402D-B25C-BB6298B1EE64}" dt="2023-10-22T01:09:47.807" v="6895" actId="47"/>
        <pc:sldMkLst>
          <pc:docMk/>
          <pc:sldMk cId="2260530005" sldId="2147477335"/>
        </pc:sldMkLst>
      </pc:sldChg>
      <pc:sldChg chg="del">
        <pc:chgData name="Bob Ward" userId="6da7c2dd-8e2e-469f-a216-c384312e2a2d" providerId="ADAL" clId="{62870759-0822-402D-B25C-BB6298B1EE64}" dt="2023-10-22T21:36:21.556" v="9817" actId="47"/>
        <pc:sldMkLst>
          <pc:docMk/>
          <pc:sldMk cId="3471407373" sldId="2147477337"/>
        </pc:sldMkLst>
      </pc:sldChg>
      <pc:sldChg chg="del">
        <pc:chgData name="Bob Ward" userId="6da7c2dd-8e2e-469f-a216-c384312e2a2d" providerId="ADAL" clId="{62870759-0822-402D-B25C-BB6298B1EE64}" dt="2023-10-22T01:09:54.169" v="6900" actId="47"/>
        <pc:sldMkLst>
          <pc:docMk/>
          <pc:sldMk cId="67987278" sldId="2147477338"/>
        </pc:sldMkLst>
      </pc:sldChg>
      <pc:sldChg chg="del">
        <pc:chgData name="Bob Ward" userId="6da7c2dd-8e2e-469f-a216-c384312e2a2d" providerId="ADAL" clId="{62870759-0822-402D-B25C-BB6298B1EE64}" dt="2023-10-22T21:36:27.284" v="9825" actId="47"/>
        <pc:sldMkLst>
          <pc:docMk/>
          <pc:sldMk cId="71079675" sldId="2147477339"/>
        </pc:sldMkLst>
      </pc:sldChg>
      <pc:sldChg chg="addSp modSp del mod">
        <pc:chgData name="Bob Ward" userId="6da7c2dd-8e2e-469f-a216-c384312e2a2d" providerId="ADAL" clId="{62870759-0822-402D-B25C-BB6298B1EE64}" dt="2023-11-12T02:46:56.310" v="64723" actId="47"/>
        <pc:sldMkLst>
          <pc:docMk/>
          <pc:sldMk cId="3193802633" sldId="2147477340"/>
        </pc:sldMkLst>
        <pc:spChg chg="add mod">
          <ac:chgData name="Bob Ward" userId="6da7c2dd-8e2e-469f-a216-c384312e2a2d" providerId="ADAL" clId="{62870759-0822-402D-B25C-BB6298B1EE64}" dt="2023-10-22T00:24:17.724" v="6159" actId="1076"/>
          <ac:spMkLst>
            <pc:docMk/>
            <pc:sldMk cId="3193802633" sldId="2147477340"/>
            <ac:spMk id="4" creationId="{B8D5035B-0C69-650C-9C4C-A512DB819983}"/>
          </ac:spMkLst>
        </pc:spChg>
      </pc:sldChg>
      <pc:sldChg chg="del">
        <pc:chgData name="Bob Ward" userId="6da7c2dd-8e2e-469f-a216-c384312e2a2d" providerId="ADAL" clId="{62870759-0822-402D-B25C-BB6298B1EE64}" dt="2023-10-22T22:24:14.341" v="11387" actId="47"/>
        <pc:sldMkLst>
          <pc:docMk/>
          <pc:sldMk cId="2536840622" sldId="2147477342"/>
        </pc:sldMkLst>
      </pc:sldChg>
      <pc:sldChg chg="del">
        <pc:chgData name="Bob Ward" userId="6da7c2dd-8e2e-469f-a216-c384312e2a2d" providerId="ADAL" clId="{62870759-0822-402D-B25C-BB6298B1EE64}" dt="2023-10-22T21:36:23.877" v="9820" actId="47"/>
        <pc:sldMkLst>
          <pc:docMk/>
          <pc:sldMk cId="3306114309" sldId="2147477344"/>
        </pc:sldMkLst>
      </pc:sldChg>
      <pc:sldChg chg="del">
        <pc:chgData name="Bob Ward" userId="6da7c2dd-8e2e-469f-a216-c384312e2a2d" providerId="ADAL" clId="{62870759-0822-402D-B25C-BB6298B1EE64}" dt="2023-10-22T21:36:24.521" v="9821" actId="47"/>
        <pc:sldMkLst>
          <pc:docMk/>
          <pc:sldMk cId="1793096042" sldId="2147477345"/>
        </pc:sldMkLst>
      </pc:sldChg>
      <pc:sldChg chg="del">
        <pc:chgData name="Bob Ward" userId="6da7c2dd-8e2e-469f-a216-c384312e2a2d" providerId="ADAL" clId="{62870759-0822-402D-B25C-BB6298B1EE64}" dt="2023-10-22T21:36:28.025" v="9826" actId="47"/>
        <pc:sldMkLst>
          <pc:docMk/>
          <pc:sldMk cId="2085471613" sldId="2147477346"/>
        </pc:sldMkLst>
      </pc:sldChg>
      <pc:sldChg chg="del">
        <pc:chgData name="Bob Ward" userId="6da7c2dd-8e2e-469f-a216-c384312e2a2d" providerId="ADAL" clId="{62870759-0822-402D-B25C-BB6298B1EE64}" dt="2023-10-22T21:36:33.849" v="9835" actId="47"/>
        <pc:sldMkLst>
          <pc:docMk/>
          <pc:sldMk cId="650214167" sldId="2147477347"/>
        </pc:sldMkLst>
      </pc:sldChg>
      <pc:sldChg chg="del">
        <pc:chgData name="Bob Ward" userId="6da7c2dd-8e2e-469f-a216-c384312e2a2d" providerId="ADAL" clId="{62870759-0822-402D-B25C-BB6298B1EE64}" dt="2023-10-22T21:36:29.985" v="9829" actId="47"/>
        <pc:sldMkLst>
          <pc:docMk/>
          <pc:sldMk cId="942627949" sldId="2147477348"/>
        </pc:sldMkLst>
      </pc:sldChg>
      <pc:sldChg chg="del">
        <pc:chgData name="Bob Ward" userId="6da7c2dd-8e2e-469f-a216-c384312e2a2d" providerId="ADAL" clId="{62870759-0822-402D-B25C-BB6298B1EE64}" dt="2023-10-22T21:36:31.948" v="9832" actId="47"/>
        <pc:sldMkLst>
          <pc:docMk/>
          <pc:sldMk cId="3619275977" sldId="2147477349"/>
        </pc:sldMkLst>
      </pc:sldChg>
      <pc:sldChg chg="del">
        <pc:chgData name="Bob Ward" userId="6da7c2dd-8e2e-469f-a216-c384312e2a2d" providerId="ADAL" clId="{62870759-0822-402D-B25C-BB6298B1EE64}" dt="2023-10-22T22:24:18.924" v="11392" actId="47"/>
        <pc:sldMkLst>
          <pc:docMk/>
          <pc:sldMk cId="4160359824" sldId="2147477354"/>
        </pc:sldMkLst>
      </pc:sldChg>
      <pc:sldChg chg="addSp delSp modSp mod">
        <pc:chgData name="Bob Ward" userId="6da7c2dd-8e2e-469f-a216-c384312e2a2d" providerId="ADAL" clId="{62870759-0822-402D-B25C-BB6298B1EE64}" dt="2023-11-12T04:04:16.503" v="68106" actId="1076"/>
        <pc:sldMkLst>
          <pc:docMk/>
          <pc:sldMk cId="3430189995" sldId="2147477355"/>
        </pc:sldMkLst>
        <pc:spChg chg="mod">
          <ac:chgData name="Bob Ward" userId="6da7c2dd-8e2e-469f-a216-c384312e2a2d" providerId="ADAL" clId="{62870759-0822-402D-B25C-BB6298B1EE64}" dt="2023-11-12T04:04:16.503" v="68106" actId="1076"/>
          <ac:spMkLst>
            <pc:docMk/>
            <pc:sldMk cId="3430189995" sldId="2147477355"/>
            <ac:spMk id="3" creationId="{E9AE23EC-62A6-0F44-976B-447F233FC001}"/>
          </ac:spMkLst>
        </pc:spChg>
        <pc:spChg chg="add del mod">
          <ac:chgData name="Bob Ward" userId="6da7c2dd-8e2e-469f-a216-c384312e2a2d" providerId="ADAL" clId="{62870759-0822-402D-B25C-BB6298B1EE64}" dt="2023-11-12T03:58:28.969" v="67202" actId="478"/>
          <ac:spMkLst>
            <pc:docMk/>
            <pc:sldMk cId="3430189995" sldId="2147477355"/>
            <ac:spMk id="5" creationId="{46BA56C3-FEDF-9FD0-74F9-EAFF80F78AA4}"/>
          </ac:spMkLst>
        </pc:spChg>
      </pc:sldChg>
      <pc:sldChg chg="del">
        <pc:chgData name="Bob Ward" userId="6da7c2dd-8e2e-469f-a216-c384312e2a2d" providerId="ADAL" clId="{62870759-0822-402D-B25C-BB6298B1EE64}" dt="2023-10-22T21:36:31.293" v="9831" actId="47"/>
        <pc:sldMkLst>
          <pc:docMk/>
          <pc:sldMk cId="3101951594" sldId="2147477360"/>
        </pc:sldMkLst>
      </pc:sldChg>
      <pc:sldChg chg="del">
        <pc:chgData name="Bob Ward" userId="6da7c2dd-8e2e-469f-a216-c384312e2a2d" providerId="ADAL" clId="{62870759-0822-402D-B25C-BB6298B1EE64}" dt="2023-10-22T22:40:19.529" v="11649" actId="47"/>
        <pc:sldMkLst>
          <pc:docMk/>
          <pc:sldMk cId="1920424182" sldId="2147477367"/>
        </pc:sldMkLst>
      </pc:sldChg>
      <pc:sldChg chg="addSp delSp modSp mod delAnim modAnim modNotesTx">
        <pc:chgData name="Bob Ward" userId="6da7c2dd-8e2e-469f-a216-c384312e2a2d" providerId="ADAL" clId="{62870759-0822-402D-B25C-BB6298B1EE64}" dt="2023-11-12T05:22:30.388" v="70433"/>
        <pc:sldMkLst>
          <pc:docMk/>
          <pc:sldMk cId="2912351574" sldId="2147477368"/>
        </pc:sldMkLst>
        <pc:spChg chg="mod">
          <ac:chgData name="Bob Ward" userId="6da7c2dd-8e2e-469f-a216-c384312e2a2d" providerId="ADAL" clId="{62870759-0822-402D-B25C-BB6298B1EE64}" dt="2023-11-12T05:11:02.499" v="69655" actId="1076"/>
          <ac:spMkLst>
            <pc:docMk/>
            <pc:sldMk cId="2912351574" sldId="2147477368"/>
            <ac:spMk id="3" creationId="{79A289DC-0D2F-12FF-7DB8-DC716343717B}"/>
          </ac:spMkLst>
        </pc:spChg>
        <pc:spChg chg="add del mod">
          <ac:chgData name="Bob Ward" userId="6da7c2dd-8e2e-469f-a216-c384312e2a2d" providerId="ADAL" clId="{62870759-0822-402D-B25C-BB6298B1EE64}" dt="2023-11-12T04:58:16.823" v="69424" actId="478"/>
          <ac:spMkLst>
            <pc:docMk/>
            <pc:sldMk cId="2912351574" sldId="2147477368"/>
            <ac:spMk id="4" creationId="{C352D1B6-080B-B6D2-E09E-9E57152E8838}"/>
          </ac:spMkLst>
        </pc:spChg>
        <pc:spChg chg="add mod">
          <ac:chgData name="Bob Ward" userId="6da7c2dd-8e2e-469f-a216-c384312e2a2d" providerId="ADAL" clId="{62870759-0822-402D-B25C-BB6298B1EE64}" dt="2023-11-12T05:17:50.623" v="70109" actId="1076"/>
          <ac:spMkLst>
            <pc:docMk/>
            <pc:sldMk cId="2912351574" sldId="2147477368"/>
            <ac:spMk id="5" creationId="{17CFCF20-E5F3-811C-2843-FDBFC1A04196}"/>
          </ac:spMkLst>
        </pc:spChg>
        <pc:spChg chg="add mod">
          <ac:chgData name="Bob Ward" userId="6da7c2dd-8e2e-469f-a216-c384312e2a2d" providerId="ADAL" clId="{62870759-0822-402D-B25C-BB6298B1EE64}" dt="2023-11-12T05:18:41.480" v="70286" actId="255"/>
          <ac:spMkLst>
            <pc:docMk/>
            <pc:sldMk cId="2912351574" sldId="2147477368"/>
            <ac:spMk id="6" creationId="{94DCCC80-8CE1-2B8D-2BB7-86BE59BC8304}"/>
          </ac:spMkLst>
        </pc:spChg>
        <pc:spChg chg="add mod">
          <ac:chgData name="Bob Ward" userId="6da7c2dd-8e2e-469f-a216-c384312e2a2d" providerId="ADAL" clId="{62870759-0822-402D-B25C-BB6298B1EE64}" dt="2023-11-12T05:17:50.623" v="70109" actId="1076"/>
          <ac:spMkLst>
            <pc:docMk/>
            <pc:sldMk cId="2912351574" sldId="2147477368"/>
            <ac:spMk id="7" creationId="{491DA606-2B31-9649-E340-3CF86FDEDE7A}"/>
          </ac:spMkLst>
        </pc:spChg>
        <pc:spChg chg="add mod">
          <ac:chgData name="Bob Ward" userId="6da7c2dd-8e2e-469f-a216-c384312e2a2d" providerId="ADAL" clId="{62870759-0822-402D-B25C-BB6298B1EE64}" dt="2023-11-12T05:19:41.944" v="70421" actId="20577"/>
          <ac:spMkLst>
            <pc:docMk/>
            <pc:sldMk cId="2912351574" sldId="2147477368"/>
            <ac:spMk id="8" creationId="{58A98302-EE5F-D8E3-567C-8AF339A592D5}"/>
          </ac:spMkLst>
        </pc:spChg>
        <pc:spChg chg="mod">
          <ac:chgData name="Bob Ward" userId="6da7c2dd-8e2e-469f-a216-c384312e2a2d" providerId="ADAL" clId="{62870759-0822-402D-B25C-BB6298B1EE64}" dt="2023-11-12T05:10:55.214" v="69654" actId="20577"/>
          <ac:spMkLst>
            <pc:docMk/>
            <pc:sldMk cId="2912351574" sldId="2147477368"/>
            <ac:spMk id="9" creationId="{EFCDA649-226B-4F14-4513-38E2DED66D1C}"/>
          </ac:spMkLst>
        </pc:spChg>
        <pc:spChg chg="del mod">
          <ac:chgData name="Bob Ward" userId="6da7c2dd-8e2e-469f-a216-c384312e2a2d" providerId="ADAL" clId="{62870759-0822-402D-B25C-BB6298B1EE64}" dt="2023-11-12T05:17:38.799" v="70105" actId="478"/>
          <ac:spMkLst>
            <pc:docMk/>
            <pc:sldMk cId="2912351574" sldId="2147477368"/>
            <ac:spMk id="13" creationId="{098E3A23-85E9-DC84-EB52-0EA5CB022B12}"/>
          </ac:spMkLst>
        </pc:spChg>
        <pc:spChg chg="mod">
          <ac:chgData name="Bob Ward" userId="6da7c2dd-8e2e-469f-a216-c384312e2a2d" providerId="ADAL" clId="{62870759-0822-402D-B25C-BB6298B1EE64}" dt="2023-11-12T05:09:21.530" v="69434" actId="255"/>
          <ac:spMkLst>
            <pc:docMk/>
            <pc:sldMk cId="2912351574" sldId="2147477368"/>
            <ac:spMk id="15" creationId="{F4C90C68-B90B-ADFC-460C-F4CE83E432DB}"/>
          </ac:spMkLst>
        </pc:spChg>
        <pc:spChg chg="del mod">
          <ac:chgData name="Bob Ward" userId="6da7c2dd-8e2e-469f-a216-c384312e2a2d" providerId="ADAL" clId="{62870759-0822-402D-B25C-BB6298B1EE64}" dt="2023-11-12T05:17:37.092" v="70104" actId="478"/>
          <ac:spMkLst>
            <pc:docMk/>
            <pc:sldMk cId="2912351574" sldId="2147477368"/>
            <ac:spMk id="16" creationId="{1C865BD0-6E71-2CC2-7AF2-2F9C02965C85}"/>
          </ac:spMkLst>
        </pc:spChg>
        <pc:spChg chg="del">
          <ac:chgData name="Bob Ward" userId="6da7c2dd-8e2e-469f-a216-c384312e2a2d" providerId="ADAL" clId="{62870759-0822-402D-B25C-BB6298B1EE64}" dt="2023-11-12T05:17:40.713" v="70106" actId="478"/>
          <ac:spMkLst>
            <pc:docMk/>
            <pc:sldMk cId="2912351574" sldId="2147477368"/>
            <ac:spMk id="18" creationId="{5347C015-238A-EF83-18C8-89C78FA5E4CC}"/>
          </ac:spMkLst>
        </pc:spChg>
        <pc:spChg chg="del mod">
          <ac:chgData name="Bob Ward" userId="6da7c2dd-8e2e-469f-a216-c384312e2a2d" providerId="ADAL" clId="{62870759-0822-402D-B25C-BB6298B1EE64}" dt="2023-11-12T05:17:42.695" v="70107" actId="478"/>
          <ac:spMkLst>
            <pc:docMk/>
            <pc:sldMk cId="2912351574" sldId="2147477368"/>
            <ac:spMk id="19" creationId="{CF38ABBC-3265-0775-B7B2-8E23F8F389B5}"/>
          </ac:spMkLst>
        </pc:spChg>
      </pc:sldChg>
      <pc:sldChg chg="addSp delSp modSp mod delAnim modAnim modNotesTx">
        <pc:chgData name="Bob Ward" userId="6da7c2dd-8e2e-469f-a216-c384312e2a2d" providerId="ADAL" clId="{62870759-0822-402D-B25C-BB6298B1EE64}" dt="2023-11-12T05:38:09.740" v="71406"/>
        <pc:sldMkLst>
          <pc:docMk/>
          <pc:sldMk cId="3372066350" sldId="2147477369"/>
        </pc:sldMkLst>
        <pc:spChg chg="add del mod">
          <ac:chgData name="Bob Ward" userId="6da7c2dd-8e2e-469f-a216-c384312e2a2d" providerId="ADAL" clId="{62870759-0822-402D-B25C-BB6298B1EE64}" dt="2023-11-12T05:22:53.891" v="70434" actId="478"/>
          <ac:spMkLst>
            <pc:docMk/>
            <pc:sldMk cId="3372066350" sldId="2147477369"/>
            <ac:spMk id="3" creationId="{AB9F8EDB-1D73-FCCE-8DD8-CFDA3FDC05E0}"/>
          </ac:spMkLst>
        </pc:spChg>
        <pc:spChg chg="add mod">
          <ac:chgData name="Bob Ward" userId="6da7c2dd-8e2e-469f-a216-c384312e2a2d" providerId="ADAL" clId="{62870759-0822-402D-B25C-BB6298B1EE64}" dt="2023-11-12T05:36:02.380" v="71167" actId="1076"/>
          <ac:spMkLst>
            <pc:docMk/>
            <pc:sldMk cId="3372066350" sldId="2147477369"/>
            <ac:spMk id="4" creationId="{4F8384C7-EF7F-A354-5A4B-9C8860B86EDA}"/>
          </ac:spMkLst>
        </pc:spChg>
        <pc:spChg chg="add mod">
          <ac:chgData name="Bob Ward" userId="6da7c2dd-8e2e-469f-a216-c384312e2a2d" providerId="ADAL" clId="{62870759-0822-402D-B25C-BB6298B1EE64}" dt="2023-11-12T05:36:11.735" v="71168"/>
          <ac:spMkLst>
            <pc:docMk/>
            <pc:sldMk cId="3372066350" sldId="2147477369"/>
            <ac:spMk id="5" creationId="{F348E267-A8A2-8951-5B7E-E2DADD9FF494}"/>
          </ac:spMkLst>
        </pc:spChg>
        <pc:spChg chg="add mod">
          <ac:chgData name="Bob Ward" userId="6da7c2dd-8e2e-469f-a216-c384312e2a2d" providerId="ADAL" clId="{62870759-0822-402D-B25C-BB6298B1EE64}" dt="2023-11-12T05:36:02.380" v="71167" actId="1076"/>
          <ac:spMkLst>
            <pc:docMk/>
            <pc:sldMk cId="3372066350" sldId="2147477369"/>
            <ac:spMk id="6" creationId="{6559C34F-A1E5-CEAB-5CE1-20921F04B4F4}"/>
          </ac:spMkLst>
        </pc:spChg>
        <pc:spChg chg="add mod">
          <ac:chgData name="Bob Ward" userId="6da7c2dd-8e2e-469f-a216-c384312e2a2d" providerId="ADAL" clId="{62870759-0822-402D-B25C-BB6298B1EE64}" dt="2023-11-12T05:37:38.142" v="71405" actId="20577"/>
          <ac:spMkLst>
            <pc:docMk/>
            <pc:sldMk cId="3372066350" sldId="2147477369"/>
            <ac:spMk id="7" creationId="{0E78A1D6-F255-6C02-2813-E99C76DA01EF}"/>
          </ac:spMkLst>
        </pc:spChg>
        <pc:spChg chg="del mod">
          <ac:chgData name="Bob Ward" userId="6da7c2dd-8e2e-469f-a216-c384312e2a2d" providerId="ADAL" clId="{62870759-0822-402D-B25C-BB6298B1EE64}" dt="2023-11-12T05:35:52.957" v="71163" actId="478"/>
          <ac:spMkLst>
            <pc:docMk/>
            <pc:sldMk cId="3372066350" sldId="2147477369"/>
            <ac:spMk id="13" creationId="{098E3A23-85E9-DC84-EB52-0EA5CB022B12}"/>
          </ac:spMkLst>
        </pc:spChg>
        <pc:spChg chg="del mod">
          <ac:chgData name="Bob Ward" userId="6da7c2dd-8e2e-469f-a216-c384312e2a2d" providerId="ADAL" clId="{62870759-0822-402D-B25C-BB6298B1EE64}" dt="2023-11-12T05:35:52.957" v="71163" actId="478"/>
          <ac:spMkLst>
            <pc:docMk/>
            <pc:sldMk cId="3372066350" sldId="2147477369"/>
            <ac:spMk id="16" creationId="{1C865BD0-6E71-2CC2-7AF2-2F9C02965C85}"/>
          </ac:spMkLst>
        </pc:spChg>
        <pc:spChg chg="del mod">
          <ac:chgData name="Bob Ward" userId="6da7c2dd-8e2e-469f-a216-c384312e2a2d" providerId="ADAL" clId="{62870759-0822-402D-B25C-BB6298B1EE64}" dt="2023-11-12T05:35:54.477" v="71165" actId="478"/>
          <ac:spMkLst>
            <pc:docMk/>
            <pc:sldMk cId="3372066350" sldId="2147477369"/>
            <ac:spMk id="18" creationId="{5347C015-238A-EF83-18C8-89C78FA5E4CC}"/>
          </ac:spMkLst>
        </pc:spChg>
        <pc:spChg chg="del mod">
          <ac:chgData name="Bob Ward" userId="6da7c2dd-8e2e-469f-a216-c384312e2a2d" providerId="ADAL" clId="{62870759-0822-402D-B25C-BB6298B1EE64}" dt="2023-11-12T05:35:52.957" v="71163" actId="478"/>
          <ac:spMkLst>
            <pc:docMk/>
            <pc:sldMk cId="3372066350" sldId="2147477369"/>
            <ac:spMk id="19" creationId="{CF38ABBC-3265-0775-B7B2-8E23F8F389B5}"/>
          </ac:spMkLst>
        </pc:spChg>
        <pc:spChg chg="mod">
          <ac:chgData name="Bob Ward" userId="6da7c2dd-8e2e-469f-a216-c384312e2a2d" providerId="ADAL" clId="{62870759-0822-402D-B25C-BB6298B1EE64}" dt="2023-11-12T05:24:56.813" v="70514" actId="20577"/>
          <ac:spMkLst>
            <pc:docMk/>
            <pc:sldMk cId="3372066350" sldId="2147477369"/>
            <ac:spMk id="20" creationId="{BBCF77A0-5B82-28C9-4CC6-AD136E7AD50B}"/>
          </ac:spMkLst>
        </pc:spChg>
        <pc:spChg chg="mod">
          <ac:chgData name="Bob Ward" userId="6da7c2dd-8e2e-469f-a216-c384312e2a2d" providerId="ADAL" clId="{62870759-0822-402D-B25C-BB6298B1EE64}" dt="2023-11-12T05:25:44.088" v="70600" actId="20577"/>
          <ac:spMkLst>
            <pc:docMk/>
            <pc:sldMk cId="3372066350" sldId="2147477369"/>
            <ac:spMk id="22" creationId="{146315E0-A139-3DEA-7F69-ED43714617E7}"/>
          </ac:spMkLst>
        </pc:spChg>
      </pc:sldChg>
      <pc:sldChg chg="del">
        <pc:chgData name="Bob Ward" userId="6da7c2dd-8e2e-469f-a216-c384312e2a2d" providerId="ADAL" clId="{62870759-0822-402D-B25C-BB6298B1EE64}" dt="2023-10-22T23:25:48.872" v="12380" actId="47"/>
        <pc:sldMkLst>
          <pc:docMk/>
          <pc:sldMk cId="2619705641" sldId="2147477377"/>
        </pc:sldMkLst>
      </pc:sldChg>
      <pc:sldChg chg="add del">
        <pc:chgData name="Bob Ward" userId="6da7c2dd-8e2e-469f-a216-c384312e2a2d" providerId="ADAL" clId="{62870759-0822-402D-B25C-BB6298B1EE64}" dt="2023-10-28T19:26:59.785" v="27469"/>
        <pc:sldMkLst>
          <pc:docMk/>
          <pc:sldMk cId="1887458987" sldId="2147477378"/>
        </pc:sldMkLst>
      </pc:sldChg>
      <pc:sldChg chg="addSp delSp modSp add del mod modAnim">
        <pc:chgData name="Bob Ward" userId="6da7c2dd-8e2e-469f-a216-c384312e2a2d" providerId="ADAL" clId="{62870759-0822-402D-B25C-BB6298B1EE64}" dt="2023-11-12T04:56:21.969" v="69423"/>
        <pc:sldMkLst>
          <pc:docMk/>
          <pc:sldMk cId="757016235" sldId="2147477379"/>
        </pc:sldMkLst>
        <pc:spChg chg="mod">
          <ac:chgData name="Bob Ward" userId="6da7c2dd-8e2e-469f-a216-c384312e2a2d" providerId="ADAL" clId="{62870759-0822-402D-B25C-BB6298B1EE64}" dt="2023-10-28T20:47:54.256" v="27670" actId="20577"/>
          <ac:spMkLst>
            <pc:docMk/>
            <pc:sldMk cId="757016235" sldId="2147477379"/>
            <ac:spMk id="50" creationId="{2F25A8AD-7F72-4CC5-AEED-738F75D5304B}"/>
          </ac:spMkLst>
        </pc:spChg>
        <pc:spChg chg="mod">
          <ac:chgData name="Bob Ward" userId="6da7c2dd-8e2e-469f-a216-c384312e2a2d" providerId="ADAL" clId="{62870759-0822-402D-B25C-BB6298B1EE64}" dt="2023-10-28T19:27:17.816" v="27502" actId="20577"/>
          <ac:spMkLst>
            <pc:docMk/>
            <pc:sldMk cId="757016235" sldId="2147477379"/>
            <ac:spMk id="83" creationId="{13BDFF87-A73B-B985-9F24-87F9E87D46A3}"/>
          </ac:spMkLst>
        </pc:spChg>
        <pc:picChg chg="add mod">
          <ac:chgData name="Bob Ward" userId="6da7c2dd-8e2e-469f-a216-c384312e2a2d" providerId="ADAL" clId="{62870759-0822-402D-B25C-BB6298B1EE64}" dt="2023-10-28T20:48:29.765" v="27675" actId="1076"/>
          <ac:picMkLst>
            <pc:docMk/>
            <pc:sldMk cId="757016235" sldId="2147477379"/>
            <ac:picMk id="3" creationId="{9A1FA58E-4CBD-C23D-C4AD-9D8BC368BAF7}"/>
          </ac:picMkLst>
        </pc:picChg>
        <pc:picChg chg="del">
          <ac:chgData name="Bob Ward" userId="6da7c2dd-8e2e-469f-a216-c384312e2a2d" providerId="ADAL" clId="{62870759-0822-402D-B25C-BB6298B1EE64}" dt="2023-10-28T20:47:56.281" v="27671" actId="478"/>
          <ac:picMkLst>
            <pc:docMk/>
            <pc:sldMk cId="757016235" sldId="2147477379"/>
            <ac:picMk id="25" creationId="{F1618E8E-5356-450B-A1B8-F87F143022C0}"/>
          </ac:picMkLst>
        </pc:picChg>
      </pc:sldChg>
      <pc:sldChg chg="del">
        <pc:chgData name="Bob Ward" userId="6da7c2dd-8e2e-469f-a216-c384312e2a2d" providerId="ADAL" clId="{62870759-0822-402D-B25C-BB6298B1EE64}" dt="2023-10-22T01:09:53.334" v="6899" actId="47"/>
        <pc:sldMkLst>
          <pc:docMk/>
          <pc:sldMk cId="2470663733" sldId="2147477380"/>
        </pc:sldMkLst>
      </pc:sldChg>
      <pc:sldChg chg="del">
        <pc:chgData name="Bob Ward" userId="6da7c2dd-8e2e-469f-a216-c384312e2a2d" providerId="ADAL" clId="{62870759-0822-402D-B25C-BB6298B1EE64}" dt="2023-10-22T22:24:10.759" v="11380" actId="47"/>
        <pc:sldMkLst>
          <pc:docMk/>
          <pc:sldMk cId="1516796794" sldId="2147477382"/>
        </pc:sldMkLst>
      </pc:sldChg>
      <pc:sldChg chg="del">
        <pc:chgData name="Bob Ward" userId="6da7c2dd-8e2e-469f-a216-c384312e2a2d" providerId="ADAL" clId="{62870759-0822-402D-B25C-BB6298B1EE64}" dt="2023-10-22T21:36:28.737" v="9827" actId="47"/>
        <pc:sldMkLst>
          <pc:docMk/>
          <pc:sldMk cId="3778217308" sldId="2147477383"/>
        </pc:sldMkLst>
      </pc:sldChg>
      <pc:sldChg chg="addSp modSp">
        <pc:chgData name="Bob Ward" userId="6da7c2dd-8e2e-469f-a216-c384312e2a2d" providerId="ADAL" clId="{62870759-0822-402D-B25C-BB6298B1EE64}" dt="2023-10-22T23:26:28.048" v="12386"/>
        <pc:sldMkLst>
          <pc:docMk/>
          <pc:sldMk cId="1819996943" sldId="2147477384"/>
        </pc:sldMkLst>
        <pc:spChg chg="add mod">
          <ac:chgData name="Bob Ward" userId="6da7c2dd-8e2e-469f-a216-c384312e2a2d" providerId="ADAL" clId="{62870759-0822-402D-B25C-BB6298B1EE64}" dt="2023-10-22T23:26:28.048" v="12386"/>
          <ac:spMkLst>
            <pc:docMk/>
            <pc:sldMk cId="1819996943" sldId="2147477384"/>
            <ac:spMk id="17" creationId="{C9962D17-5164-3DAC-588D-2B359007A4ED}"/>
          </ac:spMkLst>
        </pc:spChg>
      </pc:sldChg>
      <pc:sldChg chg="del">
        <pc:chgData name="Bob Ward" userId="6da7c2dd-8e2e-469f-a216-c384312e2a2d" providerId="ADAL" clId="{62870759-0822-402D-B25C-BB6298B1EE64}" dt="2023-10-22T21:36:25.227" v="9822" actId="47"/>
        <pc:sldMkLst>
          <pc:docMk/>
          <pc:sldMk cId="254831079" sldId="2147477395"/>
        </pc:sldMkLst>
      </pc:sldChg>
      <pc:sldChg chg="del">
        <pc:chgData name="Bob Ward" userId="6da7c2dd-8e2e-469f-a216-c384312e2a2d" providerId="ADAL" clId="{62870759-0822-402D-B25C-BB6298B1EE64}" dt="2023-10-22T21:36:25.902" v="9823" actId="47"/>
        <pc:sldMkLst>
          <pc:docMk/>
          <pc:sldMk cId="4048639675" sldId="2147477397"/>
        </pc:sldMkLst>
      </pc:sldChg>
      <pc:sldChg chg="add del">
        <pc:chgData name="Bob Ward" userId="6da7c2dd-8e2e-469f-a216-c384312e2a2d" providerId="ADAL" clId="{62870759-0822-402D-B25C-BB6298B1EE64}" dt="2023-10-30T02:26:34.508" v="38255" actId="47"/>
        <pc:sldMkLst>
          <pc:docMk/>
          <pc:sldMk cId="3343132579" sldId="2147478222"/>
        </pc:sldMkLst>
      </pc:sldChg>
      <pc:sldChg chg="modSp mod">
        <pc:chgData name="Bob Ward" userId="6da7c2dd-8e2e-469f-a216-c384312e2a2d" providerId="ADAL" clId="{62870759-0822-402D-B25C-BB6298B1EE64}" dt="2023-10-22T22:28:15.255" v="11409" actId="1076"/>
        <pc:sldMkLst>
          <pc:docMk/>
          <pc:sldMk cId="1617370057" sldId="2147478825"/>
        </pc:sldMkLst>
        <pc:spChg chg="mod">
          <ac:chgData name="Bob Ward" userId="6da7c2dd-8e2e-469f-a216-c384312e2a2d" providerId="ADAL" clId="{62870759-0822-402D-B25C-BB6298B1EE64}" dt="2023-10-22T22:28:15.255" v="11409" actId="1076"/>
          <ac:spMkLst>
            <pc:docMk/>
            <pc:sldMk cId="1617370057" sldId="2147478825"/>
            <ac:spMk id="4" creationId="{00000000-0000-0000-0000-000000000000}"/>
          </ac:spMkLst>
        </pc:spChg>
        <pc:spChg chg="mod">
          <ac:chgData name="Bob Ward" userId="6da7c2dd-8e2e-469f-a216-c384312e2a2d" providerId="ADAL" clId="{62870759-0822-402D-B25C-BB6298B1EE64}" dt="2023-10-22T22:28:02.976" v="11408" actId="14100"/>
          <ac:spMkLst>
            <pc:docMk/>
            <pc:sldMk cId="1617370057" sldId="2147478825"/>
            <ac:spMk id="5" creationId="{68C3B9E5-E158-B657-6746-3C5725C1792F}"/>
          </ac:spMkLst>
        </pc:spChg>
      </pc:sldChg>
      <pc:sldChg chg="modSp mod">
        <pc:chgData name="Bob Ward" userId="6da7c2dd-8e2e-469f-a216-c384312e2a2d" providerId="ADAL" clId="{62870759-0822-402D-B25C-BB6298B1EE64}" dt="2023-11-12T03:35:00.665" v="66780" actId="20577"/>
        <pc:sldMkLst>
          <pc:docMk/>
          <pc:sldMk cId="39748029" sldId="2147478826"/>
        </pc:sldMkLst>
        <pc:spChg chg="mod">
          <ac:chgData name="Bob Ward" userId="6da7c2dd-8e2e-469f-a216-c384312e2a2d" providerId="ADAL" clId="{62870759-0822-402D-B25C-BB6298B1EE64}" dt="2023-10-22T22:28:33.542" v="11410" actId="1076"/>
          <ac:spMkLst>
            <pc:docMk/>
            <pc:sldMk cId="39748029" sldId="2147478826"/>
            <ac:spMk id="4" creationId="{00000000-0000-0000-0000-000000000000}"/>
          </ac:spMkLst>
        </pc:spChg>
        <pc:spChg chg="mod">
          <ac:chgData name="Bob Ward" userId="6da7c2dd-8e2e-469f-a216-c384312e2a2d" providerId="ADAL" clId="{62870759-0822-402D-B25C-BB6298B1EE64}" dt="2023-11-12T03:35:00.665" v="66780" actId="20577"/>
          <ac:spMkLst>
            <pc:docMk/>
            <pc:sldMk cId="39748029" sldId="2147478826"/>
            <ac:spMk id="5" creationId="{68C3B9E5-E158-B657-6746-3C5725C1792F}"/>
          </ac:spMkLst>
        </pc:spChg>
      </pc:sldChg>
      <pc:sldChg chg="del">
        <pc:chgData name="Bob Ward" userId="6da7c2dd-8e2e-469f-a216-c384312e2a2d" providerId="ADAL" clId="{62870759-0822-402D-B25C-BB6298B1EE64}" dt="2023-10-22T22:24:17.476" v="11389" actId="47"/>
        <pc:sldMkLst>
          <pc:docMk/>
          <pc:sldMk cId="3797744977" sldId="2147478827"/>
        </pc:sldMkLst>
      </pc:sldChg>
      <pc:sldChg chg="del mod ord modShow">
        <pc:chgData name="Bob Ward" userId="6da7c2dd-8e2e-469f-a216-c384312e2a2d" providerId="ADAL" clId="{62870759-0822-402D-B25C-BB6298B1EE64}" dt="2023-11-12T02:57:45.767" v="65138" actId="47"/>
        <pc:sldMkLst>
          <pc:docMk/>
          <pc:sldMk cId="1945558357" sldId="2147478829"/>
        </pc:sldMkLst>
      </pc:sldChg>
      <pc:sldChg chg="del">
        <pc:chgData name="Bob Ward" userId="6da7c2dd-8e2e-469f-a216-c384312e2a2d" providerId="ADAL" clId="{62870759-0822-402D-B25C-BB6298B1EE64}" dt="2023-10-22T01:09:50.339" v="6898" actId="47"/>
        <pc:sldMkLst>
          <pc:docMk/>
          <pc:sldMk cId="4203065452" sldId="2147478830"/>
        </pc:sldMkLst>
      </pc:sldChg>
      <pc:sldChg chg="del mod modShow">
        <pc:chgData name="Bob Ward" userId="6da7c2dd-8e2e-469f-a216-c384312e2a2d" providerId="ADAL" clId="{62870759-0822-402D-B25C-BB6298B1EE64}" dt="2023-11-12T02:57:46.257" v="65139" actId="47"/>
        <pc:sldMkLst>
          <pc:docMk/>
          <pc:sldMk cId="694086920" sldId="2147478831"/>
        </pc:sldMkLst>
      </pc:sldChg>
      <pc:sldChg chg="del mod modShow">
        <pc:chgData name="Bob Ward" userId="6da7c2dd-8e2e-469f-a216-c384312e2a2d" providerId="ADAL" clId="{62870759-0822-402D-B25C-BB6298B1EE64}" dt="2023-11-12T02:57:47.860" v="65142" actId="47"/>
        <pc:sldMkLst>
          <pc:docMk/>
          <pc:sldMk cId="3040709354" sldId="2147478832"/>
        </pc:sldMkLst>
      </pc:sldChg>
      <pc:sldChg chg="modSp mod">
        <pc:chgData name="Bob Ward" userId="6da7c2dd-8e2e-469f-a216-c384312e2a2d" providerId="ADAL" clId="{62870759-0822-402D-B25C-BB6298B1EE64}" dt="2023-10-22T23:33:51.150" v="12598" actId="1076"/>
        <pc:sldMkLst>
          <pc:docMk/>
          <pc:sldMk cId="1364617844" sldId="2147478833"/>
        </pc:sldMkLst>
        <pc:spChg chg="mod">
          <ac:chgData name="Bob Ward" userId="6da7c2dd-8e2e-469f-a216-c384312e2a2d" providerId="ADAL" clId="{62870759-0822-402D-B25C-BB6298B1EE64}" dt="2023-10-22T23:33:51.150" v="12598" actId="1076"/>
          <ac:spMkLst>
            <pc:docMk/>
            <pc:sldMk cId="1364617844" sldId="2147478833"/>
            <ac:spMk id="2" creationId="{368D6774-7B1C-E73C-A639-D29F9A70386C}"/>
          </ac:spMkLst>
        </pc:spChg>
        <pc:spChg chg="mod">
          <ac:chgData name="Bob Ward" userId="6da7c2dd-8e2e-469f-a216-c384312e2a2d" providerId="ADAL" clId="{62870759-0822-402D-B25C-BB6298B1EE64}" dt="2023-10-22T23:33:44.690" v="12597"/>
          <ac:spMkLst>
            <pc:docMk/>
            <pc:sldMk cId="1364617844" sldId="2147478833"/>
            <ac:spMk id="9" creationId="{01E9F19D-C39D-3B0D-2D18-B1572F70EFC0}"/>
          </ac:spMkLst>
        </pc:spChg>
      </pc:sldChg>
      <pc:sldChg chg="addSp modSp mod">
        <pc:chgData name="Bob Ward" userId="6da7c2dd-8e2e-469f-a216-c384312e2a2d" providerId="ADAL" clId="{62870759-0822-402D-B25C-BB6298B1EE64}" dt="2023-10-22T23:31:36.578" v="12577" actId="20577"/>
        <pc:sldMkLst>
          <pc:docMk/>
          <pc:sldMk cId="3194385611" sldId="2147478834"/>
        </pc:sldMkLst>
        <pc:spChg chg="add mod">
          <ac:chgData name="Bob Ward" userId="6da7c2dd-8e2e-469f-a216-c384312e2a2d" providerId="ADAL" clId="{62870759-0822-402D-B25C-BB6298B1EE64}" dt="2023-10-22T23:31:36.578" v="12577" actId="20577"/>
          <ac:spMkLst>
            <pc:docMk/>
            <pc:sldMk cId="3194385611" sldId="2147478834"/>
            <ac:spMk id="2" creationId="{500CDE21-9E75-5CD4-E3D8-C5427A1C07D6}"/>
          </ac:spMkLst>
        </pc:spChg>
        <pc:spChg chg="mod">
          <ac:chgData name="Bob Ward" userId="6da7c2dd-8e2e-469f-a216-c384312e2a2d" providerId="ADAL" clId="{62870759-0822-402D-B25C-BB6298B1EE64}" dt="2023-10-22T23:30:25.083" v="12418" actId="20577"/>
          <ac:spMkLst>
            <pc:docMk/>
            <pc:sldMk cId="3194385611" sldId="2147478834"/>
            <ac:spMk id="5" creationId="{68C3B9E5-E158-B657-6746-3C5725C1792F}"/>
          </ac:spMkLst>
        </pc:spChg>
      </pc:sldChg>
      <pc:sldChg chg="addSp delSp modSp mod modAnim modNotesTx">
        <pc:chgData name="Bob Ward" userId="6da7c2dd-8e2e-469f-a216-c384312e2a2d" providerId="ADAL" clId="{62870759-0822-402D-B25C-BB6298B1EE64}" dt="2023-11-12T04:21:46.963" v="68793" actId="6549"/>
        <pc:sldMkLst>
          <pc:docMk/>
          <pc:sldMk cId="3406116543" sldId="2147478838"/>
        </pc:sldMkLst>
        <pc:spChg chg="mod">
          <ac:chgData name="Bob Ward" userId="6da7c2dd-8e2e-469f-a216-c384312e2a2d" providerId="ADAL" clId="{62870759-0822-402D-B25C-BB6298B1EE64}" dt="2023-11-12T04:14:15.541" v="68350" actId="1076"/>
          <ac:spMkLst>
            <pc:docMk/>
            <pc:sldMk cId="3406116543" sldId="2147478838"/>
            <ac:spMk id="3" creationId="{79A289DC-0D2F-12FF-7DB8-DC716343717B}"/>
          </ac:spMkLst>
        </pc:spChg>
        <pc:spChg chg="add del mod">
          <ac:chgData name="Bob Ward" userId="6da7c2dd-8e2e-469f-a216-c384312e2a2d" providerId="ADAL" clId="{62870759-0822-402D-B25C-BB6298B1EE64}" dt="2023-11-12T04:11:07.240" v="68107" actId="478"/>
          <ac:spMkLst>
            <pc:docMk/>
            <pc:sldMk cId="3406116543" sldId="2147478838"/>
            <ac:spMk id="4" creationId="{0173CD04-5C92-A086-C0A9-9D2C94844F74}"/>
          </ac:spMkLst>
        </pc:spChg>
        <pc:spChg chg="mod">
          <ac:chgData name="Bob Ward" userId="6da7c2dd-8e2e-469f-a216-c384312e2a2d" providerId="ADAL" clId="{62870759-0822-402D-B25C-BB6298B1EE64}" dt="2023-11-12T04:14:07.765" v="68349" actId="20577"/>
          <ac:spMkLst>
            <pc:docMk/>
            <pc:sldMk cId="3406116543" sldId="2147478838"/>
            <ac:spMk id="9" creationId="{EFCDA649-226B-4F14-4513-38E2DED66D1C}"/>
          </ac:spMkLst>
        </pc:spChg>
        <pc:spChg chg="mod ord">
          <ac:chgData name="Bob Ward" userId="6da7c2dd-8e2e-469f-a216-c384312e2a2d" providerId="ADAL" clId="{62870759-0822-402D-B25C-BB6298B1EE64}" dt="2023-11-12T04:21:39.113" v="68791" actId="167"/>
          <ac:spMkLst>
            <pc:docMk/>
            <pc:sldMk cId="3406116543" sldId="2147478838"/>
            <ac:spMk id="13" creationId="{098E3A23-85E9-DC84-EB52-0EA5CB022B12}"/>
          </ac:spMkLst>
        </pc:spChg>
        <pc:spChg chg="mod">
          <ac:chgData name="Bob Ward" userId="6da7c2dd-8e2e-469f-a216-c384312e2a2d" providerId="ADAL" clId="{62870759-0822-402D-B25C-BB6298B1EE64}" dt="2023-11-12T04:12:54.606" v="68279" actId="6549"/>
          <ac:spMkLst>
            <pc:docMk/>
            <pc:sldMk cId="3406116543" sldId="2147478838"/>
            <ac:spMk id="15" creationId="{F4C90C68-B90B-ADFC-460C-F4CE83E432DB}"/>
          </ac:spMkLst>
        </pc:spChg>
        <pc:spChg chg="mod">
          <ac:chgData name="Bob Ward" userId="6da7c2dd-8e2e-469f-a216-c384312e2a2d" providerId="ADAL" clId="{62870759-0822-402D-B25C-BB6298B1EE64}" dt="2023-11-12T04:18:13.794" v="68539" actId="20577"/>
          <ac:spMkLst>
            <pc:docMk/>
            <pc:sldMk cId="3406116543" sldId="2147478838"/>
            <ac:spMk id="16" creationId="{1C865BD0-6E71-2CC2-7AF2-2F9C02965C85}"/>
          </ac:spMkLst>
        </pc:spChg>
        <pc:spChg chg="mod">
          <ac:chgData name="Bob Ward" userId="6da7c2dd-8e2e-469f-a216-c384312e2a2d" providerId="ADAL" clId="{62870759-0822-402D-B25C-BB6298B1EE64}" dt="2023-11-12T04:21:43.990" v="68792" actId="1076"/>
          <ac:spMkLst>
            <pc:docMk/>
            <pc:sldMk cId="3406116543" sldId="2147478838"/>
            <ac:spMk id="19" creationId="{CF38ABBC-3265-0775-B7B2-8E23F8F389B5}"/>
          </ac:spMkLst>
        </pc:spChg>
      </pc:sldChg>
      <pc:sldChg chg="addSp modSp">
        <pc:chgData name="Bob Ward" userId="6da7c2dd-8e2e-469f-a216-c384312e2a2d" providerId="ADAL" clId="{62870759-0822-402D-B25C-BB6298B1EE64}" dt="2023-10-22T22:01:49.381" v="11158"/>
        <pc:sldMkLst>
          <pc:docMk/>
          <pc:sldMk cId="3202648203" sldId="2147478839"/>
        </pc:sldMkLst>
        <pc:spChg chg="add mod">
          <ac:chgData name="Bob Ward" userId="6da7c2dd-8e2e-469f-a216-c384312e2a2d" providerId="ADAL" clId="{62870759-0822-402D-B25C-BB6298B1EE64}" dt="2023-10-22T22:01:49.381" v="11158"/>
          <ac:spMkLst>
            <pc:docMk/>
            <pc:sldMk cId="3202648203" sldId="2147478839"/>
            <ac:spMk id="4" creationId="{14D37F67-296B-93DA-2C99-C0CF289D7A7D}"/>
          </ac:spMkLst>
        </pc:spChg>
      </pc:sldChg>
      <pc:sldChg chg="addSp modSp">
        <pc:chgData name="Bob Ward" userId="6da7c2dd-8e2e-469f-a216-c384312e2a2d" providerId="ADAL" clId="{62870759-0822-402D-B25C-BB6298B1EE64}" dt="2023-10-22T22:01:51.412" v="11159"/>
        <pc:sldMkLst>
          <pc:docMk/>
          <pc:sldMk cId="4153605310" sldId="2147478840"/>
        </pc:sldMkLst>
        <pc:spChg chg="add mod">
          <ac:chgData name="Bob Ward" userId="6da7c2dd-8e2e-469f-a216-c384312e2a2d" providerId="ADAL" clId="{62870759-0822-402D-B25C-BB6298B1EE64}" dt="2023-10-22T22:01:51.412" v="11159"/>
          <ac:spMkLst>
            <pc:docMk/>
            <pc:sldMk cId="4153605310" sldId="2147478840"/>
            <ac:spMk id="4" creationId="{93A68B49-E6FE-B980-A88A-188541843D85}"/>
          </ac:spMkLst>
        </pc:spChg>
      </pc:sldChg>
      <pc:sldChg chg="addSp modSp">
        <pc:chgData name="Bob Ward" userId="6da7c2dd-8e2e-469f-a216-c384312e2a2d" providerId="ADAL" clId="{62870759-0822-402D-B25C-BB6298B1EE64}" dt="2023-10-22T22:24:30.441" v="11394"/>
        <pc:sldMkLst>
          <pc:docMk/>
          <pc:sldMk cId="3898580161" sldId="2147478841"/>
        </pc:sldMkLst>
        <pc:spChg chg="add mod">
          <ac:chgData name="Bob Ward" userId="6da7c2dd-8e2e-469f-a216-c384312e2a2d" providerId="ADAL" clId="{62870759-0822-402D-B25C-BB6298B1EE64}" dt="2023-10-22T22:24:30.441" v="11394"/>
          <ac:spMkLst>
            <pc:docMk/>
            <pc:sldMk cId="3898580161" sldId="2147478841"/>
            <ac:spMk id="5" creationId="{1720C733-1249-5DD8-9B4D-B54D589330E1}"/>
          </ac:spMkLst>
        </pc:spChg>
      </pc:sldChg>
      <pc:sldChg chg="addSp modSp">
        <pc:chgData name="Bob Ward" userId="6da7c2dd-8e2e-469f-a216-c384312e2a2d" providerId="ADAL" clId="{62870759-0822-402D-B25C-BB6298B1EE64}" dt="2023-10-22T22:24:32.616" v="11395"/>
        <pc:sldMkLst>
          <pc:docMk/>
          <pc:sldMk cId="4022753205" sldId="2147478842"/>
        </pc:sldMkLst>
        <pc:spChg chg="add mod">
          <ac:chgData name="Bob Ward" userId="6da7c2dd-8e2e-469f-a216-c384312e2a2d" providerId="ADAL" clId="{62870759-0822-402D-B25C-BB6298B1EE64}" dt="2023-10-22T22:24:32.616" v="11395"/>
          <ac:spMkLst>
            <pc:docMk/>
            <pc:sldMk cId="4022753205" sldId="2147478842"/>
            <ac:spMk id="4" creationId="{86B6F204-9F1E-9794-7816-5EECC028D91D}"/>
          </ac:spMkLst>
        </pc:spChg>
      </pc:sldChg>
      <pc:sldChg chg="addSp modSp">
        <pc:chgData name="Bob Ward" userId="6da7c2dd-8e2e-469f-a216-c384312e2a2d" providerId="ADAL" clId="{62870759-0822-402D-B25C-BB6298B1EE64}" dt="2023-10-22T22:40:41.952" v="11655"/>
        <pc:sldMkLst>
          <pc:docMk/>
          <pc:sldMk cId="2456172909" sldId="2147478843"/>
        </pc:sldMkLst>
        <pc:spChg chg="add mod">
          <ac:chgData name="Bob Ward" userId="6da7c2dd-8e2e-469f-a216-c384312e2a2d" providerId="ADAL" clId="{62870759-0822-402D-B25C-BB6298B1EE64}" dt="2023-10-22T22:40:41.952" v="11655"/>
          <ac:spMkLst>
            <pc:docMk/>
            <pc:sldMk cId="2456172909" sldId="2147478843"/>
            <ac:spMk id="4" creationId="{51F2F79E-473C-4D64-C077-54DFBABA6B24}"/>
          </ac:spMkLst>
        </pc:spChg>
      </pc:sldChg>
      <pc:sldChg chg="addSp modSp">
        <pc:chgData name="Bob Ward" userId="6da7c2dd-8e2e-469f-a216-c384312e2a2d" providerId="ADAL" clId="{62870759-0822-402D-B25C-BB6298B1EE64}" dt="2023-10-22T23:26:32.989" v="12388"/>
        <pc:sldMkLst>
          <pc:docMk/>
          <pc:sldMk cId="3870653684" sldId="2147478844"/>
        </pc:sldMkLst>
        <pc:spChg chg="add mod">
          <ac:chgData name="Bob Ward" userId="6da7c2dd-8e2e-469f-a216-c384312e2a2d" providerId="ADAL" clId="{62870759-0822-402D-B25C-BB6298B1EE64}" dt="2023-10-22T23:26:32.989" v="12388"/>
          <ac:spMkLst>
            <pc:docMk/>
            <pc:sldMk cId="3870653684" sldId="2147478844"/>
            <ac:spMk id="4" creationId="{81FCBC4B-86C2-F9DD-B755-B802845CBB4D}"/>
          </ac:spMkLst>
        </pc:spChg>
      </pc:sldChg>
      <pc:sldChg chg="del mod modShow">
        <pc:chgData name="Bob Ward" userId="6da7c2dd-8e2e-469f-a216-c384312e2a2d" providerId="ADAL" clId="{62870759-0822-402D-B25C-BB6298B1EE64}" dt="2023-11-12T02:57:46.771" v="65140" actId="47"/>
        <pc:sldMkLst>
          <pc:docMk/>
          <pc:sldMk cId="3974998332" sldId="2147478848"/>
        </pc:sldMkLst>
      </pc:sldChg>
      <pc:sldChg chg="del mod modShow">
        <pc:chgData name="Bob Ward" userId="6da7c2dd-8e2e-469f-a216-c384312e2a2d" providerId="ADAL" clId="{62870759-0822-402D-B25C-BB6298B1EE64}" dt="2023-11-12T02:57:47.344" v="65141" actId="47"/>
        <pc:sldMkLst>
          <pc:docMk/>
          <pc:sldMk cId="2014530689" sldId="2147478849"/>
        </pc:sldMkLst>
      </pc:sldChg>
      <pc:sldChg chg="del">
        <pc:chgData name="Bob Ward" userId="6da7c2dd-8e2e-469f-a216-c384312e2a2d" providerId="ADAL" clId="{62870759-0822-402D-B25C-BB6298B1EE64}" dt="2023-10-22T22:24:18.002" v="11390" actId="47"/>
        <pc:sldMkLst>
          <pc:docMk/>
          <pc:sldMk cId="2972865205" sldId="2147478872"/>
        </pc:sldMkLst>
      </pc:sldChg>
      <pc:sldChg chg="del">
        <pc:chgData name="Bob Ward" userId="6da7c2dd-8e2e-469f-a216-c384312e2a2d" providerId="ADAL" clId="{62870759-0822-402D-B25C-BB6298B1EE64}" dt="2023-10-22T22:24:12.178" v="11383" actId="47"/>
        <pc:sldMkLst>
          <pc:docMk/>
          <pc:sldMk cId="416903320" sldId="2147478873"/>
        </pc:sldMkLst>
      </pc:sldChg>
      <pc:sldChg chg="del">
        <pc:chgData name="Bob Ward" userId="6da7c2dd-8e2e-469f-a216-c384312e2a2d" providerId="ADAL" clId="{62870759-0822-402D-B25C-BB6298B1EE64}" dt="2023-10-22T21:36:34.556" v="9836" actId="47"/>
        <pc:sldMkLst>
          <pc:docMk/>
          <pc:sldMk cId="3196362021" sldId="2147478874"/>
        </pc:sldMkLst>
      </pc:sldChg>
      <pc:sldChg chg="del">
        <pc:chgData name="Bob Ward" userId="6da7c2dd-8e2e-469f-a216-c384312e2a2d" providerId="ADAL" clId="{62870759-0822-402D-B25C-BB6298B1EE64}" dt="2023-10-22T01:09:59.544" v="6902" actId="47"/>
        <pc:sldMkLst>
          <pc:docMk/>
          <pc:sldMk cId="4225024978" sldId="2147478875"/>
        </pc:sldMkLst>
      </pc:sldChg>
      <pc:sldChg chg="del">
        <pc:chgData name="Bob Ward" userId="6da7c2dd-8e2e-469f-a216-c384312e2a2d" providerId="ADAL" clId="{62870759-0822-402D-B25C-BB6298B1EE64}" dt="2023-10-22T22:40:21.390" v="11653" actId="47"/>
        <pc:sldMkLst>
          <pc:docMk/>
          <pc:sldMk cId="1282598102" sldId="2147478882"/>
        </pc:sldMkLst>
      </pc:sldChg>
      <pc:sldChg chg="addSp delSp modSp mod ord delAnim modAnim modShow">
        <pc:chgData name="Bob Ward" userId="6da7c2dd-8e2e-469f-a216-c384312e2a2d" providerId="ADAL" clId="{62870759-0822-402D-B25C-BB6298B1EE64}" dt="2023-10-23T17:28:18.944" v="13620" actId="14100"/>
        <pc:sldMkLst>
          <pc:docMk/>
          <pc:sldMk cId="2979642226" sldId="2147478883"/>
        </pc:sldMkLst>
        <pc:spChg chg="mod">
          <ac:chgData name="Bob Ward" userId="6da7c2dd-8e2e-469f-a216-c384312e2a2d" providerId="ADAL" clId="{62870759-0822-402D-B25C-BB6298B1EE64}" dt="2023-10-23T17:27:00.792" v="13616" actId="20577"/>
          <ac:spMkLst>
            <pc:docMk/>
            <pc:sldMk cId="2979642226" sldId="2147478883"/>
            <ac:spMk id="17" creationId="{99E26C00-FCE9-B348-0AD2-18484E8D8ED5}"/>
          </ac:spMkLst>
        </pc:spChg>
        <pc:picChg chg="add mod">
          <ac:chgData name="Bob Ward" userId="6da7c2dd-8e2e-469f-a216-c384312e2a2d" providerId="ADAL" clId="{62870759-0822-402D-B25C-BB6298B1EE64}" dt="2023-10-23T17:28:18.944" v="13620" actId="14100"/>
          <ac:picMkLst>
            <pc:docMk/>
            <pc:sldMk cId="2979642226" sldId="2147478883"/>
            <ac:picMk id="8" creationId="{FE24FF21-15DC-76C7-7627-73DECBCC00E6}"/>
          </ac:picMkLst>
        </pc:picChg>
        <pc:picChg chg="del">
          <ac:chgData name="Bob Ward" userId="6da7c2dd-8e2e-469f-a216-c384312e2a2d" providerId="ADAL" clId="{62870759-0822-402D-B25C-BB6298B1EE64}" dt="2023-10-23T17:27:04.246" v="13617" actId="478"/>
          <ac:picMkLst>
            <pc:docMk/>
            <pc:sldMk cId="2979642226" sldId="2147478883"/>
            <ac:picMk id="182" creationId="{BC6280B5-6E44-9E9A-00D1-1DBAF6C92514}"/>
          </ac:picMkLst>
        </pc:picChg>
      </pc:sldChg>
      <pc:sldChg chg="del">
        <pc:chgData name="Bob Ward" userId="6da7c2dd-8e2e-469f-a216-c384312e2a2d" providerId="ADAL" clId="{62870759-0822-402D-B25C-BB6298B1EE64}" dt="2023-10-22T22:40:20.956" v="11652" actId="47"/>
        <pc:sldMkLst>
          <pc:docMk/>
          <pc:sldMk cId="1991023749" sldId="2147478886"/>
        </pc:sldMkLst>
      </pc:sldChg>
      <pc:sldChg chg="addSp delSp modSp mod ord modAnim modNotesTx">
        <pc:chgData name="Bob Ward" userId="6da7c2dd-8e2e-469f-a216-c384312e2a2d" providerId="ADAL" clId="{62870759-0822-402D-B25C-BB6298B1EE64}" dt="2023-11-12T04:48:49.735" v="69362" actId="6549"/>
        <pc:sldMkLst>
          <pc:docMk/>
          <pc:sldMk cId="2604694217" sldId="2147478887"/>
        </pc:sldMkLst>
        <pc:spChg chg="mod">
          <ac:chgData name="Bob Ward" userId="6da7c2dd-8e2e-469f-a216-c384312e2a2d" providerId="ADAL" clId="{62870759-0822-402D-B25C-BB6298B1EE64}" dt="2023-10-22T21:16:41.069" v="9153" actId="20577"/>
          <ac:spMkLst>
            <pc:docMk/>
            <pc:sldMk cId="2604694217" sldId="2147478887"/>
            <ac:spMk id="2" creationId="{F04635EE-06BD-4E27-93F2-EA3B1C167955}"/>
          </ac:spMkLst>
        </pc:spChg>
        <pc:spChg chg="add del mod ord">
          <ac:chgData name="Bob Ward" userId="6da7c2dd-8e2e-469f-a216-c384312e2a2d" providerId="ADAL" clId="{62870759-0822-402D-B25C-BB6298B1EE64}" dt="2023-10-28T17:52:04.877" v="24941" actId="478"/>
          <ac:spMkLst>
            <pc:docMk/>
            <pc:sldMk cId="2604694217" sldId="2147478887"/>
            <ac:spMk id="3" creationId="{0E404C3F-735B-629B-E676-E56E26203B67}"/>
          </ac:spMkLst>
        </pc:spChg>
        <pc:picChg chg="add del mod ord">
          <ac:chgData name="Bob Ward" userId="6da7c2dd-8e2e-469f-a216-c384312e2a2d" providerId="ADAL" clId="{62870759-0822-402D-B25C-BB6298B1EE64}" dt="2023-10-28T17:52:04.877" v="24941" actId="478"/>
          <ac:picMkLst>
            <pc:docMk/>
            <pc:sldMk cId="2604694217" sldId="2147478887"/>
            <ac:picMk id="4" creationId="{FC8E68F8-390A-029C-59F7-53FF6BA07115}"/>
          </ac:picMkLst>
        </pc:picChg>
        <pc:picChg chg="mod">
          <ac:chgData name="Bob Ward" userId="6da7c2dd-8e2e-469f-a216-c384312e2a2d" providerId="ADAL" clId="{62870759-0822-402D-B25C-BB6298B1EE64}" dt="2023-10-28T17:51:50.680" v="24932" actId="1076"/>
          <ac:picMkLst>
            <pc:docMk/>
            <pc:sldMk cId="2604694217" sldId="2147478887"/>
            <ac:picMk id="130" creationId="{825F88D0-D81A-1D97-4E49-5B2217F2FA8E}"/>
          </ac:picMkLst>
        </pc:picChg>
      </pc:sldChg>
      <pc:sldChg chg="modSp mod ord modAnim modShow">
        <pc:chgData name="Bob Ward" userId="6da7c2dd-8e2e-469f-a216-c384312e2a2d" providerId="ADAL" clId="{62870759-0822-402D-B25C-BB6298B1EE64}" dt="2023-11-12T05:49:27.139" v="72540"/>
        <pc:sldMkLst>
          <pc:docMk/>
          <pc:sldMk cId="653986995" sldId="2147478888"/>
        </pc:sldMkLst>
        <pc:spChg chg="mod">
          <ac:chgData name="Bob Ward" userId="6da7c2dd-8e2e-469f-a216-c384312e2a2d" providerId="ADAL" clId="{62870759-0822-402D-B25C-BB6298B1EE64}" dt="2023-11-07T19:43:53.939" v="64003" actId="6549"/>
          <ac:spMkLst>
            <pc:docMk/>
            <pc:sldMk cId="653986995" sldId="2147478888"/>
            <ac:spMk id="2" creationId="{9075B099-5211-3CA3-EFEF-317E761671B2}"/>
          </ac:spMkLst>
        </pc:spChg>
        <pc:spChg chg="mod">
          <ac:chgData name="Bob Ward" userId="6da7c2dd-8e2e-469f-a216-c384312e2a2d" providerId="ADAL" clId="{62870759-0822-402D-B25C-BB6298B1EE64}" dt="2023-11-12T05:49:10.280" v="72539" actId="255"/>
          <ac:spMkLst>
            <pc:docMk/>
            <pc:sldMk cId="653986995" sldId="2147478888"/>
            <ac:spMk id="3" creationId="{8B354098-0896-483B-29C7-B14CE0B0144E}"/>
          </ac:spMkLst>
        </pc:spChg>
      </pc:sldChg>
      <pc:sldChg chg="del mod modShow">
        <pc:chgData name="Bob Ward" userId="6da7c2dd-8e2e-469f-a216-c384312e2a2d" providerId="ADAL" clId="{62870759-0822-402D-B25C-BB6298B1EE64}" dt="2023-11-01T20:48:53.305" v="55068" actId="47"/>
        <pc:sldMkLst>
          <pc:docMk/>
          <pc:sldMk cId="3481044461" sldId="2147478889"/>
        </pc:sldMkLst>
      </pc:sldChg>
      <pc:sldChg chg="del mod modShow">
        <pc:chgData name="Bob Ward" userId="6da7c2dd-8e2e-469f-a216-c384312e2a2d" providerId="ADAL" clId="{62870759-0822-402D-B25C-BB6298B1EE64}" dt="2023-11-01T20:48:57.899" v="55069" actId="47"/>
        <pc:sldMkLst>
          <pc:docMk/>
          <pc:sldMk cId="1835620604" sldId="2147478890"/>
        </pc:sldMkLst>
      </pc:sldChg>
      <pc:sldChg chg="modSp add del mod modNotesTx">
        <pc:chgData name="Bob Ward" userId="6da7c2dd-8e2e-469f-a216-c384312e2a2d" providerId="ADAL" clId="{62870759-0822-402D-B25C-BB6298B1EE64}" dt="2023-11-07T20:07:22.547" v="64099" actId="47"/>
        <pc:sldMkLst>
          <pc:docMk/>
          <pc:sldMk cId="3521756255" sldId="2147478892"/>
        </pc:sldMkLst>
        <pc:spChg chg="mod">
          <ac:chgData name="Bob Ward" userId="6da7c2dd-8e2e-469f-a216-c384312e2a2d" providerId="ADAL" clId="{62870759-0822-402D-B25C-BB6298B1EE64}" dt="2023-10-02T13:29:14.424" v="5874" actId="1076"/>
          <ac:spMkLst>
            <pc:docMk/>
            <pc:sldMk cId="3521756255" sldId="2147478892"/>
            <ac:spMk id="3" creationId="{024DFAE5-70B3-B393-A539-3C0570746327}"/>
          </ac:spMkLst>
        </pc:spChg>
      </pc:sldChg>
      <pc:sldChg chg="modSp del mod">
        <pc:chgData name="Bob Ward" userId="6da7c2dd-8e2e-469f-a216-c384312e2a2d" providerId="ADAL" clId="{62870759-0822-402D-B25C-BB6298B1EE64}" dt="2023-09-07T16:44:21.898" v="1803" actId="47"/>
        <pc:sldMkLst>
          <pc:docMk/>
          <pc:sldMk cId="1359540594" sldId="2147478893"/>
        </pc:sldMkLst>
        <pc:spChg chg="mod">
          <ac:chgData name="Bob Ward" userId="6da7c2dd-8e2e-469f-a216-c384312e2a2d" providerId="ADAL" clId="{62870759-0822-402D-B25C-BB6298B1EE64}" dt="2023-09-07T16:37:43.346" v="1471" actId="20577"/>
          <ac:spMkLst>
            <pc:docMk/>
            <pc:sldMk cId="1359540594" sldId="2147478893"/>
            <ac:spMk id="4" creationId="{5294A86B-CC40-D237-6271-40E185564860}"/>
          </ac:spMkLst>
        </pc:spChg>
      </pc:sldChg>
      <pc:sldChg chg="modSp del mod ord modShow">
        <pc:chgData name="Bob Ward" userId="6da7c2dd-8e2e-469f-a216-c384312e2a2d" providerId="ADAL" clId="{62870759-0822-402D-B25C-BB6298B1EE64}" dt="2023-10-23T16:11:41.539" v="13341" actId="47"/>
        <pc:sldMkLst>
          <pc:docMk/>
          <pc:sldMk cId="2171212420" sldId="2147478894"/>
        </pc:sldMkLst>
        <pc:spChg chg="mod">
          <ac:chgData name="Bob Ward" userId="6da7c2dd-8e2e-469f-a216-c384312e2a2d" providerId="ADAL" clId="{62870759-0822-402D-B25C-BB6298B1EE64}" dt="2023-10-22T01:36:08.401" v="7007" actId="20577"/>
          <ac:spMkLst>
            <pc:docMk/>
            <pc:sldMk cId="2171212420" sldId="2147478894"/>
            <ac:spMk id="2" creationId="{F329D24E-88AC-04B4-FF70-E7E088102AE4}"/>
          </ac:spMkLst>
        </pc:spChg>
      </pc:sldChg>
      <pc:sldChg chg="modSp mod ord modShow">
        <pc:chgData name="Bob Ward" userId="6da7c2dd-8e2e-469f-a216-c384312e2a2d" providerId="ADAL" clId="{62870759-0822-402D-B25C-BB6298B1EE64}" dt="2023-11-12T02:59:33.363" v="65212" actId="20577"/>
        <pc:sldMkLst>
          <pc:docMk/>
          <pc:sldMk cId="1468040547" sldId="2147478895"/>
        </pc:sldMkLst>
        <pc:spChg chg="mod">
          <ac:chgData name="Bob Ward" userId="6da7c2dd-8e2e-469f-a216-c384312e2a2d" providerId="ADAL" clId="{62870759-0822-402D-B25C-BB6298B1EE64}" dt="2023-11-12T02:59:33.363" v="65212" actId="20577"/>
          <ac:spMkLst>
            <pc:docMk/>
            <pc:sldMk cId="1468040547" sldId="2147478895"/>
            <ac:spMk id="4" creationId="{5294A86B-CC40-D237-6271-40E185564860}"/>
          </ac:spMkLst>
        </pc:spChg>
      </pc:sldChg>
      <pc:sldChg chg="modSp del mod ord modShow">
        <pc:chgData name="Bob Ward" userId="6da7c2dd-8e2e-469f-a216-c384312e2a2d" providerId="ADAL" clId="{62870759-0822-402D-B25C-BB6298B1EE64}" dt="2023-10-22T03:03:42.697" v="8823" actId="47"/>
        <pc:sldMkLst>
          <pc:docMk/>
          <pc:sldMk cId="1614698447" sldId="2147478896"/>
        </pc:sldMkLst>
        <pc:spChg chg="mod">
          <ac:chgData name="Bob Ward" userId="6da7c2dd-8e2e-469f-a216-c384312e2a2d" providerId="ADAL" clId="{62870759-0822-402D-B25C-BB6298B1EE64}" dt="2023-09-07T17:20:08.852" v="2300" actId="20577"/>
          <ac:spMkLst>
            <pc:docMk/>
            <pc:sldMk cId="1614698447" sldId="2147478896"/>
            <ac:spMk id="2" creationId="{F329D24E-88AC-04B4-FF70-E7E088102AE4}"/>
          </ac:spMkLst>
        </pc:spChg>
        <pc:spChg chg="mod">
          <ac:chgData name="Bob Ward" userId="6da7c2dd-8e2e-469f-a216-c384312e2a2d" providerId="ADAL" clId="{62870759-0822-402D-B25C-BB6298B1EE64}" dt="2023-10-22T02:00:08.846" v="7440" actId="6549"/>
          <ac:spMkLst>
            <pc:docMk/>
            <pc:sldMk cId="1614698447" sldId="2147478896"/>
            <ac:spMk id="4" creationId="{5294A86B-CC40-D237-6271-40E185564860}"/>
          </ac:spMkLst>
        </pc:spChg>
      </pc:sldChg>
      <pc:sldChg chg="del">
        <pc:chgData name="Bob Ward" userId="6da7c2dd-8e2e-469f-a216-c384312e2a2d" providerId="ADAL" clId="{62870759-0822-402D-B25C-BB6298B1EE64}" dt="2023-09-07T17:20:14.408" v="2301" actId="47"/>
        <pc:sldMkLst>
          <pc:docMk/>
          <pc:sldMk cId="3569136882" sldId="2147478897"/>
        </pc:sldMkLst>
      </pc:sldChg>
      <pc:sldChg chg="del">
        <pc:chgData name="Bob Ward" userId="6da7c2dd-8e2e-469f-a216-c384312e2a2d" providerId="ADAL" clId="{62870759-0822-402D-B25C-BB6298B1EE64}" dt="2023-09-07T17:20:15.718" v="2302" actId="47"/>
        <pc:sldMkLst>
          <pc:docMk/>
          <pc:sldMk cId="3792976302" sldId="2147478898"/>
        </pc:sldMkLst>
      </pc:sldChg>
      <pc:sldChg chg="modSp add mod ord modShow">
        <pc:chgData name="Bob Ward" userId="6da7c2dd-8e2e-469f-a216-c384312e2a2d" providerId="ADAL" clId="{62870759-0822-402D-B25C-BB6298B1EE64}" dt="2023-11-12T02:59:22.969" v="65190" actId="20577"/>
        <pc:sldMkLst>
          <pc:docMk/>
          <pc:sldMk cId="3362038673" sldId="2147478899"/>
        </pc:sldMkLst>
        <pc:spChg chg="mod">
          <ac:chgData name="Bob Ward" userId="6da7c2dd-8e2e-469f-a216-c384312e2a2d" providerId="ADAL" clId="{62870759-0822-402D-B25C-BB6298B1EE64}" dt="2023-11-12T02:59:22.969" v="65190" actId="20577"/>
          <ac:spMkLst>
            <pc:docMk/>
            <pc:sldMk cId="3362038673" sldId="2147478899"/>
            <ac:spMk id="4" creationId="{5294A86B-CC40-D237-6271-40E185564860}"/>
          </ac:spMkLst>
        </pc:spChg>
      </pc:sldChg>
      <pc:sldChg chg="add del mod modShow">
        <pc:chgData name="Bob Ward" userId="6da7c2dd-8e2e-469f-a216-c384312e2a2d" providerId="ADAL" clId="{62870759-0822-402D-B25C-BB6298B1EE64}" dt="2023-09-07T17:05:38.266" v="2293" actId="47"/>
        <pc:sldMkLst>
          <pc:docMk/>
          <pc:sldMk cId="583799898" sldId="2147478900"/>
        </pc:sldMkLst>
      </pc:sldChg>
      <pc:sldChg chg="modSp add del mod modNotesTx">
        <pc:chgData name="Bob Ward" userId="6da7c2dd-8e2e-469f-a216-c384312e2a2d" providerId="ADAL" clId="{62870759-0822-402D-B25C-BB6298B1EE64}" dt="2023-10-22T01:31:35.540" v="6916" actId="47"/>
        <pc:sldMkLst>
          <pc:docMk/>
          <pc:sldMk cId="3672474616" sldId="2147478900"/>
        </pc:sldMkLst>
        <pc:spChg chg="mod">
          <ac:chgData name="Bob Ward" userId="6da7c2dd-8e2e-469f-a216-c384312e2a2d" providerId="ADAL" clId="{62870759-0822-402D-B25C-BB6298B1EE64}" dt="2023-09-10T16:21:28.296" v="4760" actId="1076"/>
          <ac:spMkLst>
            <pc:docMk/>
            <pc:sldMk cId="3672474616" sldId="2147478900"/>
            <ac:spMk id="2" creationId="{FBF25891-6A69-7B78-9483-466979F8EEDA}"/>
          </ac:spMkLst>
        </pc:spChg>
        <pc:spChg chg="mod">
          <ac:chgData name="Bob Ward" userId="6da7c2dd-8e2e-469f-a216-c384312e2a2d" providerId="ADAL" clId="{62870759-0822-402D-B25C-BB6298B1EE64}" dt="2023-09-19T15:11:30.671" v="5382" actId="255"/>
          <ac:spMkLst>
            <pc:docMk/>
            <pc:sldMk cId="3672474616" sldId="2147478900"/>
            <ac:spMk id="3" creationId="{024DFAE5-70B3-B393-A539-3C0570746327}"/>
          </ac:spMkLst>
        </pc:spChg>
      </pc:sldChg>
      <pc:sldChg chg="modSp add del mod ord modNotesTx">
        <pc:chgData name="Bob Ward" userId="6da7c2dd-8e2e-469f-a216-c384312e2a2d" providerId="ADAL" clId="{62870759-0822-402D-B25C-BB6298B1EE64}" dt="2023-10-22T01:31:31.871" v="6915" actId="47"/>
        <pc:sldMkLst>
          <pc:docMk/>
          <pc:sldMk cId="2420718635" sldId="2147478901"/>
        </pc:sldMkLst>
        <pc:spChg chg="mod">
          <ac:chgData name="Bob Ward" userId="6da7c2dd-8e2e-469f-a216-c384312e2a2d" providerId="ADAL" clId="{62870759-0822-402D-B25C-BB6298B1EE64}" dt="2023-09-09T15:03:58.506" v="2493" actId="20577"/>
          <ac:spMkLst>
            <pc:docMk/>
            <pc:sldMk cId="2420718635" sldId="2147478901"/>
            <ac:spMk id="2" creationId="{FBF25891-6A69-7B78-9483-466979F8EEDA}"/>
          </ac:spMkLst>
        </pc:spChg>
        <pc:spChg chg="mod">
          <ac:chgData name="Bob Ward" userId="6da7c2dd-8e2e-469f-a216-c384312e2a2d" providerId="ADAL" clId="{62870759-0822-402D-B25C-BB6298B1EE64}" dt="2023-09-10T15:56:55.775" v="3742" actId="20577"/>
          <ac:spMkLst>
            <pc:docMk/>
            <pc:sldMk cId="2420718635" sldId="2147478901"/>
            <ac:spMk id="3" creationId="{024DFAE5-70B3-B393-A539-3C0570746327}"/>
          </ac:spMkLst>
        </pc:spChg>
      </pc:sldChg>
      <pc:sldChg chg="modSp add del mod modNotesTx">
        <pc:chgData name="Bob Ward" userId="6da7c2dd-8e2e-469f-a216-c384312e2a2d" providerId="ADAL" clId="{62870759-0822-402D-B25C-BB6298B1EE64}" dt="2023-10-22T01:31:37.309" v="6917" actId="47"/>
        <pc:sldMkLst>
          <pc:docMk/>
          <pc:sldMk cId="3235863832" sldId="2147478902"/>
        </pc:sldMkLst>
        <pc:spChg chg="mod">
          <ac:chgData name="Bob Ward" userId="6da7c2dd-8e2e-469f-a216-c384312e2a2d" providerId="ADAL" clId="{62870759-0822-402D-B25C-BB6298B1EE64}" dt="2023-09-19T17:11:50.465" v="5656" actId="1076"/>
          <ac:spMkLst>
            <pc:docMk/>
            <pc:sldMk cId="3235863832" sldId="2147478902"/>
            <ac:spMk id="2" creationId="{FBF25891-6A69-7B78-9483-466979F8EEDA}"/>
          </ac:spMkLst>
        </pc:spChg>
        <pc:spChg chg="mod">
          <ac:chgData name="Bob Ward" userId="6da7c2dd-8e2e-469f-a216-c384312e2a2d" providerId="ADAL" clId="{62870759-0822-402D-B25C-BB6298B1EE64}" dt="2023-09-19T17:12:37.295" v="5740" actId="1076"/>
          <ac:spMkLst>
            <pc:docMk/>
            <pc:sldMk cId="3235863832" sldId="2147478902"/>
            <ac:spMk id="3" creationId="{024DFAE5-70B3-B393-A539-3C0570746327}"/>
          </ac:spMkLst>
        </pc:spChg>
      </pc:sldChg>
      <pc:sldChg chg="add mod ord modShow">
        <pc:chgData name="Bob Ward" userId="6da7c2dd-8e2e-469f-a216-c384312e2a2d" providerId="ADAL" clId="{62870759-0822-402D-B25C-BB6298B1EE64}" dt="2023-11-12T03:53:53.632" v="67108" actId="729"/>
        <pc:sldMkLst>
          <pc:docMk/>
          <pc:sldMk cId="696100002" sldId="2147478903"/>
        </pc:sldMkLst>
      </pc:sldChg>
      <pc:sldChg chg="modSp add del mod">
        <pc:chgData name="Bob Ward" userId="6da7c2dd-8e2e-469f-a216-c384312e2a2d" providerId="ADAL" clId="{62870759-0822-402D-B25C-BB6298B1EE64}" dt="2023-11-12T02:46:39.699" v="64721" actId="2696"/>
        <pc:sldMkLst>
          <pc:docMk/>
          <pc:sldMk cId="818005202" sldId="2147478903"/>
        </pc:sldMkLst>
        <pc:spChg chg="mod">
          <ac:chgData name="Bob Ward" userId="6da7c2dd-8e2e-469f-a216-c384312e2a2d" providerId="ADAL" clId="{62870759-0822-402D-B25C-BB6298B1EE64}" dt="2023-10-22T01:32:04.858" v="6972"/>
          <ac:spMkLst>
            <pc:docMk/>
            <pc:sldMk cId="818005202" sldId="2147478903"/>
            <ac:spMk id="3" creationId="{024DFAE5-70B3-B393-A539-3C0570746327}"/>
          </ac:spMkLst>
        </pc:spChg>
      </pc:sldChg>
      <pc:sldChg chg="modSp new del mod">
        <pc:chgData name="Bob Ward" userId="6da7c2dd-8e2e-469f-a216-c384312e2a2d" providerId="ADAL" clId="{62870759-0822-402D-B25C-BB6298B1EE64}" dt="2023-10-01T16:43:19.668" v="5811" actId="47"/>
        <pc:sldMkLst>
          <pc:docMk/>
          <pc:sldMk cId="2274645623" sldId="2147478903"/>
        </pc:sldMkLst>
        <pc:spChg chg="mod">
          <ac:chgData name="Bob Ward" userId="6da7c2dd-8e2e-469f-a216-c384312e2a2d" providerId="ADAL" clId="{62870759-0822-402D-B25C-BB6298B1EE64}" dt="2023-10-01T16:42:49.851" v="5788" actId="20577"/>
          <ac:spMkLst>
            <pc:docMk/>
            <pc:sldMk cId="2274645623" sldId="2147478903"/>
            <ac:spMk id="2" creationId="{A46B652F-B9CA-EA9B-179A-914BF037892F}"/>
          </ac:spMkLst>
        </pc:spChg>
      </pc:sldChg>
      <pc:sldChg chg="add del">
        <pc:chgData name="Bob Ward" userId="6da7c2dd-8e2e-469f-a216-c384312e2a2d" providerId="ADAL" clId="{62870759-0822-402D-B25C-BB6298B1EE64}" dt="2023-10-01T16:42:10.700" v="5749" actId="47"/>
        <pc:sldMkLst>
          <pc:docMk/>
          <pc:sldMk cId="2552804358" sldId="2147478903"/>
        </pc:sldMkLst>
      </pc:sldChg>
      <pc:sldChg chg="new del">
        <pc:chgData name="Bob Ward" userId="6da7c2dd-8e2e-469f-a216-c384312e2a2d" providerId="ADAL" clId="{62870759-0822-402D-B25C-BB6298B1EE64}" dt="2023-10-22T01:36:21.451" v="7010" actId="680"/>
        <pc:sldMkLst>
          <pc:docMk/>
          <pc:sldMk cId="315388208" sldId="2147478904"/>
        </pc:sldMkLst>
      </pc:sldChg>
      <pc:sldChg chg="new del">
        <pc:chgData name="Bob Ward" userId="6da7c2dd-8e2e-469f-a216-c384312e2a2d" providerId="ADAL" clId="{62870759-0822-402D-B25C-BB6298B1EE64}" dt="2023-10-22T00:23:34.835" v="6140" actId="680"/>
        <pc:sldMkLst>
          <pc:docMk/>
          <pc:sldMk cId="2956364208" sldId="2147478904"/>
        </pc:sldMkLst>
      </pc:sldChg>
      <pc:sldChg chg="addSp delSp modSp add mod ord modAnim modShow">
        <pc:chgData name="Bob Ward" userId="6da7c2dd-8e2e-469f-a216-c384312e2a2d" providerId="ADAL" clId="{62870759-0822-402D-B25C-BB6298B1EE64}" dt="2023-10-29T19:21:27.938" v="30715" actId="1076"/>
        <pc:sldMkLst>
          <pc:docMk/>
          <pc:sldMk cId="3473154757" sldId="2147478904"/>
        </pc:sldMkLst>
        <pc:spChg chg="mod">
          <ac:chgData name="Bob Ward" userId="6da7c2dd-8e2e-469f-a216-c384312e2a2d" providerId="ADAL" clId="{62870759-0822-402D-B25C-BB6298B1EE64}" dt="2023-10-23T18:07:57.720" v="14346" actId="20577"/>
          <ac:spMkLst>
            <pc:docMk/>
            <pc:sldMk cId="3473154757" sldId="2147478904"/>
            <ac:spMk id="2" creationId="{F329D24E-88AC-04B4-FF70-E7E088102AE4}"/>
          </ac:spMkLst>
        </pc:spChg>
        <pc:spChg chg="add mod">
          <ac:chgData name="Bob Ward" userId="6da7c2dd-8e2e-469f-a216-c384312e2a2d" providerId="ADAL" clId="{62870759-0822-402D-B25C-BB6298B1EE64}" dt="2023-10-25T23:01:43.093" v="14834" actId="20577"/>
          <ac:spMkLst>
            <pc:docMk/>
            <pc:sldMk cId="3473154757" sldId="2147478904"/>
            <ac:spMk id="3" creationId="{5CF84E0A-7B65-53D5-8563-B39A0179447A}"/>
          </ac:spMkLst>
        </pc:spChg>
        <pc:spChg chg="del mod">
          <ac:chgData name="Bob Ward" userId="6da7c2dd-8e2e-469f-a216-c384312e2a2d" providerId="ADAL" clId="{62870759-0822-402D-B25C-BB6298B1EE64}" dt="2023-10-23T18:08:51.134" v="14349" actId="478"/>
          <ac:spMkLst>
            <pc:docMk/>
            <pc:sldMk cId="3473154757" sldId="2147478904"/>
            <ac:spMk id="4" creationId="{5294A86B-CC40-D237-6271-40E185564860}"/>
          </ac:spMkLst>
        </pc:spChg>
        <pc:spChg chg="add mod">
          <ac:chgData name="Bob Ward" userId="6da7c2dd-8e2e-469f-a216-c384312e2a2d" providerId="ADAL" clId="{62870759-0822-402D-B25C-BB6298B1EE64}" dt="2023-10-25T23:04:03.170" v="14865" actId="1076"/>
          <ac:spMkLst>
            <pc:docMk/>
            <pc:sldMk cId="3473154757" sldId="2147478904"/>
            <ac:spMk id="6" creationId="{7A005E3E-BB6D-9CA4-4F67-90C7929E1722}"/>
          </ac:spMkLst>
        </pc:spChg>
        <pc:spChg chg="add mod">
          <ac:chgData name="Bob Ward" userId="6da7c2dd-8e2e-469f-a216-c384312e2a2d" providerId="ADAL" clId="{62870759-0822-402D-B25C-BB6298B1EE64}" dt="2023-10-25T23:04:03.170" v="14865" actId="1076"/>
          <ac:spMkLst>
            <pc:docMk/>
            <pc:sldMk cId="3473154757" sldId="2147478904"/>
            <ac:spMk id="8" creationId="{877BFA12-A325-6052-62B3-0BF203E89A3D}"/>
          </ac:spMkLst>
        </pc:spChg>
        <pc:spChg chg="add mod">
          <ac:chgData name="Bob Ward" userId="6da7c2dd-8e2e-469f-a216-c384312e2a2d" providerId="ADAL" clId="{62870759-0822-402D-B25C-BB6298B1EE64}" dt="2023-10-25T19:57:33.655" v="14762" actId="1076"/>
          <ac:spMkLst>
            <pc:docMk/>
            <pc:sldMk cId="3473154757" sldId="2147478904"/>
            <ac:spMk id="9" creationId="{BE16AE38-81BB-3463-9EA8-BB3545171F29}"/>
          </ac:spMkLst>
        </pc:spChg>
        <pc:spChg chg="add del mod">
          <ac:chgData name="Bob Ward" userId="6da7c2dd-8e2e-469f-a216-c384312e2a2d" providerId="ADAL" clId="{62870759-0822-402D-B25C-BB6298B1EE64}" dt="2023-10-23T18:45:28.095" v="14521" actId="478"/>
          <ac:spMkLst>
            <pc:docMk/>
            <pc:sldMk cId="3473154757" sldId="2147478904"/>
            <ac:spMk id="10" creationId="{8B784243-EB5C-7DF0-F89B-94EF8FAA39DE}"/>
          </ac:spMkLst>
        </pc:spChg>
        <pc:spChg chg="add mod">
          <ac:chgData name="Bob Ward" userId="6da7c2dd-8e2e-469f-a216-c384312e2a2d" providerId="ADAL" clId="{62870759-0822-402D-B25C-BB6298B1EE64}" dt="2023-10-23T18:53:44.379" v="14610" actId="1076"/>
          <ac:spMkLst>
            <pc:docMk/>
            <pc:sldMk cId="3473154757" sldId="2147478904"/>
            <ac:spMk id="11" creationId="{5CADEE35-5A63-911B-2FBE-8A21B48BA168}"/>
          </ac:spMkLst>
        </pc:spChg>
        <pc:spChg chg="add del mod">
          <ac:chgData name="Bob Ward" userId="6da7c2dd-8e2e-469f-a216-c384312e2a2d" providerId="ADAL" clId="{62870759-0822-402D-B25C-BB6298B1EE64}" dt="2023-10-23T18:51:25.783" v="14576" actId="478"/>
          <ac:spMkLst>
            <pc:docMk/>
            <pc:sldMk cId="3473154757" sldId="2147478904"/>
            <ac:spMk id="12" creationId="{03394BC1-BDE1-8A1E-C47D-96F1599092BE}"/>
          </ac:spMkLst>
        </pc:spChg>
        <pc:spChg chg="add mod">
          <ac:chgData name="Bob Ward" userId="6da7c2dd-8e2e-469f-a216-c384312e2a2d" providerId="ADAL" clId="{62870759-0822-402D-B25C-BB6298B1EE64}" dt="2023-10-29T19:21:12.652" v="30705"/>
          <ac:spMkLst>
            <pc:docMk/>
            <pc:sldMk cId="3473154757" sldId="2147478904"/>
            <ac:spMk id="12" creationId="{6B7CA504-AB2D-CBA9-D257-EC703A8471A0}"/>
          </ac:spMkLst>
        </pc:spChg>
        <pc:spChg chg="add mod">
          <ac:chgData name="Bob Ward" userId="6da7c2dd-8e2e-469f-a216-c384312e2a2d" providerId="ADAL" clId="{62870759-0822-402D-B25C-BB6298B1EE64}" dt="2023-10-29T19:21:04.147" v="30700" actId="1076"/>
          <ac:spMkLst>
            <pc:docMk/>
            <pc:sldMk cId="3473154757" sldId="2147478904"/>
            <ac:spMk id="16" creationId="{87ABCAF3-A8CD-41A7-D86B-E4A06D0BF007}"/>
          </ac:spMkLst>
        </pc:spChg>
        <pc:spChg chg="add mod">
          <ac:chgData name="Bob Ward" userId="6da7c2dd-8e2e-469f-a216-c384312e2a2d" providerId="ADAL" clId="{62870759-0822-402D-B25C-BB6298B1EE64}" dt="2023-10-25T23:08:18.567" v="14907" actId="1076"/>
          <ac:spMkLst>
            <pc:docMk/>
            <pc:sldMk cId="3473154757" sldId="2147478904"/>
            <ac:spMk id="17" creationId="{28155A57-47A7-5C79-4EF4-33AD654A9EC4}"/>
          </ac:spMkLst>
        </pc:spChg>
        <pc:spChg chg="add mod">
          <ac:chgData name="Bob Ward" userId="6da7c2dd-8e2e-469f-a216-c384312e2a2d" providerId="ADAL" clId="{62870759-0822-402D-B25C-BB6298B1EE64}" dt="2023-10-29T19:21:27.938" v="30715" actId="1076"/>
          <ac:spMkLst>
            <pc:docMk/>
            <pc:sldMk cId="3473154757" sldId="2147478904"/>
            <ac:spMk id="18" creationId="{267F5E1C-A806-38D4-18A8-0C83E95402DA}"/>
          </ac:spMkLst>
        </pc:spChg>
        <pc:spChg chg="add del">
          <ac:chgData name="Bob Ward" userId="6da7c2dd-8e2e-469f-a216-c384312e2a2d" providerId="ADAL" clId="{62870759-0822-402D-B25C-BB6298B1EE64}" dt="2023-10-23T18:58:31.725" v="14639" actId="22"/>
          <ac:spMkLst>
            <pc:docMk/>
            <pc:sldMk cId="3473154757" sldId="2147478904"/>
            <ac:spMk id="20" creationId="{5E7E9108-C962-5206-78AA-2EE1BAD0C83B}"/>
          </ac:spMkLst>
        </pc:spChg>
        <pc:spChg chg="add mod">
          <ac:chgData name="Bob Ward" userId="6da7c2dd-8e2e-469f-a216-c384312e2a2d" providerId="ADAL" clId="{62870759-0822-402D-B25C-BB6298B1EE64}" dt="2023-10-23T19:02:15.784" v="14661" actId="122"/>
          <ac:spMkLst>
            <pc:docMk/>
            <pc:sldMk cId="3473154757" sldId="2147478904"/>
            <ac:spMk id="22" creationId="{88C540C7-ED0C-9A60-CE33-C5AD8DF735CE}"/>
          </ac:spMkLst>
        </pc:spChg>
        <pc:spChg chg="add mod">
          <ac:chgData name="Bob Ward" userId="6da7c2dd-8e2e-469f-a216-c384312e2a2d" providerId="ADAL" clId="{62870759-0822-402D-B25C-BB6298B1EE64}" dt="2023-10-25T23:01:46.919" v="14845" actId="20577"/>
          <ac:spMkLst>
            <pc:docMk/>
            <pc:sldMk cId="3473154757" sldId="2147478904"/>
            <ac:spMk id="23" creationId="{ECCDC1ED-8F06-ECFF-C4DB-31A860D88BC9}"/>
          </ac:spMkLst>
        </pc:spChg>
        <pc:spChg chg="add mod ord">
          <ac:chgData name="Bob Ward" userId="6da7c2dd-8e2e-469f-a216-c384312e2a2d" providerId="ADAL" clId="{62870759-0822-402D-B25C-BB6298B1EE64}" dt="2023-10-26T18:29:20.067" v="19216" actId="1076"/>
          <ac:spMkLst>
            <pc:docMk/>
            <pc:sldMk cId="3473154757" sldId="2147478904"/>
            <ac:spMk id="38" creationId="{89F8262B-1EC3-3F0F-AAC6-F337A1354E5B}"/>
          </ac:spMkLst>
        </pc:spChg>
        <pc:spChg chg="add mod ord">
          <ac:chgData name="Bob Ward" userId="6da7c2dd-8e2e-469f-a216-c384312e2a2d" providerId="ADAL" clId="{62870759-0822-402D-B25C-BB6298B1EE64}" dt="2023-10-25T23:06:44.281" v="14888" actId="167"/>
          <ac:spMkLst>
            <pc:docMk/>
            <pc:sldMk cId="3473154757" sldId="2147478904"/>
            <ac:spMk id="39" creationId="{20410793-F5B8-4762-0FEA-E6892F1047E9}"/>
          </ac:spMkLst>
        </pc:spChg>
        <pc:spChg chg="add mod ord">
          <ac:chgData name="Bob Ward" userId="6da7c2dd-8e2e-469f-a216-c384312e2a2d" providerId="ADAL" clId="{62870759-0822-402D-B25C-BB6298B1EE64}" dt="2023-10-25T23:07:07.072" v="14895" actId="167"/>
          <ac:spMkLst>
            <pc:docMk/>
            <pc:sldMk cId="3473154757" sldId="2147478904"/>
            <ac:spMk id="40" creationId="{C6373FB9-42FA-BA8B-9C28-EEB09367AF60}"/>
          </ac:spMkLst>
        </pc:spChg>
        <pc:picChg chg="add mod">
          <ac:chgData name="Bob Ward" userId="6da7c2dd-8e2e-469f-a216-c384312e2a2d" providerId="ADAL" clId="{62870759-0822-402D-B25C-BB6298B1EE64}" dt="2023-10-29T19:21:23.197" v="30714" actId="1076"/>
          <ac:picMkLst>
            <pc:docMk/>
            <pc:sldMk cId="3473154757" sldId="2147478904"/>
            <ac:picMk id="5" creationId="{72ABDDC3-D42A-0FB0-B355-2FE5FE074D36}"/>
          </ac:picMkLst>
        </pc:picChg>
        <pc:picChg chg="add del mod">
          <ac:chgData name="Bob Ward" userId="6da7c2dd-8e2e-469f-a216-c384312e2a2d" providerId="ADAL" clId="{62870759-0822-402D-B25C-BB6298B1EE64}" dt="2023-10-25T22:55:33.965" v="14786" actId="478"/>
          <ac:picMkLst>
            <pc:docMk/>
            <pc:sldMk cId="3473154757" sldId="2147478904"/>
            <ac:picMk id="5" creationId="{D20158FC-C36A-7EC1-7021-1D2A955D0A6E}"/>
          </ac:picMkLst>
        </pc:picChg>
        <pc:picChg chg="add mod">
          <ac:chgData name="Bob Ward" userId="6da7c2dd-8e2e-469f-a216-c384312e2a2d" providerId="ADAL" clId="{62870759-0822-402D-B25C-BB6298B1EE64}" dt="2023-10-25T22:51:24.243" v="14771" actId="1076"/>
          <ac:picMkLst>
            <pc:docMk/>
            <pc:sldMk cId="3473154757" sldId="2147478904"/>
            <ac:picMk id="7" creationId="{95A77C22-DB9C-1BA8-AB1B-0DCBB6395769}"/>
          </ac:picMkLst>
        </pc:picChg>
        <pc:picChg chg="add mod">
          <ac:chgData name="Bob Ward" userId="6da7c2dd-8e2e-469f-a216-c384312e2a2d" providerId="ADAL" clId="{62870759-0822-402D-B25C-BB6298B1EE64}" dt="2023-10-25T22:51:30.917" v="14773" actId="1076"/>
          <ac:picMkLst>
            <pc:docMk/>
            <pc:sldMk cId="3473154757" sldId="2147478904"/>
            <ac:picMk id="10" creationId="{EF70E57E-51C5-CC1F-9064-961E895DB709}"/>
          </ac:picMkLst>
        </pc:picChg>
        <pc:picChg chg="add mod">
          <ac:chgData name="Bob Ward" userId="6da7c2dd-8e2e-469f-a216-c384312e2a2d" providerId="ADAL" clId="{62870759-0822-402D-B25C-BB6298B1EE64}" dt="2023-10-25T23:08:02.794" v="14904" actId="1076"/>
          <ac:picMkLst>
            <pc:docMk/>
            <pc:sldMk cId="3473154757" sldId="2147478904"/>
            <ac:picMk id="13" creationId="{AF431A04-F618-E644-98C8-EA0F0B243914}"/>
          </ac:picMkLst>
        </pc:picChg>
        <pc:picChg chg="add del mod">
          <ac:chgData name="Bob Ward" userId="6da7c2dd-8e2e-469f-a216-c384312e2a2d" providerId="ADAL" clId="{62870759-0822-402D-B25C-BB6298B1EE64}" dt="2023-10-25T22:54:46.580" v="14777" actId="478"/>
          <ac:picMkLst>
            <pc:docMk/>
            <pc:sldMk cId="3473154757" sldId="2147478904"/>
            <ac:picMk id="14" creationId="{09C8A7CE-CFFD-E4EA-E242-147261DDB3A1}"/>
          </ac:picMkLst>
        </pc:picChg>
        <pc:picChg chg="add del mod">
          <ac:chgData name="Bob Ward" userId="6da7c2dd-8e2e-469f-a216-c384312e2a2d" providerId="ADAL" clId="{62870759-0822-402D-B25C-BB6298B1EE64}" dt="2023-10-25T22:54:54.498" v="14781" actId="478"/>
          <ac:picMkLst>
            <pc:docMk/>
            <pc:sldMk cId="3473154757" sldId="2147478904"/>
            <ac:picMk id="15" creationId="{24538514-6AE6-DA1B-1344-8AD14D364141}"/>
          </ac:picMkLst>
        </pc:picChg>
        <pc:picChg chg="add mod">
          <ac:chgData name="Bob Ward" userId="6da7c2dd-8e2e-469f-a216-c384312e2a2d" providerId="ADAL" clId="{62870759-0822-402D-B25C-BB6298B1EE64}" dt="2023-10-25T23:08:18.567" v="14907" actId="1076"/>
          <ac:picMkLst>
            <pc:docMk/>
            <pc:sldMk cId="3473154757" sldId="2147478904"/>
            <ac:picMk id="19" creationId="{F4E4110C-3C24-6F13-7DC6-AE81FFCC2CB4}"/>
          </ac:picMkLst>
        </pc:picChg>
        <pc:picChg chg="add mod">
          <ac:chgData name="Bob Ward" userId="6da7c2dd-8e2e-469f-a216-c384312e2a2d" providerId="ADAL" clId="{62870759-0822-402D-B25C-BB6298B1EE64}" dt="2023-10-25T23:04:03.170" v="14865" actId="1076"/>
          <ac:picMkLst>
            <pc:docMk/>
            <pc:sldMk cId="3473154757" sldId="2147478904"/>
            <ac:picMk id="21" creationId="{C1864E6B-2068-BD08-B253-030CF9B56E3E}"/>
          </ac:picMkLst>
        </pc:picChg>
        <pc:picChg chg="add mod">
          <ac:chgData name="Bob Ward" userId="6da7c2dd-8e2e-469f-a216-c384312e2a2d" providerId="ADAL" clId="{62870759-0822-402D-B25C-BB6298B1EE64}" dt="2023-10-25T23:08:10.914" v="14906" actId="1076"/>
          <ac:picMkLst>
            <pc:docMk/>
            <pc:sldMk cId="3473154757" sldId="2147478904"/>
            <ac:picMk id="24" creationId="{E9687915-7EC5-3723-D9A1-EEA8F2286279}"/>
          </ac:picMkLst>
        </pc:picChg>
        <pc:picChg chg="add mod">
          <ac:chgData name="Bob Ward" userId="6da7c2dd-8e2e-469f-a216-c384312e2a2d" providerId="ADAL" clId="{62870759-0822-402D-B25C-BB6298B1EE64}" dt="2023-10-26T18:29:15.274" v="19213" actId="1076"/>
          <ac:picMkLst>
            <pc:docMk/>
            <pc:sldMk cId="3473154757" sldId="2147478904"/>
            <ac:picMk id="26" creationId="{45AD81EA-BD1D-2168-45EB-E3ACE95AD65D}"/>
          </ac:picMkLst>
        </pc:picChg>
        <pc:picChg chg="add mod">
          <ac:chgData name="Bob Ward" userId="6da7c2dd-8e2e-469f-a216-c384312e2a2d" providerId="ADAL" clId="{62870759-0822-402D-B25C-BB6298B1EE64}" dt="2023-10-25T23:06:49.602" v="14889" actId="1076"/>
          <ac:picMkLst>
            <pc:docMk/>
            <pc:sldMk cId="3473154757" sldId="2147478904"/>
            <ac:picMk id="28" creationId="{97116751-F820-7AE2-470F-3726AA3452B0}"/>
          </ac:picMkLst>
        </pc:picChg>
        <pc:picChg chg="add mod">
          <ac:chgData name="Bob Ward" userId="6da7c2dd-8e2e-469f-a216-c384312e2a2d" providerId="ADAL" clId="{62870759-0822-402D-B25C-BB6298B1EE64}" dt="2023-10-26T18:29:14.712" v="19212" actId="1076"/>
          <ac:picMkLst>
            <pc:docMk/>
            <pc:sldMk cId="3473154757" sldId="2147478904"/>
            <ac:picMk id="30" creationId="{F1AD4979-E6E6-4312-9FA0-C243BD7A3E7A}"/>
          </ac:picMkLst>
        </pc:picChg>
        <pc:picChg chg="add mod">
          <ac:chgData name="Bob Ward" userId="6da7c2dd-8e2e-469f-a216-c384312e2a2d" providerId="ADAL" clId="{62870759-0822-402D-B25C-BB6298B1EE64}" dt="2023-10-25T23:06:01.933" v="14879" actId="1076"/>
          <ac:picMkLst>
            <pc:docMk/>
            <pc:sldMk cId="3473154757" sldId="2147478904"/>
            <ac:picMk id="32" creationId="{EB6EAC54-4E7D-A003-871D-C8A543771625}"/>
          </ac:picMkLst>
        </pc:picChg>
        <pc:picChg chg="add mod">
          <ac:chgData name="Bob Ward" userId="6da7c2dd-8e2e-469f-a216-c384312e2a2d" providerId="ADAL" clId="{62870759-0822-402D-B25C-BB6298B1EE64}" dt="2023-10-25T23:06:56.750" v="14891" actId="1076"/>
          <ac:picMkLst>
            <pc:docMk/>
            <pc:sldMk cId="3473154757" sldId="2147478904"/>
            <ac:picMk id="34" creationId="{5DBF5C7F-8483-A197-6E3A-750BF4EC064C}"/>
          </ac:picMkLst>
        </pc:picChg>
        <pc:picChg chg="add mod">
          <ac:chgData name="Bob Ward" userId="6da7c2dd-8e2e-469f-a216-c384312e2a2d" providerId="ADAL" clId="{62870759-0822-402D-B25C-BB6298B1EE64}" dt="2023-10-25T23:06:54.762" v="14890" actId="1076"/>
          <ac:picMkLst>
            <pc:docMk/>
            <pc:sldMk cId="3473154757" sldId="2147478904"/>
            <ac:picMk id="36" creationId="{983587B9-F8D5-6259-3CAD-35189B705935}"/>
          </ac:picMkLst>
        </pc:picChg>
        <pc:picChg chg="add mod">
          <ac:chgData name="Bob Ward" userId="6da7c2dd-8e2e-469f-a216-c384312e2a2d" providerId="ADAL" clId="{62870759-0822-402D-B25C-BB6298B1EE64}" dt="2023-10-25T23:06:01.933" v="14879" actId="1076"/>
          <ac:picMkLst>
            <pc:docMk/>
            <pc:sldMk cId="3473154757" sldId="2147478904"/>
            <ac:picMk id="37" creationId="{0197F028-BFE9-2DD5-571C-7C95CF8AA1E5}"/>
          </ac:picMkLst>
        </pc:picChg>
        <pc:picChg chg="add del mod">
          <ac:chgData name="Bob Ward" userId="6da7c2dd-8e2e-469f-a216-c384312e2a2d" providerId="ADAL" clId="{62870759-0822-402D-B25C-BB6298B1EE64}" dt="2023-10-26T18:29:32.528" v="19220" actId="478"/>
          <ac:picMkLst>
            <pc:docMk/>
            <pc:sldMk cId="3473154757" sldId="2147478904"/>
            <ac:picMk id="41" creationId="{8147B272-FD2C-2F59-C984-7BD9C54BFA30}"/>
          </ac:picMkLst>
        </pc:picChg>
      </pc:sldChg>
      <pc:sldChg chg="new del">
        <pc:chgData name="Bob Ward" userId="6da7c2dd-8e2e-469f-a216-c384312e2a2d" providerId="ADAL" clId="{62870759-0822-402D-B25C-BB6298B1EE64}" dt="2023-10-22T01:53:38.408" v="7115" actId="680"/>
        <pc:sldMkLst>
          <pc:docMk/>
          <pc:sldMk cId="2479021003" sldId="2147478905"/>
        </pc:sldMkLst>
      </pc:sldChg>
      <pc:sldChg chg="addSp delSp modSp add mod ord modAnim">
        <pc:chgData name="Bob Ward" userId="6da7c2dd-8e2e-469f-a216-c384312e2a2d" providerId="ADAL" clId="{62870759-0822-402D-B25C-BB6298B1EE64}" dt="2023-10-26T21:50:53.552" v="19373"/>
        <pc:sldMkLst>
          <pc:docMk/>
          <pc:sldMk cId="2927464241" sldId="2147478905"/>
        </pc:sldMkLst>
        <pc:spChg chg="mod">
          <ac:chgData name="Bob Ward" userId="6da7c2dd-8e2e-469f-a216-c384312e2a2d" providerId="ADAL" clId="{62870759-0822-402D-B25C-BB6298B1EE64}" dt="2023-10-26T18:12:25.175" v="18924" actId="1076"/>
          <ac:spMkLst>
            <pc:docMk/>
            <pc:sldMk cId="2927464241" sldId="2147478905"/>
            <ac:spMk id="2" creationId="{F329D24E-88AC-04B4-FF70-E7E088102AE4}"/>
          </ac:spMkLst>
        </pc:spChg>
        <pc:spChg chg="del mod">
          <ac:chgData name="Bob Ward" userId="6da7c2dd-8e2e-469f-a216-c384312e2a2d" providerId="ADAL" clId="{62870759-0822-402D-B25C-BB6298B1EE64}" dt="2023-10-26T17:08:38.889" v="18716" actId="478"/>
          <ac:spMkLst>
            <pc:docMk/>
            <pc:sldMk cId="2927464241" sldId="2147478905"/>
            <ac:spMk id="4" creationId="{5294A86B-CC40-D237-6271-40E185564860}"/>
          </ac:spMkLst>
        </pc:spChg>
        <pc:spChg chg="add mod">
          <ac:chgData name="Bob Ward" userId="6da7c2dd-8e2e-469f-a216-c384312e2a2d" providerId="ADAL" clId="{62870759-0822-402D-B25C-BB6298B1EE64}" dt="2023-10-26T21:46:50.334" v="19337" actId="20577"/>
          <ac:spMkLst>
            <pc:docMk/>
            <pc:sldMk cId="2927464241" sldId="2147478905"/>
            <ac:spMk id="5" creationId="{5BD35E61-2B95-BAF5-5D87-3D7B49008A48}"/>
          </ac:spMkLst>
        </pc:spChg>
        <pc:spChg chg="add mod">
          <ac:chgData name="Bob Ward" userId="6da7c2dd-8e2e-469f-a216-c384312e2a2d" providerId="ADAL" clId="{62870759-0822-402D-B25C-BB6298B1EE64}" dt="2023-10-26T18:31:11.696" v="19227" actId="1076"/>
          <ac:spMkLst>
            <pc:docMk/>
            <pc:sldMk cId="2927464241" sldId="2147478905"/>
            <ac:spMk id="10" creationId="{35B34177-15DD-DDE3-0E11-82D6BC694BE6}"/>
          </ac:spMkLst>
        </pc:spChg>
        <pc:spChg chg="add mod">
          <ac:chgData name="Bob Ward" userId="6da7c2dd-8e2e-469f-a216-c384312e2a2d" providerId="ADAL" clId="{62870759-0822-402D-B25C-BB6298B1EE64}" dt="2023-10-26T18:31:28.279" v="19233" actId="1076"/>
          <ac:spMkLst>
            <pc:docMk/>
            <pc:sldMk cId="2927464241" sldId="2147478905"/>
            <ac:spMk id="11" creationId="{6617291C-86DB-73FF-7581-1F0A2B4CA719}"/>
          </ac:spMkLst>
        </pc:spChg>
        <pc:spChg chg="add mod">
          <ac:chgData name="Bob Ward" userId="6da7c2dd-8e2e-469f-a216-c384312e2a2d" providerId="ADAL" clId="{62870759-0822-402D-B25C-BB6298B1EE64}" dt="2023-10-26T18:31:18.296" v="19229" actId="1076"/>
          <ac:spMkLst>
            <pc:docMk/>
            <pc:sldMk cId="2927464241" sldId="2147478905"/>
            <ac:spMk id="14" creationId="{639B7FBC-6D44-0DAC-A165-6FC11E0F7B89}"/>
          </ac:spMkLst>
        </pc:spChg>
        <pc:spChg chg="add mod">
          <ac:chgData name="Bob Ward" userId="6da7c2dd-8e2e-469f-a216-c384312e2a2d" providerId="ADAL" clId="{62870759-0822-402D-B25C-BB6298B1EE64}" dt="2023-10-26T18:31:42.065" v="19238" actId="1076"/>
          <ac:spMkLst>
            <pc:docMk/>
            <pc:sldMk cId="2927464241" sldId="2147478905"/>
            <ac:spMk id="15" creationId="{9F43EDEF-BB39-F694-6A9A-F8BB46247260}"/>
          </ac:spMkLst>
        </pc:spChg>
        <pc:spChg chg="add mod">
          <ac:chgData name="Bob Ward" userId="6da7c2dd-8e2e-469f-a216-c384312e2a2d" providerId="ADAL" clId="{62870759-0822-402D-B25C-BB6298B1EE64}" dt="2023-10-26T18:32:07.797" v="19270" actId="1076"/>
          <ac:spMkLst>
            <pc:docMk/>
            <pc:sldMk cId="2927464241" sldId="2147478905"/>
            <ac:spMk id="16" creationId="{9D52BFE1-2F79-F551-2FDB-DD57ACFA2CDA}"/>
          </ac:spMkLst>
        </pc:spChg>
        <pc:spChg chg="add mod">
          <ac:chgData name="Bob Ward" userId="6da7c2dd-8e2e-469f-a216-c384312e2a2d" providerId="ADAL" clId="{62870759-0822-402D-B25C-BB6298B1EE64}" dt="2023-10-26T21:45:13.714" v="19277" actId="207"/>
          <ac:spMkLst>
            <pc:docMk/>
            <pc:sldMk cId="2927464241" sldId="2147478905"/>
            <ac:spMk id="17" creationId="{50C4CEEF-E086-4A69-9A96-CE26E87EF084}"/>
          </ac:spMkLst>
        </pc:spChg>
        <pc:spChg chg="add mod">
          <ac:chgData name="Bob Ward" userId="6da7c2dd-8e2e-469f-a216-c384312e2a2d" providerId="ADAL" clId="{62870759-0822-402D-B25C-BB6298B1EE64}" dt="2023-10-26T18:30:02.035" v="19222" actId="207"/>
          <ac:spMkLst>
            <pc:docMk/>
            <pc:sldMk cId="2927464241" sldId="2147478905"/>
            <ac:spMk id="18" creationId="{AB6CD090-044F-1D17-A889-3C5256C026D2}"/>
          </ac:spMkLst>
        </pc:spChg>
        <pc:spChg chg="add mod">
          <ac:chgData name="Bob Ward" userId="6da7c2dd-8e2e-469f-a216-c384312e2a2d" providerId="ADAL" clId="{62870759-0822-402D-B25C-BB6298B1EE64}" dt="2023-10-26T18:26:41.756" v="19197" actId="1076"/>
          <ac:spMkLst>
            <pc:docMk/>
            <pc:sldMk cId="2927464241" sldId="2147478905"/>
            <ac:spMk id="19" creationId="{B00AABAA-701F-2361-DA92-CF637FD4E49B}"/>
          </ac:spMkLst>
        </pc:spChg>
        <pc:spChg chg="add mod">
          <ac:chgData name="Bob Ward" userId="6da7c2dd-8e2e-469f-a216-c384312e2a2d" providerId="ADAL" clId="{62870759-0822-402D-B25C-BB6298B1EE64}" dt="2023-10-26T18:26:37.724" v="19196" actId="20577"/>
          <ac:spMkLst>
            <pc:docMk/>
            <pc:sldMk cId="2927464241" sldId="2147478905"/>
            <ac:spMk id="20" creationId="{F5E9D01F-53FB-4B3B-16DB-2BD3193F6ECD}"/>
          </ac:spMkLst>
        </pc:spChg>
        <pc:spChg chg="add mod">
          <ac:chgData name="Bob Ward" userId="6da7c2dd-8e2e-469f-a216-c384312e2a2d" providerId="ADAL" clId="{62870759-0822-402D-B25C-BB6298B1EE64}" dt="2023-10-26T18:32:13.023" v="19271" actId="1076"/>
          <ac:spMkLst>
            <pc:docMk/>
            <pc:sldMk cId="2927464241" sldId="2147478905"/>
            <ac:spMk id="23" creationId="{F8A5101A-C791-ED3A-5847-2A203B5D00BF}"/>
          </ac:spMkLst>
        </pc:spChg>
        <pc:spChg chg="add mod">
          <ac:chgData name="Bob Ward" userId="6da7c2dd-8e2e-469f-a216-c384312e2a2d" providerId="ADAL" clId="{62870759-0822-402D-B25C-BB6298B1EE64}" dt="2023-10-26T21:45:58.123" v="19306" actId="1076"/>
          <ac:spMkLst>
            <pc:docMk/>
            <pc:sldMk cId="2927464241" sldId="2147478905"/>
            <ac:spMk id="27" creationId="{1747B94C-B33A-5289-C403-6BF031486AD1}"/>
          </ac:spMkLst>
        </pc:spChg>
        <pc:picChg chg="add mod">
          <ac:chgData name="Bob Ward" userId="6da7c2dd-8e2e-469f-a216-c384312e2a2d" providerId="ADAL" clId="{62870759-0822-402D-B25C-BB6298B1EE64}" dt="2023-10-26T18:31:07.654" v="19226" actId="1076"/>
          <ac:picMkLst>
            <pc:docMk/>
            <pc:sldMk cId="2927464241" sldId="2147478905"/>
            <ac:picMk id="6" creationId="{CD34D43B-405A-15E3-8619-FDC2259CB895}"/>
          </ac:picMkLst>
        </pc:picChg>
        <pc:picChg chg="add mod">
          <ac:chgData name="Bob Ward" userId="6da7c2dd-8e2e-469f-a216-c384312e2a2d" providerId="ADAL" clId="{62870759-0822-402D-B25C-BB6298B1EE64}" dt="2023-10-26T18:32:25.632" v="19272" actId="1076"/>
          <ac:picMkLst>
            <pc:docMk/>
            <pc:sldMk cId="2927464241" sldId="2147478905"/>
            <ac:picMk id="7" creationId="{ADF7B350-86AD-9AF6-73C2-8F3BB99AA23D}"/>
          </ac:picMkLst>
        </pc:picChg>
        <pc:picChg chg="add mod">
          <ac:chgData name="Bob Ward" userId="6da7c2dd-8e2e-469f-a216-c384312e2a2d" providerId="ADAL" clId="{62870759-0822-402D-B25C-BB6298B1EE64}" dt="2023-10-26T21:48:12.023" v="19352" actId="1076"/>
          <ac:picMkLst>
            <pc:docMk/>
            <pc:sldMk cId="2927464241" sldId="2147478905"/>
            <ac:picMk id="8" creationId="{BF2B8AC3-FA4B-E0E0-0524-FAB4DC73793A}"/>
          </ac:picMkLst>
        </pc:picChg>
        <pc:picChg chg="add mod">
          <ac:chgData name="Bob Ward" userId="6da7c2dd-8e2e-469f-a216-c384312e2a2d" providerId="ADAL" clId="{62870759-0822-402D-B25C-BB6298B1EE64}" dt="2023-10-26T18:32:27.132" v="19273" actId="1076"/>
          <ac:picMkLst>
            <pc:docMk/>
            <pc:sldMk cId="2927464241" sldId="2147478905"/>
            <ac:picMk id="9" creationId="{2FDC837E-9BD7-E2B8-9B32-3C9B94199A15}"/>
          </ac:picMkLst>
        </pc:picChg>
        <pc:picChg chg="add mod">
          <ac:chgData name="Bob Ward" userId="6da7c2dd-8e2e-469f-a216-c384312e2a2d" providerId="ADAL" clId="{62870759-0822-402D-B25C-BB6298B1EE64}" dt="2023-10-26T18:31:21.453" v="19230" actId="1076"/>
          <ac:picMkLst>
            <pc:docMk/>
            <pc:sldMk cId="2927464241" sldId="2147478905"/>
            <ac:picMk id="13" creationId="{21B921E7-1FAB-D408-751C-F33C5C29A9A5}"/>
          </ac:picMkLst>
        </pc:picChg>
        <pc:picChg chg="add mod">
          <ac:chgData name="Bob Ward" userId="6da7c2dd-8e2e-469f-a216-c384312e2a2d" providerId="ADAL" clId="{62870759-0822-402D-B25C-BB6298B1EE64}" dt="2023-10-26T18:32:28.428" v="19274" actId="1076"/>
          <ac:picMkLst>
            <pc:docMk/>
            <pc:sldMk cId="2927464241" sldId="2147478905"/>
            <ac:picMk id="22" creationId="{BBA0EB6F-A3A7-23A4-21BE-891951682CBB}"/>
          </ac:picMkLst>
        </pc:picChg>
        <pc:picChg chg="add mod">
          <ac:chgData name="Bob Ward" userId="6da7c2dd-8e2e-469f-a216-c384312e2a2d" providerId="ADAL" clId="{62870759-0822-402D-B25C-BB6298B1EE64}" dt="2023-10-26T21:45:25.899" v="19282" actId="1076"/>
          <ac:picMkLst>
            <pc:docMk/>
            <pc:sldMk cId="2927464241" sldId="2147478905"/>
            <ac:picMk id="24" creationId="{3C070815-81C7-F9EE-A3D2-F34200101330}"/>
          </ac:picMkLst>
        </pc:picChg>
        <pc:picChg chg="add mod">
          <ac:chgData name="Bob Ward" userId="6da7c2dd-8e2e-469f-a216-c384312e2a2d" providerId="ADAL" clId="{62870759-0822-402D-B25C-BB6298B1EE64}" dt="2023-10-26T21:45:23.925" v="19281" actId="1076"/>
          <ac:picMkLst>
            <pc:docMk/>
            <pc:sldMk cId="2927464241" sldId="2147478905"/>
            <ac:picMk id="25" creationId="{4A159D39-F053-A898-5899-4C69BFCEECD5}"/>
          </ac:picMkLst>
        </pc:picChg>
        <pc:picChg chg="add mod">
          <ac:chgData name="Bob Ward" userId="6da7c2dd-8e2e-469f-a216-c384312e2a2d" providerId="ADAL" clId="{62870759-0822-402D-B25C-BB6298B1EE64}" dt="2023-10-26T21:50:24.128" v="19368" actId="1076"/>
          <ac:picMkLst>
            <pc:docMk/>
            <pc:sldMk cId="2927464241" sldId="2147478905"/>
            <ac:picMk id="26" creationId="{ECBFFA87-D8DA-139A-F3FB-7C77988CAEDC}"/>
          </ac:picMkLst>
        </pc:picChg>
        <pc:picChg chg="add mod">
          <ac:chgData name="Bob Ward" userId="6da7c2dd-8e2e-469f-a216-c384312e2a2d" providerId="ADAL" clId="{62870759-0822-402D-B25C-BB6298B1EE64}" dt="2023-10-26T21:48:38.760" v="19362" actId="1076"/>
          <ac:picMkLst>
            <pc:docMk/>
            <pc:sldMk cId="2927464241" sldId="2147478905"/>
            <ac:picMk id="28" creationId="{09E87ACF-699B-529B-3027-5D3B6523BC8A}"/>
          </ac:picMkLst>
        </pc:picChg>
        <pc:picChg chg="add mod">
          <ac:chgData name="Bob Ward" userId="6da7c2dd-8e2e-469f-a216-c384312e2a2d" providerId="ADAL" clId="{62870759-0822-402D-B25C-BB6298B1EE64}" dt="2023-10-26T21:47:49.538" v="19347" actId="1076"/>
          <ac:picMkLst>
            <pc:docMk/>
            <pc:sldMk cId="2927464241" sldId="2147478905"/>
            <ac:picMk id="29" creationId="{4E4C594B-B499-EFD1-CF9B-2297FE99BBF2}"/>
          </ac:picMkLst>
        </pc:picChg>
        <pc:picChg chg="add mod">
          <ac:chgData name="Bob Ward" userId="6da7c2dd-8e2e-469f-a216-c384312e2a2d" providerId="ADAL" clId="{62870759-0822-402D-B25C-BB6298B1EE64}" dt="2023-10-26T21:48:27.338" v="19358" actId="1076"/>
          <ac:picMkLst>
            <pc:docMk/>
            <pc:sldMk cId="2927464241" sldId="2147478905"/>
            <ac:picMk id="30" creationId="{AD9167E8-58DE-1F05-E1D4-CC456D3B3DCF}"/>
          </ac:picMkLst>
        </pc:picChg>
        <pc:picChg chg="add mod">
          <ac:chgData name="Bob Ward" userId="6da7c2dd-8e2e-469f-a216-c384312e2a2d" providerId="ADAL" clId="{62870759-0822-402D-B25C-BB6298B1EE64}" dt="2023-10-26T21:50:16.148" v="19367" actId="1076"/>
          <ac:picMkLst>
            <pc:docMk/>
            <pc:sldMk cId="2927464241" sldId="2147478905"/>
            <ac:picMk id="31" creationId="{837AD385-6856-2B13-FDCB-5F92F219D2CA}"/>
          </ac:picMkLst>
        </pc:picChg>
        <pc:picChg chg="add mod">
          <ac:chgData name="Bob Ward" userId="6da7c2dd-8e2e-469f-a216-c384312e2a2d" providerId="ADAL" clId="{62870759-0822-402D-B25C-BB6298B1EE64}" dt="2023-10-26T21:50:30.746" v="19370" actId="1076"/>
          <ac:picMkLst>
            <pc:docMk/>
            <pc:sldMk cId="2927464241" sldId="2147478905"/>
            <ac:picMk id="32" creationId="{DEF5E038-25B7-8D9C-FF75-74B915B2E222}"/>
          </ac:picMkLst>
        </pc:picChg>
        <pc:picChg chg="add mod">
          <ac:chgData name="Bob Ward" userId="6da7c2dd-8e2e-469f-a216-c384312e2a2d" providerId="ADAL" clId="{62870759-0822-402D-B25C-BB6298B1EE64}" dt="2023-10-26T17:08:48.438" v="18721" actId="1076"/>
          <ac:picMkLst>
            <pc:docMk/>
            <pc:sldMk cId="2927464241" sldId="2147478905"/>
            <ac:picMk id="2050" creationId="{15328D63-7455-7925-2965-1BF7198901C3}"/>
          </ac:picMkLst>
        </pc:picChg>
      </pc:sldChg>
      <pc:sldChg chg="addSp delSp modSp add mod ord modAnim modNotesTx">
        <pc:chgData name="Bob Ward" userId="6da7c2dd-8e2e-469f-a216-c384312e2a2d" providerId="ADAL" clId="{62870759-0822-402D-B25C-BB6298B1EE64}" dt="2023-11-01T00:01:20.257" v="51798" actId="20577"/>
        <pc:sldMkLst>
          <pc:docMk/>
          <pc:sldMk cId="1385917667" sldId="2147478906"/>
        </pc:sldMkLst>
        <pc:spChg chg="mod">
          <ac:chgData name="Bob Ward" userId="6da7c2dd-8e2e-469f-a216-c384312e2a2d" providerId="ADAL" clId="{62870759-0822-402D-B25C-BB6298B1EE64}" dt="2023-10-26T17:38:51.121" v="18781" actId="1076"/>
          <ac:spMkLst>
            <pc:docMk/>
            <pc:sldMk cId="1385917667" sldId="2147478906"/>
            <ac:spMk id="2" creationId="{F329D24E-88AC-04B4-FF70-E7E088102AE4}"/>
          </ac:spMkLst>
        </pc:spChg>
        <pc:spChg chg="del mod">
          <ac:chgData name="Bob Ward" userId="6da7c2dd-8e2e-469f-a216-c384312e2a2d" providerId="ADAL" clId="{62870759-0822-402D-B25C-BB6298B1EE64}" dt="2023-10-26T17:31:59.983" v="18739" actId="478"/>
          <ac:spMkLst>
            <pc:docMk/>
            <pc:sldMk cId="1385917667" sldId="2147478906"/>
            <ac:spMk id="4" creationId="{5294A86B-CC40-D237-6271-40E185564860}"/>
          </ac:spMkLst>
        </pc:spChg>
        <pc:spChg chg="add mod">
          <ac:chgData name="Bob Ward" userId="6da7c2dd-8e2e-469f-a216-c384312e2a2d" providerId="ADAL" clId="{62870759-0822-402D-B25C-BB6298B1EE64}" dt="2023-10-31T23:59:53.221" v="51688" actId="1076"/>
          <ac:spMkLst>
            <pc:docMk/>
            <pc:sldMk cId="1385917667" sldId="2147478906"/>
            <ac:spMk id="6" creationId="{FA656897-FA5B-DC0E-FA2A-B6536870474C}"/>
          </ac:spMkLst>
        </pc:spChg>
        <pc:picChg chg="add mod">
          <ac:chgData name="Bob Ward" userId="6da7c2dd-8e2e-469f-a216-c384312e2a2d" providerId="ADAL" clId="{62870759-0822-402D-B25C-BB6298B1EE64}" dt="2023-10-26T17:51:52.892" v="18820" actId="1076"/>
          <ac:picMkLst>
            <pc:docMk/>
            <pc:sldMk cId="1385917667" sldId="2147478906"/>
            <ac:picMk id="5" creationId="{2A1EA6DF-5260-F23C-F90A-2C2CAA26331F}"/>
          </ac:picMkLst>
        </pc:picChg>
        <pc:picChg chg="add mod">
          <ac:chgData name="Bob Ward" userId="6da7c2dd-8e2e-469f-a216-c384312e2a2d" providerId="ADAL" clId="{62870759-0822-402D-B25C-BB6298B1EE64}" dt="2023-10-31T23:59:58.270" v="51691" actId="1076"/>
          <ac:picMkLst>
            <pc:docMk/>
            <pc:sldMk cId="1385917667" sldId="2147478906"/>
            <ac:picMk id="7" creationId="{8BFB92B3-B8AD-6913-CF8F-7A3DCBCE0C0F}"/>
          </ac:picMkLst>
        </pc:picChg>
        <pc:picChg chg="add mod">
          <ac:chgData name="Bob Ward" userId="6da7c2dd-8e2e-469f-a216-c384312e2a2d" providerId="ADAL" clId="{62870759-0822-402D-B25C-BB6298B1EE64}" dt="2023-11-01T00:00:00.181" v="51692" actId="1076"/>
          <ac:picMkLst>
            <pc:docMk/>
            <pc:sldMk cId="1385917667" sldId="2147478906"/>
            <ac:picMk id="8" creationId="{4B5A0295-95E8-E307-3370-403F64CE5B90}"/>
          </ac:picMkLst>
        </pc:picChg>
        <pc:picChg chg="add mod">
          <ac:chgData name="Bob Ward" userId="6da7c2dd-8e2e-469f-a216-c384312e2a2d" providerId="ADAL" clId="{62870759-0822-402D-B25C-BB6298B1EE64}" dt="2023-11-01T00:00:54.533" v="51701" actId="1076"/>
          <ac:picMkLst>
            <pc:docMk/>
            <pc:sldMk cId="1385917667" sldId="2147478906"/>
            <ac:picMk id="1026" creationId="{5FC1CC47-80C7-473D-A0D8-901E8734E834}"/>
          </ac:picMkLst>
        </pc:picChg>
        <pc:picChg chg="add mod">
          <ac:chgData name="Bob Ward" userId="6da7c2dd-8e2e-469f-a216-c384312e2a2d" providerId="ADAL" clId="{62870759-0822-402D-B25C-BB6298B1EE64}" dt="2023-11-01T00:00:55.717" v="51702" actId="1076"/>
          <ac:picMkLst>
            <pc:docMk/>
            <pc:sldMk cId="1385917667" sldId="2147478906"/>
            <ac:picMk id="1028" creationId="{4EE59F72-2DDB-0EED-9EDA-2B1E57FE06D0}"/>
          </ac:picMkLst>
        </pc:picChg>
        <pc:picChg chg="add mod">
          <ac:chgData name="Bob Ward" userId="6da7c2dd-8e2e-469f-a216-c384312e2a2d" providerId="ADAL" clId="{62870759-0822-402D-B25C-BB6298B1EE64}" dt="2023-10-31T23:59:47.453" v="51685" actId="1076"/>
          <ac:picMkLst>
            <pc:docMk/>
            <pc:sldMk cId="1385917667" sldId="2147478906"/>
            <ac:picMk id="3074" creationId="{E8C7E839-A1B0-F120-B5C7-BDFC0CDECDD0}"/>
          </ac:picMkLst>
        </pc:picChg>
        <pc:picChg chg="add mod">
          <ac:chgData name="Bob Ward" userId="6da7c2dd-8e2e-469f-a216-c384312e2a2d" providerId="ADAL" clId="{62870759-0822-402D-B25C-BB6298B1EE64}" dt="2023-10-31T23:59:49.620" v="51686" actId="1076"/>
          <ac:picMkLst>
            <pc:docMk/>
            <pc:sldMk cId="1385917667" sldId="2147478906"/>
            <ac:picMk id="3076" creationId="{544AFA68-F118-735B-C0E5-8A7B81C7025F}"/>
          </ac:picMkLst>
        </pc:picChg>
        <pc:picChg chg="add mod">
          <ac:chgData name="Bob Ward" userId="6da7c2dd-8e2e-469f-a216-c384312e2a2d" providerId="ADAL" clId="{62870759-0822-402D-B25C-BB6298B1EE64}" dt="2023-10-26T17:51:58.126" v="18822" actId="1076"/>
          <ac:picMkLst>
            <pc:docMk/>
            <pc:sldMk cId="1385917667" sldId="2147478906"/>
            <ac:picMk id="3078" creationId="{4B9C663E-6CFB-FC57-9352-4E54D74CE66F}"/>
          </ac:picMkLst>
        </pc:picChg>
        <pc:picChg chg="add mod">
          <ac:chgData name="Bob Ward" userId="6da7c2dd-8e2e-469f-a216-c384312e2a2d" providerId="ADAL" clId="{62870759-0822-402D-B25C-BB6298B1EE64}" dt="2023-10-26T17:52:09.001" v="18828" actId="1076"/>
          <ac:picMkLst>
            <pc:docMk/>
            <pc:sldMk cId="1385917667" sldId="2147478906"/>
            <ac:picMk id="3080" creationId="{8F55A93A-9CD2-E696-F1C2-725A8B8F9FDE}"/>
          </ac:picMkLst>
        </pc:picChg>
        <pc:cxnChg chg="add mod">
          <ac:chgData name="Bob Ward" userId="6da7c2dd-8e2e-469f-a216-c384312e2a2d" providerId="ADAL" clId="{62870759-0822-402D-B25C-BB6298B1EE64}" dt="2023-10-26T17:51:55.734" v="18821" actId="1076"/>
          <ac:cxnSpMkLst>
            <pc:docMk/>
            <pc:sldMk cId="1385917667" sldId="2147478906"/>
            <ac:cxnSpMk id="10" creationId="{49891B3A-7321-2421-6CD9-566FECE3EA26}"/>
          </ac:cxnSpMkLst>
        </pc:cxnChg>
      </pc:sldChg>
      <pc:sldChg chg="addSp delSp modSp add mod ord modAnim">
        <pc:chgData name="Bob Ward" userId="6da7c2dd-8e2e-469f-a216-c384312e2a2d" providerId="ADAL" clId="{62870759-0822-402D-B25C-BB6298B1EE64}" dt="2023-10-27T02:35:31.524" v="21388" actId="1036"/>
        <pc:sldMkLst>
          <pc:docMk/>
          <pc:sldMk cId="2580235928" sldId="2147478907"/>
        </pc:sldMkLst>
        <pc:spChg chg="mod">
          <ac:chgData name="Bob Ward" userId="6da7c2dd-8e2e-469f-a216-c384312e2a2d" providerId="ADAL" clId="{62870759-0822-402D-B25C-BB6298B1EE64}" dt="2023-10-27T01:25:07.014" v="21070" actId="6549"/>
          <ac:spMkLst>
            <pc:docMk/>
            <pc:sldMk cId="2580235928" sldId="2147478907"/>
            <ac:spMk id="2" creationId="{F329D24E-88AC-04B4-FF70-E7E088102AE4}"/>
          </ac:spMkLst>
        </pc:spChg>
        <pc:spChg chg="add mod">
          <ac:chgData name="Bob Ward" userId="6da7c2dd-8e2e-469f-a216-c384312e2a2d" providerId="ADAL" clId="{62870759-0822-402D-B25C-BB6298B1EE64}" dt="2023-10-27T02:17:20.176" v="21205" actId="1076"/>
          <ac:spMkLst>
            <pc:docMk/>
            <pc:sldMk cId="2580235928" sldId="2147478907"/>
            <ac:spMk id="3" creationId="{12353B29-499D-3E69-D2B3-51AD8C003CB9}"/>
          </ac:spMkLst>
        </pc:spChg>
        <pc:spChg chg="del mod">
          <ac:chgData name="Bob Ward" userId="6da7c2dd-8e2e-469f-a216-c384312e2a2d" providerId="ADAL" clId="{62870759-0822-402D-B25C-BB6298B1EE64}" dt="2023-10-27T01:25:12.346" v="21071" actId="478"/>
          <ac:spMkLst>
            <pc:docMk/>
            <pc:sldMk cId="2580235928" sldId="2147478907"/>
            <ac:spMk id="4" creationId="{5294A86B-CC40-D237-6271-40E185564860}"/>
          </ac:spMkLst>
        </pc:spChg>
        <pc:spChg chg="add mod">
          <ac:chgData name="Bob Ward" userId="6da7c2dd-8e2e-469f-a216-c384312e2a2d" providerId="ADAL" clId="{62870759-0822-402D-B25C-BB6298B1EE64}" dt="2023-10-27T02:17:20.176" v="21205" actId="1076"/>
          <ac:spMkLst>
            <pc:docMk/>
            <pc:sldMk cId="2580235928" sldId="2147478907"/>
            <ac:spMk id="6" creationId="{C69AB5E5-5C18-8F6C-F658-2AE46B816C2E}"/>
          </ac:spMkLst>
        </pc:spChg>
        <pc:spChg chg="add mod">
          <ac:chgData name="Bob Ward" userId="6da7c2dd-8e2e-469f-a216-c384312e2a2d" providerId="ADAL" clId="{62870759-0822-402D-B25C-BB6298B1EE64}" dt="2023-10-27T02:35:14.961" v="21386" actId="1076"/>
          <ac:spMkLst>
            <pc:docMk/>
            <pc:sldMk cId="2580235928" sldId="2147478907"/>
            <ac:spMk id="7" creationId="{34B5D811-76F5-D251-6FD9-EBAA4D4D60A5}"/>
          </ac:spMkLst>
        </pc:spChg>
        <pc:spChg chg="add mod">
          <ac:chgData name="Bob Ward" userId="6da7c2dd-8e2e-469f-a216-c384312e2a2d" providerId="ADAL" clId="{62870759-0822-402D-B25C-BB6298B1EE64}" dt="2023-10-27T02:17:20.176" v="21205" actId="1076"/>
          <ac:spMkLst>
            <pc:docMk/>
            <pc:sldMk cId="2580235928" sldId="2147478907"/>
            <ac:spMk id="8" creationId="{92DA802A-D8AB-1C39-4BBF-1ECBB13994E4}"/>
          </ac:spMkLst>
        </pc:spChg>
        <pc:spChg chg="add mod">
          <ac:chgData name="Bob Ward" userId="6da7c2dd-8e2e-469f-a216-c384312e2a2d" providerId="ADAL" clId="{62870759-0822-402D-B25C-BB6298B1EE64}" dt="2023-10-27T02:17:20.176" v="21205" actId="1076"/>
          <ac:spMkLst>
            <pc:docMk/>
            <pc:sldMk cId="2580235928" sldId="2147478907"/>
            <ac:spMk id="10" creationId="{EEB17D2E-1F4F-655C-A0F6-479F81CA851D}"/>
          </ac:spMkLst>
        </pc:spChg>
        <pc:spChg chg="add mod">
          <ac:chgData name="Bob Ward" userId="6da7c2dd-8e2e-469f-a216-c384312e2a2d" providerId="ADAL" clId="{62870759-0822-402D-B25C-BB6298B1EE64}" dt="2023-10-27T02:17:20.176" v="21205" actId="1076"/>
          <ac:spMkLst>
            <pc:docMk/>
            <pc:sldMk cId="2580235928" sldId="2147478907"/>
            <ac:spMk id="11" creationId="{0BB3ED2A-320D-7A29-2326-447C6084CA79}"/>
          </ac:spMkLst>
        </pc:spChg>
        <pc:spChg chg="add mod ord">
          <ac:chgData name="Bob Ward" userId="6da7c2dd-8e2e-469f-a216-c384312e2a2d" providerId="ADAL" clId="{62870759-0822-402D-B25C-BB6298B1EE64}" dt="2023-10-27T02:17:20.176" v="21205" actId="1076"/>
          <ac:spMkLst>
            <pc:docMk/>
            <pc:sldMk cId="2580235928" sldId="2147478907"/>
            <ac:spMk id="15" creationId="{C4A66F7A-51D3-518C-B8BE-8EB656462828}"/>
          </ac:spMkLst>
        </pc:spChg>
        <pc:spChg chg="add mod">
          <ac:chgData name="Bob Ward" userId="6da7c2dd-8e2e-469f-a216-c384312e2a2d" providerId="ADAL" clId="{62870759-0822-402D-B25C-BB6298B1EE64}" dt="2023-10-27T02:17:20.176" v="21205" actId="1076"/>
          <ac:spMkLst>
            <pc:docMk/>
            <pc:sldMk cId="2580235928" sldId="2147478907"/>
            <ac:spMk id="16" creationId="{D2496DB1-F716-A747-DEF0-A8E4F8655B3B}"/>
          </ac:spMkLst>
        </pc:spChg>
        <pc:spChg chg="add del mod">
          <ac:chgData name="Bob Ward" userId="6da7c2dd-8e2e-469f-a216-c384312e2a2d" providerId="ADAL" clId="{62870759-0822-402D-B25C-BB6298B1EE64}" dt="2023-10-27T02:16:31.517" v="21164" actId="767"/>
          <ac:spMkLst>
            <pc:docMk/>
            <pc:sldMk cId="2580235928" sldId="2147478907"/>
            <ac:spMk id="17" creationId="{55C73292-E5CB-5138-2C96-1D6E11712EA3}"/>
          </ac:spMkLst>
        </pc:spChg>
        <pc:spChg chg="add mod">
          <ac:chgData name="Bob Ward" userId="6da7c2dd-8e2e-469f-a216-c384312e2a2d" providerId="ADAL" clId="{62870759-0822-402D-B25C-BB6298B1EE64}" dt="2023-10-27T02:35:31.524" v="21388" actId="1036"/>
          <ac:spMkLst>
            <pc:docMk/>
            <pc:sldMk cId="2580235928" sldId="2147478907"/>
            <ac:spMk id="18" creationId="{031D61C3-A567-5F71-8AA7-19685FA27C97}"/>
          </ac:spMkLst>
        </pc:spChg>
        <pc:spChg chg="add mod">
          <ac:chgData name="Bob Ward" userId="6da7c2dd-8e2e-469f-a216-c384312e2a2d" providerId="ADAL" clId="{62870759-0822-402D-B25C-BB6298B1EE64}" dt="2023-10-27T02:17:20.176" v="21205" actId="1076"/>
          <ac:spMkLst>
            <pc:docMk/>
            <pc:sldMk cId="2580235928" sldId="2147478907"/>
            <ac:spMk id="19" creationId="{E3C1CFDB-B622-03B8-F8DC-9BAA95C8A2F6}"/>
          </ac:spMkLst>
        </pc:spChg>
        <pc:spChg chg="add mod">
          <ac:chgData name="Bob Ward" userId="6da7c2dd-8e2e-469f-a216-c384312e2a2d" providerId="ADAL" clId="{62870759-0822-402D-B25C-BB6298B1EE64}" dt="2023-10-27T02:34:48.314" v="21381" actId="1076"/>
          <ac:spMkLst>
            <pc:docMk/>
            <pc:sldMk cId="2580235928" sldId="2147478907"/>
            <ac:spMk id="21" creationId="{F9D6C0F0-E449-FD55-1D04-C7545A8F7459}"/>
          </ac:spMkLst>
        </pc:spChg>
        <pc:spChg chg="add mod">
          <ac:chgData name="Bob Ward" userId="6da7c2dd-8e2e-469f-a216-c384312e2a2d" providerId="ADAL" clId="{62870759-0822-402D-B25C-BB6298B1EE64}" dt="2023-10-27T02:34:50.263" v="21382" actId="1076"/>
          <ac:spMkLst>
            <pc:docMk/>
            <pc:sldMk cId="2580235928" sldId="2147478907"/>
            <ac:spMk id="22" creationId="{39DFBFE5-E50F-15CB-FDAD-C62C349C68B3}"/>
          </ac:spMkLst>
        </pc:spChg>
        <pc:picChg chg="add mod">
          <ac:chgData name="Bob Ward" userId="6da7c2dd-8e2e-469f-a216-c384312e2a2d" providerId="ADAL" clId="{62870759-0822-402D-B25C-BB6298B1EE64}" dt="2023-10-27T02:17:20.176" v="21205" actId="1076"/>
          <ac:picMkLst>
            <pc:docMk/>
            <pc:sldMk cId="2580235928" sldId="2147478907"/>
            <ac:picMk id="9" creationId="{CA6D385F-3719-1424-A402-24DE49C66F20}"/>
          </ac:picMkLst>
        </pc:picChg>
        <pc:picChg chg="add mod">
          <ac:chgData name="Bob Ward" userId="6da7c2dd-8e2e-469f-a216-c384312e2a2d" providerId="ADAL" clId="{62870759-0822-402D-B25C-BB6298B1EE64}" dt="2023-10-27T02:17:20.176" v="21205" actId="1076"/>
          <ac:picMkLst>
            <pc:docMk/>
            <pc:sldMk cId="2580235928" sldId="2147478907"/>
            <ac:picMk id="12" creationId="{D8313254-1BED-29EB-AB7A-42E8615B6BF4}"/>
          </ac:picMkLst>
        </pc:picChg>
        <pc:picChg chg="add mod">
          <ac:chgData name="Bob Ward" userId="6da7c2dd-8e2e-469f-a216-c384312e2a2d" providerId="ADAL" clId="{62870759-0822-402D-B25C-BB6298B1EE64}" dt="2023-10-27T02:17:20.176" v="21205" actId="1076"/>
          <ac:picMkLst>
            <pc:docMk/>
            <pc:sldMk cId="2580235928" sldId="2147478907"/>
            <ac:picMk id="13" creationId="{55C69982-01CE-0E55-A80A-7329B2AD41A8}"/>
          </ac:picMkLst>
        </pc:picChg>
        <pc:picChg chg="add mod">
          <ac:chgData name="Bob Ward" userId="6da7c2dd-8e2e-469f-a216-c384312e2a2d" providerId="ADAL" clId="{62870759-0822-402D-B25C-BB6298B1EE64}" dt="2023-10-27T02:17:20.176" v="21205" actId="1076"/>
          <ac:picMkLst>
            <pc:docMk/>
            <pc:sldMk cId="2580235928" sldId="2147478907"/>
            <ac:picMk id="14" creationId="{36CF90F4-C1BF-DE17-AC09-16A5A3241302}"/>
          </ac:picMkLst>
        </pc:picChg>
        <pc:picChg chg="add del mod">
          <ac:chgData name="Bob Ward" userId="6da7c2dd-8e2e-469f-a216-c384312e2a2d" providerId="ADAL" clId="{62870759-0822-402D-B25C-BB6298B1EE64}" dt="2023-10-27T02:28:09.406" v="21264" actId="478"/>
          <ac:picMkLst>
            <pc:docMk/>
            <pc:sldMk cId="2580235928" sldId="2147478907"/>
            <ac:picMk id="4098" creationId="{C7B06D53-58E9-A667-2F29-7530B56B7FBD}"/>
          </ac:picMkLst>
        </pc:picChg>
        <pc:picChg chg="add mod">
          <ac:chgData name="Bob Ward" userId="6da7c2dd-8e2e-469f-a216-c384312e2a2d" providerId="ADAL" clId="{62870759-0822-402D-B25C-BB6298B1EE64}" dt="2023-10-27T02:30:38.841" v="21272" actId="1076"/>
          <ac:picMkLst>
            <pc:docMk/>
            <pc:sldMk cId="2580235928" sldId="2147478907"/>
            <ac:picMk id="4100" creationId="{BF40AC74-A518-DE87-F00C-EFB8B156986F}"/>
          </ac:picMkLst>
        </pc:picChg>
      </pc:sldChg>
      <pc:sldChg chg="addSp delSp modSp add del mod ord">
        <pc:chgData name="Bob Ward" userId="6da7c2dd-8e2e-469f-a216-c384312e2a2d" providerId="ADAL" clId="{62870759-0822-402D-B25C-BB6298B1EE64}" dt="2023-10-26T23:35:55.037" v="20712" actId="47"/>
        <pc:sldMkLst>
          <pc:docMk/>
          <pc:sldMk cId="1614926505" sldId="2147478908"/>
        </pc:sldMkLst>
        <pc:spChg chg="mod">
          <ac:chgData name="Bob Ward" userId="6da7c2dd-8e2e-469f-a216-c384312e2a2d" providerId="ADAL" clId="{62870759-0822-402D-B25C-BB6298B1EE64}" dt="2023-10-22T02:04:32.606" v="7551" actId="313"/>
          <ac:spMkLst>
            <pc:docMk/>
            <pc:sldMk cId="1614926505" sldId="2147478908"/>
            <ac:spMk id="2" creationId="{F329D24E-88AC-04B4-FF70-E7E088102AE4}"/>
          </ac:spMkLst>
        </pc:spChg>
        <pc:spChg chg="add del mod">
          <ac:chgData name="Bob Ward" userId="6da7c2dd-8e2e-469f-a216-c384312e2a2d" providerId="ADAL" clId="{62870759-0822-402D-B25C-BB6298B1EE64}" dt="2023-10-26T23:35:51.106" v="20709"/>
          <ac:spMkLst>
            <pc:docMk/>
            <pc:sldMk cId="1614926505" sldId="2147478908"/>
            <ac:spMk id="4" creationId="{5294A86B-CC40-D237-6271-40E185564860}"/>
          </ac:spMkLst>
        </pc:spChg>
      </pc:sldChg>
      <pc:sldChg chg="addSp delSp modSp add mod ord modNotesTx">
        <pc:chgData name="Bob Ward" userId="6da7c2dd-8e2e-469f-a216-c384312e2a2d" providerId="ADAL" clId="{62870759-0822-402D-B25C-BB6298B1EE64}" dt="2023-11-12T03:57:46.581" v="67200" actId="20577"/>
        <pc:sldMkLst>
          <pc:docMk/>
          <pc:sldMk cId="1208260378" sldId="2147478909"/>
        </pc:sldMkLst>
        <pc:spChg chg="mod">
          <ac:chgData name="Bob Ward" userId="6da7c2dd-8e2e-469f-a216-c384312e2a2d" providerId="ADAL" clId="{62870759-0822-402D-B25C-BB6298B1EE64}" dt="2023-10-26T23:27:36.154" v="20600" actId="20577"/>
          <ac:spMkLst>
            <pc:docMk/>
            <pc:sldMk cId="1208260378" sldId="2147478909"/>
            <ac:spMk id="2" creationId="{F329D24E-88AC-04B4-FF70-E7E088102AE4}"/>
          </ac:spMkLst>
        </pc:spChg>
        <pc:spChg chg="del mod">
          <ac:chgData name="Bob Ward" userId="6da7c2dd-8e2e-469f-a216-c384312e2a2d" providerId="ADAL" clId="{62870759-0822-402D-B25C-BB6298B1EE64}" dt="2023-10-26T23:28:09.201" v="20623" actId="12084"/>
          <ac:spMkLst>
            <pc:docMk/>
            <pc:sldMk cId="1208260378" sldId="2147478909"/>
            <ac:spMk id="4" creationId="{5294A86B-CC40-D237-6271-40E185564860}"/>
          </ac:spMkLst>
        </pc:spChg>
        <pc:spChg chg="add del mod">
          <ac:chgData name="Bob Ward" userId="6da7c2dd-8e2e-469f-a216-c384312e2a2d" providerId="ADAL" clId="{62870759-0822-402D-B25C-BB6298B1EE64}" dt="2023-10-26T21:53:16.605" v="19377" actId="478"/>
          <ac:spMkLst>
            <pc:docMk/>
            <pc:sldMk cId="1208260378" sldId="2147478909"/>
            <ac:spMk id="5" creationId="{98655FEE-E90F-45AB-36B3-90A14FC192CD}"/>
          </ac:spMkLst>
        </pc:spChg>
        <pc:spChg chg="add del mod">
          <ac:chgData name="Bob Ward" userId="6da7c2dd-8e2e-469f-a216-c384312e2a2d" providerId="ADAL" clId="{62870759-0822-402D-B25C-BB6298B1EE64}" dt="2023-10-26T23:12:35.719" v="20445" actId="478"/>
          <ac:spMkLst>
            <pc:docMk/>
            <pc:sldMk cId="1208260378" sldId="2147478909"/>
            <ac:spMk id="7" creationId="{6310DDD7-322F-B9C6-BAC7-12E74E00556E}"/>
          </ac:spMkLst>
        </pc:spChg>
        <pc:graphicFrameChg chg="add mod">
          <ac:chgData name="Bob Ward" userId="6da7c2dd-8e2e-469f-a216-c384312e2a2d" providerId="ADAL" clId="{62870759-0822-402D-B25C-BB6298B1EE64}" dt="2023-11-12T03:57:46.581" v="67200" actId="20577"/>
          <ac:graphicFrameMkLst>
            <pc:docMk/>
            <pc:sldMk cId="1208260378" sldId="2147478909"/>
            <ac:graphicFrameMk id="8" creationId="{4DC9B76F-DEB5-2C96-C17A-211615483C40}"/>
          </ac:graphicFrameMkLst>
        </pc:graphicFrameChg>
      </pc:sldChg>
      <pc:sldChg chg="modSp add del mod">
        <pc:chgData name="Bob Ward" userId="6da7c2dd-8e2e-469f-a216-c384312e2a2d" providerId="ADAL" clId="{62870759-0822-402D-B25C-BB6298B1EE64}" dt="2023-10-26T23:36:18.568" v="20748" actId="47"/>
        <pc:sldMkLst>
          <pc:docMk/>
          <pc:sldMk cId="1160794279" sldId="2147478910"/>
        </pc:sldMkLst>
        <pc:spChg chg="mod">
          <ac:chgData name="Bob Ward" userId="6da7c2dd-8e2e-469f-a216-c384312e2a2d" providerId="ADAL" clId="{62870759-0822-402D-B25C-BB6298B1EE64}" dt="2023-10-22T02:07:38.887" v="7607" actId="6549"/>
          <ac:spMkLst>
            <pc:docMk/>
            <pc:sldMk cId="1160794279" sldId="2147478910"/>
            <ac:spMk id="2" creationId="{F329D24E-88AC-04B4-FF70-E7E088102AE4}"/>
          </ac:spMkLst>
        </pc:spChg>
        <pc:spChg chg="mod">
          <ac:chgData name="Bob Ward" userId="6da7c2dd-8e2e-469f-a216-c384312e2a2d" providerId="ADAL" clId="{62870759-0822-402D-B25C-BB6298B1EE64}" dt="2023-10-22T02:10:51.915" v="7660"/>
          <ac:spMkLst>
            <pc:docMk/>
            <pc:sldMk cId="1160794279" sldId="2147478910"/>
            <ac:spMk id="4" creationId="{5294A86B-CC40-D237-6271-40E185564860}"/>
          </ac:spMkLst>
        </pc:spChg>
      </pc:sldChg>
      <pc:sldChg chg="addSp delSp modSp add mod ord modAnim modNotesTx">
        <pc:chgData name="Bob Ward" userId="6da7c2dd-8e2e-469f-a216-c384312e2a2d" providerId="ADAL" clId="{62870759-0822-402D-B25C-BB6298B1EE64}" dt="2023-11-07T19:35:18.557" v="63857" actId="6549"/>
        <pc:sldMkLst>
          <pc:docMk/>
          <pc:sldMk cId="2135677617" sldId="2147478911"/>
        </pc:sldMkLst>
        <pc:spChg chg="mod">
          <ac:chgData name="Bob Ward" userId="6da7c2dd-8e2e-469f-a216-c384312e2a2d" providerId="ADAL" clId="{62870759-0822-402D-B25C-BB6298B1EE64}" dt="2023-10-22T02:14:30.076" v="7792" actId="20577"/>
          <ac:spMkLst>
            <pc:docMk/>
            <pc:sldMk cId="2135677617" sldId="2147478911"/>
            <ac:spMk id="2" creationId="{F329D24E-88AC-04B4-FF70-E7E088102AE4}"/>
          </ac:spMkLst>
        </pc:spChg>
        <pc:spChg chg="del mod">
          <ac:chgData name="Bob Ward" userId="6da7c2dd-8e2e-469f-a216-c384312e2a2d" providerId="ADAL" clId="{62870759-0822-402D-B25C-BB6298B1EE64}" dt="2023-10-27T03:22:17.550" v="21393" actId="478"/>
          <ac:spMkLst>
            <pc:docMk/>
            <pc:sldMk cId="2135677617" sldId="2147478911"/>
            <ac:spMk id="4" creationId="{5294A86B-CC40-D237-6271-40E185564860}"/>
          </ac:spMkLst>
        </pc:spChg>
        <pc:spChg chg="add mod">
          <ac:chgData name="Bob Ward" userId="6da7c2dd-8e2e-469f-a216-c384312e2a2d" providerId="ADAL" clId="{62870759-0822-402D-B25C-BB6298B1EE64}" dt="2023-10-27T03:25:11.898" v="21403" actId="1076"/>
          <ac:spMkLst>
            <pc:docMk/>
            <pc:sldMk cId="2135677617" sldId="2147478911"/>
            <ac:spMk id="7" creationId="{4735F8AC-A74D-36DC-BE80-3BDCCC9D3D4E}"/>
          </ac:spMkLst>
        </pc:spChg>
        <pc:spChg chg="add mod">
          <ac:chgData name="Bob Ward" userId="6da7c2dd-8e2e-469f-a216-c384312e2a2d" providerId="ADAL" clId="{62870759-0822-402D-B25C-BB6298B1EE64}" dt="2023-10-27T04:16:41.143" v="21905" actId="20577"/>
          <ac:spMkLst>
            <pc:docMk/>
            <pc:sldMk cId="2135677617" sldId="2147478911"/>
            <ac:spMk id="10" creationId="{7FE064F8-714B-DB98-218D-5BCE7611D778}"/>
          </ac:spMkLst>
        </pc:spChg>
        <pc:spChg chg="add mod">
          <ac:chgData name="Bob Ward" userId="6da7c2dd-8e2e-469f-a216-c384312e2a2d" providerId="ADAL" clId="{62870759-0822-402D-B25C-BB6298B1EE64}" dt="2023-10-27T03:39:38.875" v="21474" actId="207"/>
          <ac:spMkLst>
            <pc:docMk/>
            <pc:sldMk cId="2135677617" sldId="2147478911"/>
            <ac:spMk id="11" creationId="{8ECA1EF6-B1FE-6BCE-A440-3F613BD4DF6F}"/>
          </ac:spMkLst>
        </pc:spChg>
        <pc:spChg chg="add mod">
          <ac:chgData name="Bob Ward" userId="6da7c2dd-8e2e-469f-a216-c384312e2a2d" providerId="ADAL" clId="{62870759-0822-402D-B25C-BB6298B1EE64}" dt="2023-10-27T17:50:54.727" v="23336" actId="1076"/>
          <ac:spMkLst>
            <pc:docMk/>
            <pc:sldMk cId="2135677617" sldId="2147478911"/>
            <ac:spMk id="12" creationId="{B0087C02-8855-F68B-A678-77FE4BD3FE72}"/>
          </ac:spMkLst>
        </pc:spChg>
        <pc:spChg chg="add mod">
          <ac:chgData name="Bob Ward" userId="6da7c2dd-8e2e-469f-a216-c384312e2a2d" providerId="ADAL" clId="{62870759-0822-402D-B25C-BB6298B1EE64}" dt="2023-10-29T19:17:58.852" v="30679" actId="1076"/>
          <ac:spMkLst>
            <pc:docMk/>
            <pc:sldMk cId="2135677617" sldId="2147478911"/>
            <ac:spMk id="13" creationId="{6D552499-112F-8D9A-9517-31C987208BEE}"/>
          </ac:spMkLst>
        </pc:spChg>
        <pc:spChg chg="add mod">
          <ac:chgData name="Bob Ward" userId="6da7c2dd-8e2e-469f-a216-c384312e2a2d" providerId="ADAL" clId="{62870759-0822-402D-B25C-BB6298B1EE64}" dt="2023-10-27T03:56:00.469" v="21665" actId="255"/>
          <ac:spMkLst>
            <pc:docMk/>
            <pc:sldMk cId="2135677617" sldId="2147478911"/>
            <ac:spMk id="21" creationId="{73B3AA34-9E49-EBA1-BF18-27567F4193BF}"/>
          </ac:spMkLst>
        </pc:spChg>
        <pc:spChg chg="add mod">
          <ac:chgData name="Bob Ward" userId="6da7c2dd-8e2e-469f-a216-c384312e2a2d" providerId="ADAL" clId="{62870759-0822-402D-B25C-BB6298B1EE64}" dt="2023-10-27T03:56:03.397" v="21666" actId="255"/>
          <ac:spMkLst>
            <pc:docMk/>
            <pc:sldMk cId="2135677617" sldId="2147478911"/>
            <ac:spMk id="22" creationId="{B72C3B21-3D97-AC67-B724-4495AC2DBAE1}"/>
          </ac:spMkLst>
        </pc:spChg>
        <pc:spChg chg="add mod">
          <ac:chgData name="Bob Ward" userId="6da7c2dd-8e2e-469f-a216-c384312e2a2d" providerId="ADAL" clId="{62870759-0822-402D-B25C-BB6298B1EE64}" dt="2023-10-27T03:56:19.911" v="21679" actId="1076"/>
          <ac:spMkLst>
            <pc:docMk/>
            <pc:sldMk cId="2135677617" sldId="2147478911"/>
            <ac:spMk id="23" creationId="{30248FE0-F056-8635-34E3-BD663E228B12}"/>
          </ac:spMkLst>
        </pc:spChg>
        <pc:spChg chg="add mod">
          <ac:chgData name="Bob Ward" userId="6da7c2dd-8e2e-469f-a216-c384312e2a2d" providerId="ADAL" clId="{62870759-0822-402D-B25C-BB6298B1EE64}" dt="2023-10-27T04:00:44.124" v="21788" actId="1076"/>
          <ac:spMkLst>
            <pc:docMk/>
            <pc:sldMk cId="2135677617" sldId="2147478911"/>
            <ac:spMk id="26" creationId="{9ABFD7B0-45D2-F435-42CA-1329580F3934}"/>
          </ac:spMkLst>
        </pc:spChg>
        <pc:spChg chg="add mod">
          <ac:chgData name="Bob Ward" userId="6da7c2dd-8e2e-469f-a216-c384312e2a2d" providerId="ADAL" clId="{62870759-0822-402D-B25C-BB6298B1EE64}" dt="2023-10-27T04:19:27.251" v="21964" actId="1076"/>
          <ac:spMkLst>
            <pc:docMk/>
            <pc:sldMk cId="2135677617" sldId="2147478911"/>
            <ac:spMk id="37" creationId="{4B0AE813-4144-ACE3-DE7B-2D3F39310C2E}"/>
          </ac:spMkLst>
        </pc:spChg>
        <pc:spChg chg="add mod">
          <ac:chgData name="Bob Ward" userId="6da7c2dd-8e2e-469f-a216-c384312e2a2d" providerId="ADAL" clId="{62870759-0822-402D-B25C-BB6298B1EE64}" dt="2023-10-27T04:19:27.251" v="21964" actId="1076"/>
          <ac:spMkLst>
            <pc:docMk/>
            <pc:sldMk cId="2135677617" sldId="2147478911"/>
            <ac:spMk id="38" creationId="{B9FA6333-8DBE-5DA8-8CD0-DAF4DC5860FD}"/>
          </ac:spMkLst>
        </pc:spChg>
        <pc:spChg chg="add mod">
          <ac:chgData name="Bob Ward" userId="6da7c2dd-8e2e-469f-a216-c384312e2a2d" providerId="ADAL" clId="{62870759-0822-402D-B25C-BB6298B1EE64}" dt="2023-10-27T04:15:06.944" v="21888" actId="1076"/>
          <ac:spMkLst>
            <pc:docMk/>
            <pc:sldMk cId="2135677617" sldId="2147478911"/>
            <ac:spMk id="39" creationId="{27EAD986-EC32-0AB7-C505-56658C68DCBE}"/>
          </ac:spMkLst>
        </pc:spChg>
        <pc:picChg chg="add del mod">
          <ac:chgData name="Bob Ward" userId="6da7c2dd-8e2e-469f-a216-c384312e2a2d" providerId="ADAL" clId="{62870759-0822-402D-B25C-BB6298B1EE64}" dt="2023-10-29T19:16:34.496" v="30655" actId="931"/>
          <ac:picMkLst>
            <pc:docMk/>
            <pc:sldMk cId="2135677617" sldId="2147478911"/>
            <ac:picMk id="4" creationId="{A0B01321-EF81-9640-B5AC-231911D5D9C5}"/>
          </ac:picMkLst>
        </pc:picChg>
        <pc:picChg chg="add mod">
          <ac:chgData name="Bob Ward" userId="6da7c2dd-8e2e-469f-a216-c384312e2a2d" providerId="ADAL" clId="{62870759-0822-402D-B25C-BB6298B1EE64}" dt="2023-10-27T03:25:08.884" v="21402" actId="1076"/>
          <ac:picMkLst>
            <pc:docMk/>
            <pc:sldMk cId="2135677617" sldId="2147478911"/>
            <ac:picMk id="5" creationId="{8589964A-BEDE-D4B7-9FBC-9E12D6BA2C64}"/>
          </ac:picMkLst>
        </pc:picChg>
        <pc:picChg chg="add mod">
          <ac:chgData name="Bob Ward" userId="6da7c2dd-8e2e-469f-a216-c384312e2a2d" providerId="ADAL" clId="{62870759-0822-402D-B25C-BB6298B1EE64}" dt="2023-10-29T19:18:02.661" v="30680" actId="1076"/>
          <ac:picMkLst>
            <pc:docMk/>
            <pc:sldMk cId="2135677617" sldId="2147478911"/>
            <ac:picMk id="8" creationId="{FF872FE2-F94E-7CF3-F8D0-BD1412E6D85A}"/>
          </ac:picMkLst>
        </pc:picChg>
        <pc:picChg chg="add mod">
          <ac:chgData name="Bob Ward" userId="6da7c2dd-8e2e-469f-a216-c384312e2a2d" providerId="ADAL" clId="{62870759-0822-402D-B25C-BB6298B1EE64}" dt="2023-10-27T04:03:04.795" v="21790" actId="1076"/>
          <ac:picMkLst>
            <pc:docMk/>
            <pc:sldMk cId="2135677617" sldId="2147478911"/>
            <ac:picMk id="9" creationId="{231F19B4-219F-6E03-96AA-50F171951974}"/>
          </ac:picMkLst>
        </pc:picChg>
        <pc:picChg chg="add mod">
          <ac:chgData name="Bob Ward" userId="6da7c2dd-8e2e-469f-a216-c384312e2a2d" providerId="ADAL" clId="{62870759-0822-402D-B25C-BB6298B1EE64}" dt="2023-10-27T03:50:25.431" v="21627" actId="1076"/>
          <ac:picMkLst>
            <pc:docMk/>
            <pc:sldMk cId="2135677617" sldId="2147478911"/>
            <ac:picMk id="16" creationId="{2DD73B78-BEFA-4901-9985-EF7EDE99647B}"/>
          </ac:picMkLst>
        </pc:picChg>
        <pc:picChg chg="add mod">
          <ac:chgData name="Bob Ward" userId="6da7c2dd-8e2e-469f-a216-c384312e2a2d" providerId="ADAL" clId="{62870759-0822-402D-B25C-BB6298B1EE64}" dt="2023-10-27T03:40:15.776" v="21482" actId="1076"/>
          <ac:picMkLst>
            <pc:docMk/>
            <pc:sldMk cId="2135677617" sldId="2147478911"/>
            <ac:picMk id="18" creationId="{DAEB1ADB-0D00-B491-E04A-7687DF675C41}"/>
          </ac:picMkLst>
        </pc:picChg>
        <pc:picChg chg="add mod">
          <ac:chgData name="Bob Ward" userId="6da7c2dd-8e2e-469f-a216-c384312e2a2d" providerId="ADAL" clId="{62870759-0822-402D-B25C-BB6298B1EE64}" dt="2023-10-27T03:50:28.191" v="21628" actId="1076"/>
          <ac:picMkLst>
            <pc:docMk/>
            <pc:sldMk cId="2135677617" sldId="2147478911"/>
            <ac:picMk id="20" creationId="{6197D279-5D63-C0B2-04EF-5DA5CACC7B49}"/>
          </ac:picMkLst>
        </pc:picChg>
        <pc:picChg chg="add mod">
          <ac:chgData name="Bob Ward" userId="6da7c2dd-8e2e-469f-a216-c384312e2a2d" providerId="ADAL" clId="{62870759-0822-402D-B25C-BB6298B1EE64}" dt="2023-10-27T04:19:27.251" v="21964" actId="1076"/>
          <ac:picMkLst>
            <pc:docMk/>
            <pc:sldMk cId="2135677617" sldId="2147478911"/>
            <ac:picMk id="27" creationId="{5DDB7761-21B9-6C0A-866C-A0A62D2484F1}"/>
          </ac:picMkLst>
        </pc:picChg>
        <pc:picChg chg="add mod">
          <ac:chgData name="Bob Ward" userId="6da7c2dd-8e2e-469f-a216-c384312e2a2d" providerId="ADAL" clId="{62870759-0822-402D-B25C-BB6298B1EE64}" dt="2023-10-27T04:19:30.954" v="21966" actId="1076"/>
          <ac:picMkLst>
            <pc:docMk/>
            <pc:sldMk cId="2135677617" sldId="2147478911"/>
            <ac:picMk id="28" creationId="{69B35F5E-453B-9D57-0F29-E1E4D92ACED0}"/>
          </ac:picMkLst>
        </pc:picChg>
        <pc:picChg chg="add mod">
          <ac:chgData name="Bob Ward" userId="6da7c2dd-8e2e-469f-a216-c384312e2a2d" providerId="ADAL" clId="{62870759-0822-402D-B25C-BB6298B1EE64}" dt="2023-10-27T04:19:29.351" v="21965" actId="1076"/>
          <ac:picMkLst>
            <pc:docMk/>
            <pc:sldMk cId="2135677617" sldId="2147478911"/>
            <ac:picMk id="29" creationId="{A4616840-38A1-7957-6F17-F44C235C1B65}"/>
          </ac:picMkLst>
        </pc:picChg>
        <pc:picChg chg="add mod">
          <ac:chgData name="Bob Ward" userId="6da7c2dd-8e2e-469f-a216-c384312e2a2d" providerId="ADAL" clId="{62870759-0822-402D-B25C-BB6298B1EE64}" dt="2023-10-27T04:19:37.765" v="21971" actId="1076"/>
          <ac:picMkLst>
            <pc:docMk/>
            <pc:sldMk cId="2135677617" sldId="2147478911"/>
            <ac:picMk id="30" creationId="{983EC228-6118-2039-54B2-22E8B813AF84}"/>
          </ac:picMkLst>
        </pc:picChg>
        <pc:picChg chg="add mod">
          <ac:chgData name="Bob Ward" userId="6da7c2dd-8e2e-469f-a216-c384312e2a2d" providerId="ADAL" clId="{62870759-0822-402D-B25C-BB6298B1EE64}" dt="2023-10-27T04:19:36.497" v="21970" actId="688"/>
          <ac:picMkLst>
            <pc:docMk/>
            <pc:sldMk cId="2135677617" sldId="2147478911"/>
            <ac:picMk id="32" creationId="{96AA2CC9-139C-280F-58AE-AC6F8B63AD4A}"/>
          </ac:picMkLst>
        </pc:picChg>
        <pc:picChg chg="add mod">
          <ac:chgData name="Bob Ward" userId="6da7c2dd-8e2e-469f-a216-c384312e2a2d" providerId="ADAL" clId="{62870759-0822-402D-B25C-BB6298B1EE64}" dt="2023-10-27T04:19:27.251" v="21964" actId="1076"/>
          <ac:picMkLst>
            <pc:docMk/>
            <pc:sldMk cId="2135677617" sldId="2147478911"/>
            <ac:picMk id="34" creationId="{790265A7-FD17-3670-2B38-F9213B22C21F}"/>
          </ac:picMkLst>
        </pc:picChg>
        <pc:picChg chg="add del mod">
          <ac:chgData name="Bob Ward" userId="6da7c2dd-8e2e-469f-a216-c384312e2a2d" providerId="ADAL" clId="{62870759-0822-402D-B25C-BB6298B1EE64}" dt="2023-10-27T04:13:51.449" v="21827" actId="478"/>
          <ac:picMkLst>
            <pc:docMk/>
            <pc:sldMk cId="2135677617" sldId="2147478911"/>
            <ac:picMk id="36" creationId="{A7012623-3979-B024-48D7-710AC9CE4FE6}"/>
          </ac:picMkLst>
        </pc:picChg>
        <pc:cxnChg chg="add mod">
          <ac:chgData name="Bob Ward" userId="6da7c2dd-8e2e-469f-a216-c384312e2a2d" providerId="ADAL" clId="{62870759-0822-402D-B25C-BB6298B1EE64}" dt="2023-10-27T17:50:54.727" v="23336" actId="1076"/>
          <ac:cxnSpMkLst>
            <pc:docMk/>
            <pc:sldMk cId="2135677617" sldId="2147478911"/>
            <ac:cxnSpMk id="14" creationId="{1348F75C-ADC2-741A-799A-D43BC1D0E190}"/>
          </ac:cxnSpMkLst>
        </pc:cxnChg>
        <pc:cxnChg chg="add mod">
          <ac:chgData name="Bob Ward" userId="6da7c2dd-8e2e-469f-a216-c384312e2a2d" providerId="ADAL" clId="{62870759-0822-402D-B25C-BB6298B1EE64}" dt="2023-10-27T17:51:04.513" v="23338" actId="14100"/>
          <ac:cxnSpMkLst>
            <pc:docMk/>
            <pc:sldMk cId="2135677617" sldId="2147478911"/>
            <ac:cxnSpMk id="40" creationId="{26C453D1-6E41-3E55-813C-C10E296557FC}"/>
          </ac:cxnSpMkLst>
        </pc:cxnChg>
      </pc:sldChg>
      <pc:sldChg chg="addSp delSp modSp add mod ord delAnim modAnim modNotesTx">
        <pc:chgData name="Bob Ward" userId="6da7c2dd-8e2e-469f-a216-c384312e2a2d" providerId="ADAL" clId="{62870759-0822-402D-B25C-BB6298B1EE64}" dt="2023-11-12T03:58:12.218" v="67201" actId="6549"/>
        <pc:sldMkLst>
          <pc:docMk/>
          <pc:sldMk cId="1302455846" sldId="2147478912"/>
        </pc:sldMkLst>
        <pc:spChg chg="mod">
          <ac:chgData name="Bob Ward" userId="6da7c2dd-8e2e-469f-a216-c384312e2a2d" providerId="ADAL" clId="{62870759-0822-402D-B25C-BB6298B1EE64}" dt="2023-10-22T02:15:19.503" v="7832" actId="20577"/>
          <ac:spMkLst>
            <pc:docMk/>
            <pc:sldMk cId="1302455846" sldId="2147478912"/>
            <ac:spMk id="2" creationId="{F329D24E-88AC-04B4-FF70-E7E088102AE4}"/>
          </ac:spMkLst>
        </pc:spChg>
        <pc:spChg chg="del mod">
          <ac:chgData name="Bob Ward" userId="6da7c2dd-8e2e-469f-a216-c384312e2a2d" providerId="ADAL" clId="{62870759-0822-402D-B25C-BB6298B1EE64}" dt="2023-10-27T14:30:41.336" v="22163" actId="478"/>
          <ac:spMkLst>
            <pc:docMk/>
            <pc:sldMk cId="1302455846" sldId="2147478912"/>
            <ac:spMk id="4" creationId="{5294A86B-CC40-D237-6271-40E185564860}"/>
          </ac:spMkLst>
        </pc:spChg>
        <pc:spChg chg="add mod">
          <ac:chgData name="Bob Ward" userId="6da7c2dd-8e2e-469f-a216-c384312e2a2d" providerId="ADAL" clId="{62870759-0822-402D-B25C-BB6298B1EE64}" dt="2023-10-27T14:58:50.761" v="22459" actId="1076"/>
          <ac:spMkLst>
            <pc:docMk/>
            <pc:sldMk cId="1302455846" sldId="2147478912"/>
            <ac:spMk id="15" creationId="{93005CE7-1536-FDEA-E3B4-E8DB93C34FF8}"/>
          </ac:spMkLst>
        </pc:spChg>
        <pc:spChg chg="add mod">
          <ac:chgData name="Bob Ward" userId="6da7c2dd-8e2e-469f-a216-c384312e2a2d" providerId="ADAL" clId="{62870759-0822-402D-B25C-BB6298B1EE64}" dt="2023-10-27T16:32:51.386" v="23123" actId="1076"/>
          <ac:spMkLst>
            <pc:docMk/>
            <pc:sldMk cId="1302455846" sldId="2147478912"/>
            <ac:spMk id="18" creationId="{D7503404-DFCC-7041-FB5E-3C9D5BCA2EFF}"/>
          </ac:spMkLst>
        </pc:spChg>
        <pc:spChg chg="add mod">
          <ac:chgData name="Bob Ward" userId="6da7c2dd-8e2e-469f-a216-c384312e2a2d" providerId="ADAL" clId="{62870759-0822-402D-B25C-BB6298B1EE64}" dt="2023-10-27T16:33:57.146" v="23137" actId="1076"/>
          <ac:spMkLst>
            <pc:docMk/>
            <pc:sldMk cId="1302455846" sldId="2147478912"/>
            <ac:spMk id="19" creationId="{7E5EB4E9-87A3-3FEF-749E-E88012480327}"/>
          </ac:spMkLst>
        </pc:spChg>
        <pc:spChg chg="add mod">
          <ac:chgData name="Bob Ward" userId="6da7c2dd-8e2e-469f-a216-c384312e2a2d" providerId="ADAL" clId="{62870759-0822-402D-B25C-BB6298B1EE64}" dt="2023-10-27T15:05:23.428" v="22496" actId="1076"/>
          <ac:spMkLst>
            <pc:docMk/>
            <pc:sldMk cId="1302455846" sldId="2147478912"/>
            <ac:spMk id="22" creationId="{620B3AEA-CDBC-B5A5-E435-497BDAF94AFE}"/>
          </ac:spMkLst>
        </pc:spChg>
        <pc:spChg chg="add mod">
          <ac:chgData name="Bob Ward" userId="6da7c2dd-8e2e-469f-a216-c384312e2a2d" providerId="ADAL" clId="{62870759-0822-402D-B25C-BB6298B1EE64}" dt="2023-10-27T16:32:55.870" v="23124" actId="1076"/>
          <ac:spMkLst>
            <pc:docMk/>
            <pc:sldMk cId="1302455846" sldId="2147478912"/>
            <ac:spMk id="23" creationId="{A6035B43-5B4D-B8CD-A013-A6A6D1D65605}"/>
          </ac:spMkLst>
        </pc:spChg>
        <pc:spChg chg="add mod">
          <ac:chgData name="Bob Ward" userId="6da7c2dd-8e2e-469f-a216-c384312e2a2d" providerId="ADAL" clId="{62870759-0822-402D-B25C-BB6298B1EE64}" dt="2023-10-27T16:32:44.708" v="23122" actId="1076"/>
          <ac:spMkLst>
            <pc:docMk/>
            <pc:sldMk cId="1302455846" sldId="2147478912"/>
            <ac:spMk id="26" creationId="{6AC6CCB4-B569-D789-EF54-3CB303F76BC8}"/>
          </ac:spMkLst>
        </pc:spChg>
        <pc:spChg chg="add mod">
          <ac:chgData name="Bob Ward" userId="6da7c2dd-8e2e-469f-a216-c384312e2a2d" providerId="ADAL" clId="{62870759-0822-402D-B25C-BB6298B1EE64}" dt="2023-10-27T15:05:26.844" v="22497" actId="1076"/>
          <ac:spMkLst>
            <pc:docMk/>
            <pc:sldMk cId="1302455846" sldId="2147478912"/>
            <ac:spMk id="34" creationId="{E9C20CE3-503F-8AFC-BB41-CE6F81AD2BC6}"/>
          </ac:spMkLst>
        </pc:spChg>
        <pc:spChg chg="add del mod">
          <ac:chgData name="Bob Ward" userId="6da7c2dd-8e2e-469f-a216-c384312e2a2d" providerId="ADAL" clId="{62870759-0822-402D-B25C-BB6298B1EE64}" dt="2023-10-27T14:51:45.975" v="22371" actId="478"/>
          <ac:spMkLst>
            <pc:docMk/>
            <pc:sldMk cId="1302455846" sldId="2147478912"/>
            <ac:spMk id="37" creationId="{58F23321-F182-B2A4-FB18-1661ADC77369}"/>
          </ac:spMkLst>
        </pc:spChg>
        <pc:spChg chg="add mod">
          <ac:chgData name="Bob Ward" userId="6da7c2dd-8e2e-469f-a216-c384312e2a2d" providerId="ADAL" clId="{62870759-0822-402D-B25C-BB6298B1EE64}" dt="2023-10-27T14:55:53.057" v="22430" actId="1076"/>
          <ac:spMkLst>
            <pc:docMk/>
            <pc:sldMk cId="1302455846" sldId="2147478912"/>
            <ac:spMk id="40" creationId="{586D7088-5952-E275-B80A-24438477CBA7}"/>
          </ac:spMkLst>
        </pc:spChg>
        <pc:spChg chg="add mod">
          <ac:chgData name="Bob Ward" userId="6da7c2dd-8e2e-469f-a216-c384312e2a2d" providerId="ADAL" clId="{62870759-0822-402D-B25C-BB6298B1EE64}" dt="2023-10-27T16:29:44.253" v="23042" actId="1076"/>
          <ac:spMkLst>
            <pc:docMk/>
            <pc:sldMk cId="1302455846" sldId="2147478912"/>
            <ac:spMk id="46" creationId="{89D5CC67-AE6D-290D-4AD3-FCB9B557F55A}"/>
          </ac:spMkLst>
        </pc:spChg>
        <pc:spChg chg="add mod">
          <ac:chgData name="Bob Ward" userId="6da7c2dd-8e2e-469f-a216-c384312e2a2d" providerId="ADAL" clId="{62870759-0822-402D-B25C-BB6298B1EE64}" dt="2023-10-27T15:05:09.959" v="22492" actId="207"/>
          <ac:spMkLst>
            <pc:docMk/>
            <pc:sldMk cId="1302455846" sldId="2147478912"/>
            <ac:spMk id="51" creationId="{99AEC1E0-D7A2-8E63-5281-D43CFB147E2B}"/>
          </ac:spMkLst>
        </pc:spChg>
        <pc:spChg chg="add mod">
          <ac:chgData name="Bob Ward" userId="6da7c2dd-8e2e-469f-a216-c384312e2a2d" providerId="ADAL" clId="{62870759-0822-402D-B25C-BB6298B1EE64}" dt="2023-10-27T15:06:00.676" v="22605" actId="1076"/>
          <ac:spMkLst>
            <pc:docMk/>
            <pc:sldMk cId="1302455846" sldId="2147478912"/>
            <ac:spMk id="52" creationId="{527CF9A8-5ADD-3964-D20E-A3067A6A526F}"/>
          </ac:spMkLst>
        </pc:spChg>
        <pc:spChg chg="add mod">
          <ac:chgData name="Bob Ward" userId="6da7c2dd-8e2e-469f-a216-c384312e2a2d" providerId="ADAL" clId="{62870759-0822-402D-B25C-BB6298B1EE64}" dt="2023-10-27T16:32:44.708" v="23122" actId="1076"/>
          <ac:spMkLst>
            <pc:docMk/>
            <pc:sldMk cId="1302455846" sldId="2147478912"/>
            <ac:spMk id="56" creationId="{EC480883-65CC-9F21-73D1-24D56FBDA93C}"/>
          </ac:spMkLst>
        </pc:spChg>
        <pc:spChg chg="add mod">
          <ac:chgData name="Bob Ward" userId="6da7c2dd-8e2e-469f-a216-c384312e2a2d" providerId="ADAL" clId="{62870759-0822-402D-B25C-BB6298B1EE64}" dt="2023-10-27T16:37:58.272" v="23168" actId="1076"/>
          <ac:spMkLst>
            <pc:docMk/>
            <pc:sldMk cId="1302455846" sldId="2147478912"/>
            <ac:spMk id="58" creationId="{C5A2CD11-02D4-6504-D45B-23B22528F085}"/>
          </ac:spMkLst>
        </pc:spChg>
        <pc:spChg chg="add del mod">
          <ac:chgData name="Bob Ward" userId="6da7c2dd-8e2e-469f-a216-c384312e2a2d" providerId="ADAL" clId="{62870759-0822-402D-B25C-BB6298B1EE64}" dt="2023-10-27T16:18:22.039" v="23015" actId="478"/>
          <ac:spMkLst>
            <pc:docMk/>
            <pc:sldMk cId="1302455846" sldId="2147478912"/>
            <ac:spMk id="60" creationId="{9A94580A-AFCF-AD6E-7DE2-FB91289373C4}"/>
          </ac:spMkLst>
        </pc:spChg>
        <pc:spChg chg="add mod">
          <ac:chgData name="Bob Ward" userId="6da7c2dd-8e2e-469f-a216-c384312e2a2d" providerId="ADAL" clId="{62870759-0822-402D-B25C-BB6298B1EE64}" dt="2023-10-27T16:37:56.067" v="23167" actId="1076"/>
          <ac:spMkLst>
            <pc:docMk/>
            <pc:sldMk cId="1302455846" sldId="2147478912"/>
            <ac:spMk id="61" creationId="{39CCD475-862E-D8D7-C9D7-F9DB404EF1A8}"/>
          </ac:spMkLst>
        </pc:spChg>
        <pc:spChg chg="add mod">
          <ac:chgData name="Bob Ward" userId="6da7c2dd-8e2e-469f-a216-c384312e2a2d" providerId="ADAL" clId="{62870759-0822-402D-B25C-BB6298B1EE64}" dt="2023-10-27T16:33:18.723" v="23131" actId="1076"/>
          <ac:spMkLst>
            <pc:docMk/>
            <pc:sldMk cId="1302455846" sldId="2147478912"/>
            <ac:spMk id="62" creationId="{6239ADA4-3822-938F-F34E-E9E0695FC6BC}"/>
          </ac:spMkLst>
        </pc:spChg>
        <pc:spChg chg="add mod">
          <ac:chgData name="Bob Ward" userId="6da7c2dd-8e2e-469f-a216-c384312e2a2d" providerId="ADAL" clId="{62870759-0822-402D-B25C-BB6298B1EE64}" dt="2023-10-27T16:34:07.426" v="23140" actId="1076"/>
          <ac:spMkLst>
            <pc:docMk/>
            <pc:sldMk cId="1302455846" sldId="2147478912"/>
            <ac:spMk id="1027" creationId="{A304605B-001E-9DBD-E851-4701891EEBB3}"/>
          </ac:spMkLst>
        </pc:spChg>
        <pc:spChg chg="add del mod">
          <ac:chgData name="Bob Ward" userId="6da7c2dd-8e2e-469f-a216-c384312e2a2d" providerId="ADAL" clId="{62870759-0822-402D-B25C-BB6298B1EE64}" dt="2023-10-27T16:35:15.901" v="23154"/>
          <ac:spMkLst>
            <pc:docMk/>
            <pc:sldMk cId="1302455846" sldId="2147478912"/>
            <ac:spMk id="1031" creationId="{F7C4F7E4-182F-5426-6B1E-EC5B8F45AC44}"/>
          </ac:spMkLst>
        </pc:spChg>
        <pc:spChg chg="add mod">
          <ac:chgData name="Bob Ward" userId="6da7c2dd-8e2e-469f-a216-c384312e2a2d" providerId="ADAL" clId="{62870759-0822-402D-B25C-BB6298B1EE64}" dt="2023-10-27T16:38:00.948" v="23169" actId="1076"/>
          <ac:spMkLst>
            <pc:docMk/>
            <pc:sldMk cId="1302455846" sldId="2147478912"/>
            <ac:spMk id="1032" creationId="{18BE0C28-793C-9620-3421-C64F715EBCF4}"/>
          </ac:spMkLst>
        </pc:spChg>
        <pc:spChg chg="add del mod">
          <ac:chgData name="Bob Ward" userId="6da7c2dd-8e2e-469f-a216-c384312e2a2d" providerId="ADAL" clId="{62870759-0822-402D-B25C-BB6298B1EE64}" dt="2023-10-27T16:38:54.032" v="23193" actId="478"/>
          <ac:spMkLst>
            <pc:docMk/>
            <pc:sldMk cId="1302455846" sldId="2147478912"/>
            <ac:spMk id="1034" creationId="{B3A09DD1-7AFE-6A10-8E26-46D6EB656443}"/>
          </ac:spMkLst>
        </pc:spChg>
        <pc:spChg chg="add mod">
          <ac:chgData name="Bob Ward" userId="6da7c2dd-8e2e-469f-a216-c384312e2a2d" providerId="ADAL" clId="{62870759-0822-402D-B25C-BB6298B1EE64}" dt="2023-10-27T16:38:29.759" v="23192" actId="2711"/>
          <ac:spMkLst>
            <pc:docMk/>
            <pc:sldMk cId="1302455846" sldId="2147478912"/>
            <ac:spMk id="1035" creationId="{83E92626-CDE8-DD46-3CA5-3EF3DD52EADB}"/>
          </ac:spMkLst>
        </pc:spChg>
        <pc:spChg chg="add mod">
          <ac:chgData name="Bob Ward" userId="6da7c2dd-8e2e-469f-a216-c384312e2a2d" providerId="ADAL" clId="{62870759-0822-402D-B25C-BB6298B1EE64}" dt="2023-10-27T16:39:19.392" v="23254" actId="20577"/>
          <ac:spMkLst>
            <pc:docMk/>
            <pc:sldMk cId="1302455846" sldId="2147478912"/>
            <ac:spMk id="1036" creationId="{0730B09E-24E9-9AF5-12A6-1F4F2B347A20}"/>
          </ac:spMkLst>
        </pc:spChg>
        <pc:picChg chg="add mod">
          <ac:chgData name="Bob Ward" userId="6da7c2dd-8e2e-469f-a216-c384312e2a2d" providerId="ADAL" clId="{62870759-0822-402D-B25C-BB6298B1EE64}" dt="2023-10-27T14:55:43.227" v="22427" actId="1076"/>
          <ac:picMkLst>
            <pc:docMk/>
            <pc:sldMk cId="1302455846" sldId="2147478912"/>
            <ac:picMk id="5" creationId="{8D90E402-185A-323D-B4E2-350AB080F173}"/>
          </ac:picMkLst>
        </pc:picChg>
        <pc:picChg chg="add del mod">
          <ac:chgData name="Bob Ward" userId="6da7c2dd-8e2e-469f-a216-c384312e2a2d" providerId="ADAL" clId="{62870759-0822-402D-B25C-BB6298B1EE64}" dt="2023-10-27T14:31:39.519" v="22170" actId="478"/>
          <ac:picMkLst>
            <pc:docMk/>
            <pc:sldMk cId="1302455846" sldId="2147478912"/>
            <ac:picMk id="6" creationId="{1F1CB1E2-EB91-1743-96D9-C87B4A58F43D}"/>
          </ac:picMkLst>
        </pc:picChg>
        <pc:picChg chg="add del mod">
          <ac:chgData name="Bob Ward" userId="6da7c2dd-8e2e-469f-a216-c384312e2a2d" providerId="ADAL" clId="{62870759-0822-402D-B25C-BB6298B1EE64}" dt="2023-10-27T14:31:37.518" v="22169" actId="478"/>
          <ac:picMkLst>
            <pc:docMk/>
            <pc:sldMk cId="1302455846" sldId="2147478912"/>
            <ac:picMk id="7" creationId="{FB09291E-02C7-053E-53BD-DAAB5BE18507}"/>
          </ac:picMkLst>
        </pc:picChg>
        <pc:picChg chg="add del mod">
          <ac:chgData name="Bob Ward" userId="6da7c2dd-8e2e-469f-a216-c384312e2a2d" providerId="ADAL" clId="{62870759-0822-402D-B25C-BB6298B1EE64}" dt="2023-10-27T14:31:53.811" v="22174"/>
          <ac:picMkLst>
            <pc:docMk/>
            <pc:sldMk cId="1302455846" sldId="2147478912"/>
            <ac:picMk id="8" creationId="{844A9296-E122-D765-0875-A3AC67587470}"/>
          </ac:picMkLst>
        </pc:picChg>
        <pc:picChg chg="add del mod">
          <ac:chgData name="Bob Ward" userId="6da7c2dd-8e2e-469f-a216-c384312e2a2d" providerId="ADAL" clId="{62870759-0822-402D-B25C-BB6298B1EE64}" dt="2023-10-27T14:31:53.811" v="22174"/>
          <ac:picMkLst>
            <pc:docMk/>
            <pc:sldMk cId="1302455846" sldId="2147478912"/>
            <ac:picMk id="9" creationId="{FDB34940-63DE-43D6-292D-7B2AA51DAC83}"/>
          </ac:picMkLst>
        </pc:picChg>
        <pc:picChg chg="add del mod">
          <ac:chgData name="Bob Ward" userId="6da7c2dd-8e2e-469f-a216-c384312e2a2d" providerId="ADAL" clId="{62870759-0822-402D-B25C-BB6298B1EE64}" dt="2023-10-27T14:44:00.645" v="22322" actId="478"/>
          <ac:picMkLst>
            <pc:docMk/>
            <pc:sldMk cId="1302455846" sldId="2147478912"/>
            <ac:picMk id="10" creationId="{B4FED7ED-B1D0-3ACB-2DD9-C12E91C5F9F3}"/>
          </ac:picMkLst>
        </pc:picChg>
        <pc:picChg chg="add mod">
          <ac:chgData name="Bob Ward" userId="6da7c2dd-8e2e-469f-a216-c384312e2a2d" providerId="ADAL" clId="{62870759-0822-402D-B25C-BB6298B1EE64}" dt="2023-10-27T14:55:48.900" v="22428" actId="1076"/>
          <ac:picMkLst>
            <pc:docMk/>
            <pc:sldMk cId="1302455846" sldId="2147478912"/>
            <ac:picMk id="11" creationId="{F863EF1E-8F30-D6F7-8808-8D30F9E2975D}"/>
          </ac:picMkLst>
        </pc:picChg>
        <pc:picChg chg="add mod">
          <ac:chgData name="Bob Ward" userId="6da7c2dd-8e2e-469f-a216-c384312e2a2d" providerId="ADAL" clId="{62870759-0822-402D-B25C-BB6298B1EE64}" dt="2023-10-27T16:32:51.386" v="23123" actId="1076"/>
          <ac:picMkLst>
            <pc:docMk/>
            <pc:sldMk cId="1302455846" sldId="2147478912"/>
            <ac:picMk id="13" creationId="{E458FE95-73E9-F804-8379-FC1F57699EF8}"/>
          </ac:picMkLst>
        </pc:picChg>
        <pc:picChg chg="add mod">
          <ac:chgData name="Bob Ward" userId="6da7c2dd-8e2e-469f-a216-c384312e2a2d" providerId="ADAL" clId="{62870759-0822-402D-B25C-BB6298B1EE64}" dt="2023-10-27T16:32:55.870" v="23124" actId="1076"/>
          <ac:picMkLst>
            <pc:docMk/>
            <pc:sldMk cId="1302455846" sldId="2147478912"/>
            <ac:picMk id="17" creationId="{0D005C02-C287-07E8-FD92-DFF6D41C5FB6}"/>
          </ac:picMkLst>
        </pc:picChg>
        <pc:picChg chg="add mod">
          <ac:chgData name="Bob Ward" userId="6da7c2dd-8e2e-469f-a216-c384312e2a2d" providerId="ADAL" clId="{62870759-0822-402D-B25C-BB6298B1EE64}" dt="2023-10-27T15:05:23.428" v="22496" actId="1076"/>
          <ac:picMkLst>
            <pc:docMk/>
            <pc:sldMk cId="1302455846" sldId="2147478912"/>
            <ac:picMk id="21" creationId="{201BE11B-D3DE-E840-DD4A-A7716230D1BC}"/>
          </ac:picMkLst>
        </pc:picChg>
        <pc:picChg chg="add mod">
          <ac:chgData name="Bob Ward" userId="6da7c2dd-8e2e-469f-a216-c384312e2a2d" providerId="ADAL" clId="{62870759-0822-402D-B25C-BB6298B1EE64}" dt="2023-10-27T16:32:44.708" v="23122" actId="1076"/>
          <ac:picMkLst>
            <pc:docMk/>
            <pc:sldMk cId="1302455846" sldId="2147478912"/>
            <ac:picMk id="25" creationId="{7095F6EC-6061-41E0-4BEC-4C4FA5BEFC78}"/>
          </ac:picMkLst>
        </pc:picChg>
        <pc:picChg chg="add del mod">
          <ac:chgData name="Bob Ward" userId="6da7c2dd-8e2e-469f-a216-c384312e2a2d" providerId="ADAL" clId="{62870759-0822-402D-B25C-BB6298B1EE64}" dt="2023-10-27T14:43:04.178" v="22314" actId="478"/>
          <ac:picMkLst>
            <pc:docMk/>
            <pc:sldMk cId="1302455846" sldId="2147478912"/>
            <ac:picMk id="28" creationId="{D6E7C8FC-6A76-A51C-835D-BEB61035252A}"/>
          </ac:picMkLst>
        </pc:picChg>
        <pc:picChg chg="add mod">
          <ac:chgData name="Bob Ward" userId="6da7c2dd-8e2e-469f-a216-c384312e2a2d" providerId="ADAL" clId="{62870759-0822-402D-B25C-BB6298B1EE64}" dt="2023-10-27T14:55:39.054" v="22426" actId="1076"/>
          <ac:picMkLst>
            <pc:docMk/>
            <pc:sldMk cId="1302455846" sldId="2147478912"/>
            <ac:picMk id="30" creationId="{2FD69932-BBBC-54F3-88EA-7D4C7E99B2A1}"/>
          </ac:picMkLst>
        </pc:picChg>
        <pc:picChg chg="add mod">
          <ac:chgData name="Bob Ward" userId="6da7c2dd-8e2e-469f-a216-c384312e2a2d" providerId="ADAL" clId="{62870759-0822-402D-B25C-BB6298B1EE64}" dt="2023-10-27T14:44:26.596" v="22328" actId="1076"/>
          <ac:picMkLst>
            <pc:docMk/>
            <pc:sldMk cId="1302455846" sldId="2147478912"/>
            <ac:picMk id="31" creationId="{A634489B-8091-9B93-E213-48A25554B66B}"/>
          </ac:picMkLst>
        </pc:picChg>
        <pc:picChg chg="add mod">
          <ac:chgData name="Bob Ward" userId="6da7c2dd-8e2e-469f-a216-c384312e2a2d" providerId="ADAL" clId="{62870759-0822-402D-B25C-BB6298B1EE64}" dt="2023-10-27T15:05:26.844" v="22497" actId="1076"/>
          <ac:picMkLst>
            <pc:docMk/>
            <pc:sldMk cId="1302455846" sldId="2147478912"/>
            <ac:picMk id="33" creationId="{A8F8A8B3-0079-AA22-EFB2-9A2C422D3767}"/>
          </ac:picMkLst>
        </pc:picChg>
        <pc:picChg chg="add mod">
          <ac:chgData name="Bob Ward" userId="6da7c2dd-8e2e-469f-a216-c384312e2a2d" providerId="ADAL" clId="{62870759-0822-402D-B25C-BB6298B1EE64}" dt="2023-10-27T14:51:23.337" v="22367" actId="1076"/>
          <ac:picMkLst>
            <pc:docMk/>
            <pc:sldMk cId="1302455846" sldId="2147478912"/>
            <ac:picMk id="35" creationId="{2CCF9E4C-5DC3-389F-6F29-0268593FBBA3}"/>
          </ac:picMkLst>
        </pc:picChg>
        <pc:picChg chg="add mod">
          <ac:chgData name="Bob Ward" userId="6da7c2dd-8e2e-469f-a216-c384312e2a2d" providerId="ADAL" clId="{62870759-0822-402D-B25C-BB6298B1EE64}" dt="2023-10-27T14:55:39.054" v="22426" actId="1076"/>
          <ac:picMkLst>
            <pc:docMk/>
            <pc:sldMk cId="1302455846" sldId="2147478912"/>
            <ac:picMk id="36" creationId="{8C4F62F3-63AF-E444-AA07-AF9DDF121EEA}"/>
          </ac:picMkLst>
        </pc:picChg>
        <pc:picChg chg="add mod">
          <ac:chgData name="Bob Ward" userId="6da7c2dd-8e2e-469f-a216-c384312e2a2d" providerId="ADAL" clId="{62870759-0822-402D-B25C-BB6298B1EE64}" dt="2023-10-27T14:56:42.126" v="22436" actId="1076"/>
          <ac:picMkLst>
            <pc:docMk/>
            <pc:sldMk cId="1302455846" sldId="2147478912"/>
            <ac:picMk id="43" creationId="{D4A764F7-B9CC-AFE6-4A16-48B4D606855D}"/>
          </ac:picMkLst>
        </pc:picChg>
        <pc:picChg chg="add mod">
          <ac:chgData name="Bob Ward" userId="6da7c2dd-8e2e-469f-a216-c384312e2a2d" providerId="ADAL" clId="{62870759-0822-402D-B25C-BB6298B1EE64}" dt="2023-10-27T16:32:44.708" v="23122" actId="1076"/>
          <ac:picMkLst>
            <pc:docMk/>
            <pc:sldMk cId="1302455846" sldId="2147478912"/>
            <ac:picMk id="45" creationId="{F6451A7E-2541-DEB0-1594-806E2F24017A}"/>
          </ac:picMkLst>
        </pc:picChg>
        <pc:picChg chg="add mod">
          <ac:chgData name="Bob Ward" userId="6da7c2dd-8e2e-469f-a216-c384312e2a2d" providerId="ADAL" clId="{62870759-0822-402D-B25C-BB6298B1EE64}" dt="2023-10-27T15:05:14.870" v="22493" actId="1076"/>
          <ac:picMkLst>
            <pc:docMk/>
            <pc:sldMk cId="1302455846" sldId="2147478912"/>
            <ac:picMk id="48" creationId="{7B58FCB5-5D4E-5352-B269-6080A1528942}"/>
          </ac:picMkLst>
        </pc:picChg>
        <pc:picChg chg="add mod">
          <ac:chgData name="Bob Ward" userId="6da7c2dd-8e2e-469f-a216-c384312e2a2d" providerId="ADAL" clId="{62870759-0822-402D-B25C-BB6298B1EE64}" dt="2023-10-27T15:05:17.757" v="22495" actId="1076"/>
          <ac:picMkLst>
            <pc:docMk/>
            <pc:sldMk cId="1302455846" sldId="2147478912"/>
            <ac:picMk id="49" creationId="{F71E0DD8-5E58-36A5-45B0-3D467F8AF6AA}"/>
          </ac:picMkLst>
        </pc:picChg>
        <pc:picChg chg="add mod">
          <ac:chgData name="Bob Ward" userId="6da7c2dd-8e2e-469f-a216-c384312e2a2d" providerId="ADAL" clId="{62870759-0822-402D-B25C-BB6298B1EE64}" dt="2023-10-27T15:05:15.912" v="22494" actId="1076"/>
          <ac:picMkLst>
            <pc:docMk/>
            <pc:sldMk cId="1302455846" sldId="2147478912"/>
            <ac:picMk id="50" creationId="{7F13B5AB-726F-C289-6199-3ACDFC2061DF}"/>
          </ac:picMkLst>
        </pc:picChg>
        <pc:picChg chg="add del mod">
          <ac:chgData name="Bob Ward" userId="6da7c2dd-8e2e-469f-a216-c384312e2a2d" providerId="ADAL" clId="{62870759-0822-402D-B25C-BB6298B1EE64}" dt="2023-10-27T16:30:43.085" v="23079" actId="478"/>
          <ac:picMkLst>
            <pc:docMk/>
            <pc:sldMk cId="1302455846" sldId="2147478912"/>
            <ac:picMk id="63" creationId="{D31CBB11-8FD5-2B8F-729E-A109BBBABF14}"/>
          </ac:picMkLst>
        </pc:picChg>
        <pc:picChg chg="add mod">
          <ac:chgData name="Bob Ward" userId="6da7c2dd-8e2e-469f-a216-c384312e2a2d" providerId="ADAL" clId="{62870759-0822-402D-B25C-BB6298B1EE64}" dt="2023-10-27T16:33:22.696" v="23133" actId="14100"/>
          <ac:picMkLst>
            <pc:docMk/>
            <pc:sldMk cId="1302455846" sldId="2147478912"/>
            <ac:picMk id="1025" creationId="{0E57A0E4-C716-B20F-0B87-B71299E35BBA}"/>
          </ac:picMkLst>
        </pc:picChg>
        <pc:picChg chg="add mod">
          <ac:chgData name="Bob Ward" userId="6da7c2dd-8e2e-469f-a216-c384312e2a2d" providerId="ADAL" clId="{62870759-0822-402D-B25C-BB6298B1EE64}" dt="2023-10-27T16:33:14.521" v="23130" actId="1076"/>
          <ac:picMkLst>
            <pc:docMk/>
            <pc:sldMk cId="1302455846" sldId="2147478912"/>
            <ac:picMk id="1026" creationId="{B3DE1693-30E8-CA2C-3CF5-756CA433A464}"/>
          </ac:picMkLst>
        </pc:picChg>
        <pc:picChg chg="add mod">
          <ac:chgData name="Bob Ward" userId="6da7c2dd-8e2e-469f-a216-c384312e2a2d" providerId="ADAL" clId="{62870759-0822-402D-B25C-BB6298B1EE64}" dt="2023-10-27T16:34:11.492" v="23142" actId="1076"/>
          <ac:picMkLst>
            <pc:docMk/>
            <pc:sldMk cId="1302455846" sldId="2147478912"/>
            <ac:picMk id="1029" creationId="{F2AA2B36-62B4-5614-A286-4DD234E98155}"/>
          </ac:picMkLst>
        </pc:picChg>
        <pc:cxnChg chg="add mod">
          <ac:chgData name="Bob Ward" userId="6da7c2dd-8e2e-469f-a216-c384312e2a2d" providerId="ADAL" clId="{62870759-0822-402D-B25C-BB6298B1EE64}" dt="2023-10-27T14:55:51.082" v="22429" actId="1076"/>
          <ac:cxnSpMkLst>
            <pc:docMk/>
            <pc:sldMk cId="1302455846" sldId="2147478912"/>
            <ac:cxnSpMk id="39" creationId="{B2B787A0-FC48-DA93-DA35-100992A8D0C3}"/>
          </ac:cxnSpMkLst>
        </pc:cxnChg>
        <pc:cxnChg chg="add mod">
          <ac:chgData name="Bob Ward" userId="6da7c2dd-8e2e-469f-a216-c384312e2a2d" providerId="ADAL" clId="{62870759-0822-402D-B25C-BB6298B1EE64}" dt="2023-10-27T14:56:18.508" v="22433" actId="693"/>
          <ac:cxnSpMkLst>
            <pc:docMk/>
            <pc:sldMk cId="1302455846" sldId="2147478912"/>
            <ac:cxnSpMk id="42" creationId="{2FB255CD-5B44-5199-04A3-744F4DC0AB63}"/>
          </ac:cxnSpMkLst>
        </pc:cxnChg>
        <pc:cxnChg chg="add mod">
          <ac:chgData name="Bob Ward" userId="6da7c2dd-8e2e-469f-a216-c384312e2a2d" providerId="ADAL" clId="{62870759-0822-402D-B25C-BB6298B1EE64}" dt="2023-10-27T15:07:05.761" v="22614" actId="14100"/>
          <ac:cxnSpMkLst>
            <pc:docMk/>
            <pc:sldMk cId="1302455846" sldId="2147478912"/>
            <ac:cxnSpMk id="54" creationId="{A84D6292-73F2-070A-7245-2A89A846CE36}"/>
          </ac:cxnSpMkLst>
        </pc:cxnChg>
      </pc:sldChg>
      <pc:sldChg chg="addSp delSp modSp new del mod">
        <pc:chgData name="Bob Ward" userId="6da7c2dd-8e2e-469f-a216-c384312e2a2d" providerId="ADAL" clId="{62870759-0822-402D-B25C-BB6298B1EE64}" dt="2023-10-22T03:01:33.216" v="8599" actId="47"/>
        <pc:sldMkLst>
          <pc:docMk/>
          <pc:sldMk cId="1791227684" sldId="2147478913"/>
        </pc:sldMkLst>
        <pc:spChg chg="mod">
          <ac:chgData name="Bob Ward" userId="6da7c2dd-8e2e-469f-a216-c384312e2a2d" providerId="ADAL" clId="{62870759-0822-402D-B25C-BB6298B1EE64}" dt="2023-10-22T03:01:23.165" v="8596" actId="6549"/>
          <ac:spMkLst>
            <pc:docMk/>
            <pc:sldMk cId="1791227684" sldId="2147478913"/>
            <ac:spMk id="2" creationId="{5EAFC64D-9C63-1632-EF79-78D1AB379BE2}"/>
          </ac:spMkLst>
        </pc:spChg>
        <pc:spChg chg="add del mod">
          <ac:chgData name="Bob Ward" userId="6da7c2dd-8e2e-469f-a216-c384312e2a2d" providerId="ADAL" clId="{62870759-0822-402D-B25C-BB6298B1EE64}" dt="2023-10-22T03:01:20.589" v="8595" actId="478"/>
          <ac:spMkLst>
            <pc:docMk/>
            <pc:sldMk cId="1791227684" sldId="2147478913"/>
            <ac:spMk id="3" creationId="{313368B8-D6A2-17EC-9149-95C32B7BCC6F}"/>
          </ac:spMkLst>
        </pc:spChg>
        <pc:spChg chg="add del mod">
          <ac:chgData name="Bob Ward" userId="6da7c2dd-8e2e-469f-a216-c384312e2a2d" providerId="ADAL" clId="{62870759-0822-402D-B25C-BB6298B1EE64}" dt="2023-10-22T03:01:29.772" v="8598" actId="767"/>
          <ac:spMkLst>
            <pc:docMk/>
            <pc:sldMk cId="1791227684" sldId="2147478913"/>
            <ac:spMk id="4" creationId="{854F4771-F1E8-832F-8B1D-B05B6A80D6A8}"/>
          </ac:spMkLst>
        </pc:spChg>
      </pc:sldChg>
      <pc:sldChg chg="modSp add del mod ord modShow">
        <pc:chgData name="Bob Ward" userId="6da7c2dd-8e2e-469f-a216-c384312e2a2d" providerId="ADAL" clId="{62870759-0822-402D-B25C-BB6298B1EE64}" dt="2023-10-22T21:15:46.351" v="9073" actId="47"/>
        <pc:sldMkLst>
          <pc:docMk/>
          <pc:sldMk cId="3700076281" sldId="2147478913"/>
        </pc:sldMkLst>
        <pc:spChg chg="mod">
          <ac:chgData name="Bob Ward" userId="6da7c2dd-8e2e-469f-a216-c384312e2a2d" providerId="ADAL" clId="{62870759-0822-402D-B25C-BB6298B1EE64}" dt="2023-10-22T03:01:59.208" v="8635" actId="20577"/>
          <ac:spMkLst>
            <pc:docMk/>
            <pc:sldMk cId="3700076281" sldId="2147478913"/>
            <ac:spMk id="2" creationId="{F329D24E-88AC-04B4-FF70-E7E088102AE4}"/>
          </ac:spMkLst>
        </pc:spChg>
        <pc:spChg chg="mod">
          <ac:chgData name="Bob Ward" userId="6da7c2dd-8e2e-469f-a216-c384312e2a2d" providerId="ADAL" clId="{62870759-0822-402D-B25C-BB6298B1EE64}" dt="2023-10-22T03:02:42.622" v="8740" actId="20577"/>
          <ac:spMkLst>
            <pc:docMk/>
            <pc:sldMk cId="3700076281" sldId="2147478913"/>
            <ac:spMk id="4" creationId="{5294A86B-CC40-D237-6271-40E185564860}"/>
          </ac:spMkLst>
        </pc:spChg>
      </pc:sldChg>
      <pc:sldChg chg="modSp new add del mod modNotesTx">
        <pc:chgData name="Bob Ward" userId="6da7c2dd-8e2e-469f-a216-c384312e2a2d" providerId="ADAL" clId="{62870759-0822-402D-B25C-BB6298B1EE64}" dt="2023-11-07T21:18:14.045" v="64100" actId="47"/>
        <pc:sldMkLst>
          <pc:docMk/>
          <pc:sldMk cId="1858044650" sldId="2147478914"/>
        </pc:sldMkLst>
        <pc:spChg chg="mod">
          <ac:chgData name="Bob Ward" userId="6da7c2dd-8e2e-469f-a216-c384312e2a2d" providerId="ADAL" clId="{62870759-0822-402D-B25C-BB6298B1EE64}" dt="2023-10-22T03:03:06.252" v="8769" actId="20577"/>
          <ac:spMkLst>
            <pc:docMk/>
            <pc:sldMk cId="1858044650" sldId="2147478914"/>
            <ac:spMk id="2" creationId="{2B624E0B-9174-6D44-F35D-A602945A7E0D}"/>
          </ac:spMkLst>
        </pc:spChg>
      </pc:sldChg>
      <pc:sldChg chg="modSp add del mod">
        <pc:chgData name="Bob Ward" userId="6da7c2dd-8e2e-469f-a216-c384312e2a2d" providerId="ADAL" clId="{62870759-0822-402D-B25C-BB6298B1EE64}" dt="2023-10-22T21:16:01.116" v="9076" actId="47"/>
        <pc:sldMkLst>
          <pc:docMk/>
          <pc:sldMk cId="1090396643" sldId="2147478915"/>
        </pc:sldMkLst>
        <pc:spChg chg="mod">
          <ac:chgData name="Bob Ward" userId="6da7c2dd-8e2e-469f-a216-c384312e2a2d" providerId="ADAL" clId="{62870759-0822-402D-B25C-BB6298B1EE64}" dt="2023-10-22T03:03:23.918" v="8822" actId="20577"/>
          <ac:spMkLst>
            <pc:docMk/>
            <pc:sldMk cId="1090396643" sldId="2147478915"/>
            <ac:spMk id="2" creationId="{2B624E0B-9174-6D44-F35D-A602945A7E0D}"/>
          </ac:spMkLst>
        </pc:spChg>
      </pc:sldChg>
      <pc:sldChg chg="addSp modSp new add del mod modNotesTx">
        <pc:chgData name="Bob Ward" userId="6da7c2dd-8e2e-469f-a216-c384312e2a2d" providerId="ADAL" clId="{62870759-0822-402D-B25C-BB6298B1EE64}" dt="2023-11-12T04:28:39.648" v="68819" actId="47"/>
        <pc:sldMkLst>
          <pc:docMk/>
          <pc:sldMk cId="1799472153" sldId="2147478916"/>
        </pc:sldMkLst>
        <pc:spChg chg="mod">
          <ac:chgData name="Bob Ward" userId="6da7c2dd-8e2e-469f-a216-c384312e2a2d" providerId="ADAL" clId="{62870759-0822-402D-B25C-BB6298B1EE64}" dt="2023-10-22T03:03:51.610" v="8833" actId="20577"/>
          <ac:spMkLst>
            <pc:docMk/>
            <pc:sldMk cId="1799472153" sldId="2147478916"/>
            <ac:spMk id="2" creationId="{AA102D43-FF9D-D30A-D5D7-C90B6B05C8B4}"/>
          </ac:spMkLst>
        </pc:spChg>
        <pc:spChg chg="add mod">
          <ac:chgData name="Bob Ward" userId="6da7c2dd-8e2e-469f-a216-c384312e2a2d" providerId="ADAL" clId="{62870759-0822-402D-B25C-BB6298B1EE64}" dt="2023-10-22T21:50:23.450" v="10846" actId="20577"/>
          <ac:spMkLst>
            <pc:docMk/>
            <pc:sldMk cId="1799472153" sldId="2147478916"/>
            <ac:spMk id="3" creationId="{02DD3EF4-A2BC-E2BB-24FD-958A423D6DA1}"/>
          </ac:spMkLst>
        </pc:spChg>
      </pc:sldChg>
      <pc:sldChg chg="modSp add del mod">
        <pc:chgData name="Bob Ward" userId="6da7c2dd-8e2e-469f-a216-c384312e2a2d" providerId="ADAL" clId="{62870759-0822-402D-B25C-BB6298B1EE64}" dt="2023-10-22T03:04:04.400" v="8848" actId="47"/>
        <pc:sldMkLst>
          <pc:docMk/>
          <pc:sldMk cId="2360875443" sldId="2147478917"/>
        </pc:sldMkLst>
        <pc:spChg chg="mod">
          <ac:chgData name="Bob Ward" userId="6da7c2dd-8e2e-469f-a216-c384312e2a2d" providerId="ADAL" clId="{62870759-0822-402D-B25C-BB6298B1EE64}" dt="2023-10-22T03:04:01.207" v="8847" actId="20577"/>
          <ac:spMkLst>
            <pc:docMk/>
            <pc:sldMk cId="2360875443" sldId="2147478917"/>
            <ac:spMk id="2" creationId="{AA102D43-FF9D-D30A-D5D7-C90B6B05C8B4}"/>
          </ac:spMkLst>
        </pc:spChg>
      </pc:sldChg>
      <pc:sldChg chg="modSp add del mod ord">
        <pc:chgData name="Bob Ward" userId="6da7c2dd-8e2e-469f-a216-c384312e2a2d" providerId="ADAL" clId="{62870759-0822-402D-B25C-BB6298B1EE64}" dt="2023-10-28T19:23:45.042" v="27423" actId="47"/>
        <pc:sldMkLst>
          <pc:docMk/>
          <pc:sldMk cId="2966656829" sldId="2147478917"/>
        </pc:sldMkLst>
        <pc:spChg chg="mod">
          <ac:chgData name="Bob Ward" userId="6da7c2dd-8e2e-469f-a216-c384312e2a2d" providerId="ADAL" clId="{62870759-0822-402D-B25C-BB6298B1EE64}" dt="2023-10-22T03:04:54.316" v="8912" actId="20577"/>
          <ac:spMkLst>
            <pc:docMk/>
            <pc:sldMk cId="2966656829" sldId="2147478917"/>
            <ac:spMk id="2" creationId="{F329D24E-88AC-04B4-FF70-E7E088102AE4}"/>
          </ac:spMkLst>
        </pc:spChg>
        <pc:spChg chg="mod">
          <ac:chgData name="Bob Ward" userId="6da7c2dd-8e2e-469f-a216-c384312e2a2d" providerId="ADAL" clId="{62870759-0822-402D-B25C-BB6298B1EE64}" dt="2023-10-22T03:05:14.953" v="8983" actId="20577"/>
          <ac:spMkLst>
            <pc:docMk/>
            <pc:sldMk cId="2966656829" sldId="2147478917"/>
            <ac:spMk id="4" creationId="{5294A86B-CC40-D237-6271-40E185564860}"/>
          </ac:spMkLst>
        </pc:spChg>
      </pc:sldChg>
      <pc:sldChg chg="modSp add del mod ord">
        <pc:chgData name="Bob Ward" userId="6da7c2dd-8e2e-469f-a216-c384312e2a2d" providerId="ADAL" clId="{62870759-0822-402D-B25C-BB6298B1EE64}" dt="2023-10-28T19:26:39.723" v="27463" actId="47"/>
        <pc:sldMkLst>
          <pc:docMk/>
          <pc:sldMk cId="388826393" sldId="2147478918"/>
        </pc:sldMkLst>
        <pc:spChg chg="mod">
          <ac:chgData name="Bob Ward" userId="6da7c2dd-8e2e-469f-a216-c384312e2a2d" providerId="ADAL" clId="{62870759-0822-402D-B25C-BB6298B1EE64}" dt="2023-10-22T03:05:37.250" v="9046" actId="20577"/>
          <ac:spMkLst>
            <pc:docMk/>
            <pc:sldMk cId="388826393" sldId="2147478918"/>
            <ac:spMk id="2" creationId="{F329D24E-88AC-04B4-FF70-E7E088102AE4}"/>
          </ac:spMkLst>
        </pc:spChg>
        <pc:spChg chg="mod">
          <ac:chgData name="Bob Ward" userId="6da7c2dd-8e2e-469f-a216-c384312e2a2d" providerId="ADAL" clId="{62870759-0822-402D-B25C-BB6298B1EE64}" dt="2023-10-22T03:05:53.690" v="9069" actId="20577"/>
          <ac:spMkLst>
            <pc:docMk/>
            <pc:sldMk cId="388826393" sldId="2147478918"/>
            <ac:spMk id="4" creationId="{5294A86B-CC40-D237-6271-40E185564860}"/>
          </ac:spMkLst>
        </pc:spChg>
      </pc:sldChg>
      <pc:sldChg chg="modSp add del mod">
        <pc:chgData name="Bob Ward" userId="6da7c2dd-8e2e-469f-a216-c384312e2a2d" providerId="ADAL" clId="{62870759-0822-402D-B25C-BB6298B1EE64}" dt="2023-10-28T19:24:48.900" v="27427" actId="47"/>
        <pc:sldMkLst>
          <pc:docMk/>
          <pc:sldMk cId="988776054" sldId="2147478919"/>
        </pc:sldMkLst>
        <pc:spChg chg="mod">
          <ac:chgData name="Bob Ward" userId="6da7c2dd-8e2e-469f-a216-c384312e2a2d" providerId="ADAL" clId="{62870759-0822-402D-B25C-BB6298B1EE64}" dt="2023-10-22T03:05:46.299" v="9062" actId="20577"/>
          <ac:spMkLst>
            <pc:docMk/>
            <pc:sldMk cId="988776054" sldId="2147478919"/>
            <ac:spMk id="2" creationId="{F329D24E-88AC-04B4-FF70-E7E088102AE4}"/>
          </ac:spMkLst>
        </pc:spChg>
        <pc:spChg chg="mod">
          <ac:chgData name="Bob Ward" userId="6da7c2dd-8e2e-469f-a216-c384312e2a2d" providerId="ADAL" clId="{62870759-0822-402D-B25C-BB6298B1EE64}" dt="2023-10-22T03:05:50.905" v="9066" actId="20577"/>
          <ac:spMkLst>
            <pc:docMk/>
            <pc:sldMk cId="988776054" sldId="2147478919"/>
            <ac:spMk id="4" creationId="{5294A86B-CC40-D237-6271-40E185564860}"/>
          </ac:spMkLst>
        </pc:spChg>
      </pc:sldChg>
      <pc:sldChg chg="modSp new del mod">
        <pc:chgData name="Bob Ward" userId="6da7c2dd-8e2e-469f-a216-c384312e2a2d" providerId="ADAL" clId="{62870759-0822-402D-B25C-BB6298B1EE64}" dt="2023-10-28T18:04:25.644" v="25033" actId="47"/>
        <pc:sldMkLst>
          <pc:docMk/>
          <pc:sldMk cId="1815162132" sldId="2147478920"/>
        </pc:sldMkLst>
        <pc:spChg chg="mod">
          <ac:chgData name="Bob Ward" userId="6da7c2dd-8e2e-469f-a216-c384312e2a2d" providerId="ADAL" clId="{62870759-0822-402D-B25C-BB6298B1EE64}" dt="2023-10-22T21:16:31.835" v="9125" actId="20577"/>
          <ac:spMkLst>
            <pc:docMk/>
            <pc:sldMk cId="1815162132" sldId="2147478920"/>
            <ac:spMk id="2" creationId="{FEE42ABB-FCE7-5862-1F4A-E75E09B71562}"/>
          </ac:spMkLst>
        </pc:spChg>
      </pc:sldChg>
      <pc:sldChg chg="modSp new del mod">
        <pc:chgData name="Bob Ward" userId="6da7c2dd-8e2e-469f-a216-c384312e2a2d" providerId="ADAL" clId="{62870759-0822-402D-B25C-BB6298B1EE64}" dt="2023-10-28T18:30:55.299" v="25703" actId="47"/>
        <pc:sldMkLst>
          <pc:docMk/>
          <pc:sldMk cId="2347484372" sldId="2147478921"/>
        </pc:sldMkLst>
        <pc:spChg chg="mod">
          <ac:chgData name="Bob Ward" userId="6da7c2dd-8e2e-469f-a216-c384312e2a2d" providerId="ADAL" clId="{62870759-0822-402D-B25C-BB6298B1EE64}" dt="2023-10-22T21:17:00.083" v="9198" actId="20577"/>
          <ac:spMkLst>
            <pc:docMk/>
            <pc:sldMk cId="2347484372" sldId="2147478921"/>
            <ac:spMk id="2" creationId="{3C135DC5-279C-4830-343E-706892ECF01E}"/>
          </ac:spMkLst>
        </pc:spChg>
      </pc:sldChg>
      <pc:sldChg chg="addSp delSp modSp new mod modAnim">
        <pc:chgData name="Bob Ward" userId="6da7c2dd-8e2e-469f-a216-c384312e2a2d" providerId="ADAL" clId="{62870759-0822-402D-B25C-BB6298B1EE64}" dt="2023-11-12T04:53:59.383" v="69409" actId="113"/>
        <pc:sldMkLst>
          <pc:docMk/>
          <pc:sldMk cId="2528276360" sldId="2147478922"/>
        </pc:sldMkLst>
        <pc:spChg chg="mod">
          <ac:chgData name="Bob Ward" userId="6da7c2dd-8e2e-469f-a216-c384312e2a2d" providerId="ADAL" clId="{62870759-0822-402D-B25C-BB6298B1EE64}" dt="2023-10-28T18:43:13.491" v="26007" actId="1076"/>
          <ac:spMkLst>
            <pc:docMk/>
            <pc:sldMk cId="2528276360" sldId="2147478922"/>
            <ac:spMk id="2" creationId="{8E0584D3-56A3-FABE-C844-852979C7A988}"/>
          </ac:spMkLst>
        </pc:spChg>
        <pc:spChg chg="add mod">
          <ac:chgData name="Bob Ward" userId="6da7c2dd-8e2e-469f-a216-c384312e2a2d" providerId="ADAL" clId="{62870759-0822-402D-B25C-BB6298B1EE64}" dt="2023-10-28T18:33:43.475" v="25976" actId="5793"/>
          <ac:spMkLst>
            <pc:docMk/>
            <pc:sldMk cId="2528276360" sldId="2147478922"/>
            <ac:spMk id="4" creationId="{5431FF0C-B092-F207-ECD9-B03170759C72}"/>
          </ac:spMkLst>
        </pc:spChg>
        <pc:spChg chg="add mod">
          <ac:chgData name="Bob Ward" userId="6da7c2dd-8e2e-469f-a216-c384312e2a2d" providerId="ADAL" clId="{62870759-0822-402D-B25C-BB6298B1EE64}" dt="2023-10-28T18:41:58.456" v="25995" actId="207"/>
          <ac:spMkLst>
            <pc:docMk/>
            <pc:sldMk cId="2528276360" sldId="2147478922"/>
            <ac:spMk id="5" creationId="{038C463A-8429-CEAD-1057-F820DF915451}"/>
          </ac:spMkLst>
        </pc:spChg>
        <pc:spChg chg="add mod">
          <ac:chgData name="Bob Ward" userId="6da7c2dd-8e2e-469f-a216-c384312e2a2d" providerId="ADAL" clId="{62870759-0822-402D-B25C-BB6298B1EE64}" dt="2023-11-12T04:53:59.383" v="69409" actId="113"/>
          <ac:spMkLst>
            <pc:docMk/>
            <pc:sldMk cId="2528276360" sldId="2147478922"/>
            <ac:spMk id="6" creationId="{D7DF48C7-2185-9F78-3C77-48021F46CCBF}"/>
          </ac:spMkLst>
        </pc:spChg>
        <pc:spChg chg="add mod">
          <ac:chgData name="Bob Ward" userId="6da7c2dd-8e2e-469f-a216-c384312e2a2d" providerId="ADAL" clId="{62870759-0822-402D-B25C-BB6298B1EE64}" dt="2023-10-28T18:42:01.579" v="25996" actId="207"/>
          <ac:spMkLst>
            <pc:docMk/>
            <pc:sldMk cId="2528276360" sldId="2147478922"/>
            <ac:spMk id="7" creationId="{AD57BC42-ECC5-0442-0AB1-301C319903FE}"/>
          </ac:spMkLst>
        </pc:spChg>
        <pc:spChg chg="add mod">
          <ac:chgData name="Bob Ward" userId="6da7c2dd-8e2e-469f-a216-c384312e2a2d" providerId="ADAL" clId="{62870759-0822-402D-B25C-BB6298B1EE64}" dt="2023-11-12T04:53:29.410" v="69391" actId="1076"/>
          <ac:spMkLst>
            <pc:docMk/>
            <pc:sldMk cId="2528276360" sldId="2147478922"/>
            <ac:spMk id="8" creationId="{A239136D-C06C-BF9D-071D-D05AB6A0061F}"/>
          </ac:spMkLst>
        </pc:spChg>
        <pc:spChg chg="mod">
          <ac:chgData name="Bob Ward" userId="6da7c2dd-8e2e-469f-a216-c384312e2a2d" providerId="ADAL" clId="{62870759-0822-402D-B25C-BB6298B1EE64}" dt="2023-11-12T04:53:31.311" v="69392" actId="1076"/>
          <ac:spMkLst>
            <pc:docMk/>
            <pc:sldMk cId="2528276360" sldId="2147478922"/>
            <ac:spMk id="10" creationId="{DEF66115-CEFB-354E-8D33-75F7868448CF}"/>
          </ac:spMkLst>
        </pc:spChg>
        <pc:spChg chg="mod">
          <ac:chgData name="Bob Ward" userId="6da7c2dd-8e2e-469f-a216-c384312e2a2d" providerId="ADAL" clId="{62870759-0822-402D-B25C-BB6298B1EE64}" dt="2023-11-12T04:53:31.311" v="69392" actId="1076"/>
          <ac:spMkLst>
            <pc:docMk/>
            <pc:sldMk cId="2528276360" sldId="2147478922"/>
            <ac:spMk id="11" creationId="{A7E60750-C1CA-07CE-F3AD-3F993547C39B}"/>
          </ac:spMkLst>
        </pc:spChg>
        <pc:spChg chg="mod">
          <ac:chgData name="Bob Ward" userId="6da7c2dd-8e2e-469f-a216-c384312e2a2d" providerId="ADAL" clId="{62870759-0822-402D-B25C-BB6298B1EE64}" dt="2023-11-12T04:53:31.311" v="69392" actId="1076"/>
          <ac:spMkLst>
            <pc:docMk/>
            <pc:sldMk cId="2528276360" sldId="2147478922"/>
            <ac:spMk id="12" creationId="{923E6878-FC32-8449-6B16-F26480DD7266}"/>
          </ac:spMkLst>
        </pc:spChg>
        <pc:spChg chg="mod">
          <ac:chgData name="Bob Ward" userId="6da7c2dd-8e2e-469f-a216-c384312e2a2d" providerId="ADAL" clId="{62870759-0822-402D-B25C-BB6298B1EE64}" dt="2023-11-12T04:53:31.311" v="69392" actId="1076"/>
          <ac:spMkLst>
            <pc:docMk/>
            <pc:sldMk cId="2528276360" sldId="2147478922"/>
            <ac:spMk id="13" creationId="{82268D01-7AA5-4D7C-9607-18874238B61F}"/>
          </ac:spMkLst>
        </pc:spChg>
        <pc:spChg chg="mod">
          <ac:chgData name="Bob Ward" userId="6da7c2dd-8e2e-469f-a216-c384312e2a2d" providerId="ADAL" clId="{62870759-0822-402D-B25C-BB6298B1EE64}" dt="2023-10-28T18:41:44.570" v="25989"/>
          <ac:spMkLst>
            <pc:docMk/>
            <pc:sldMk cId="2528276360" sldId="2147478922"/>
            <ac:spMk id="15" creationId="{D1EF05DB-8AB9-3165-CB7C-E6360B892A07}"/>
          </ac:spMkLst>
        </pc:spChg>
        <pc:spChg chg="mod">
          <ac:chgData name="Bob Ward" userId="6da7c2dd-8e2e-469f-a216-c384312e2a2d" providerId="ADAL" clId="{62870759-0822-402D-B25C-BB6298B1EE64}" dt="2023-10-28T18:41:44.570" v="25989"/>
          <ac:spMkLst>
            <pc:docMk/>
            <pc:sldMk cId="2528276360" sldId="2147478922"/>
            <ac:spMk id="16" creationId="{3517DF38-138E-A3DC-17BD-AA06ED2482E1}"/>
          </ac:spMkLst>
        </pc:spChg>
        <pc:spChg chg="mod">
          <ac:chgData name="Bob Ward" userId="6da7c2dd-8e2e-469f-a216-c384312e2a2d" providerId="ADAL" clId="{62870759-0822-402D-B25C-BB6298B1EE64}" dt="2023-10-28T18:41:44.570" v="25989"/>
          <ac:spMkLst>
            <pc:docMk/>
            <pc:sldMk cId="2528276360" sldId="2147478922"/>
            <ac:spMk id="17" creationId="{2019C085-D111-AF6F-1BC7-6273E11B1293}"/>
          </ac:spMkLst>
        </pc:spChg>
        <pc:spChg chg="mod">
          <ac:chgData name="Bob Ward" userId="6da7c2dd-8e2e-469f-a216-c384312e2a2d" providerId="ADAL" clId="{62870759-0822-402D-B25C-BB6298B1EE64}" dt="2023-10-28T18:41:44.570" v="25989"/>
          <ac:spMkLst>
            <pc:docMk/>
            <pc:sldMk cId="2528276360" sldId="2147478922"/>
            <ac:spMk id="18" creationId="{CA61D870-CA41-D57D-132C-E57138D50C5E}"/>
          </ac:spMkLst>
        </pc:spChg>
        <pc:spChg chg="mod">
          <ac:chgData name="Bob Ward" userId="6da7c2dd-8e2e-469f-a216-c384312e2a2d" providerId="ADAL" clId="{62870759-0822-402D-B25C-BB6298B1EE64}" dt="2023-10-28T18:41:44.570" v="25989"/>
          <ac:spMkLst>
            <pc:docMk/>
            <pc:sldMk cId="2528276360" sldId="2147478922"/>
            <ac:spMk id="19" creationId="{A7F6D895-2285-53C3-A1D9-1132EAB2172E}"/>
          </ac:spMkLst>
        </pc:spChg>
        <pc:spChg chg="mod">
          <ac:chgData name="Bob Ward" userId="6da7c2dd-8e2e-469f-a216-c384312e2a2d" providerId="ADAL" clId="{62870759-0822-402D-B25C-BB6298B1EE64}" dt="2023-10-28T18:41:44.570" v="25989"/>
          <ac:spMkLst>
            <pc:docMk/>
            <pc:sldMk cId="2528276360" sldId="2147478922"/>
            <ac:spMk id="20" creationId="{89250994-CC50-8D1A-56A8-E15E6F1435FE}"/>
          </ac:spMkLst>
        </pc:spChg>
        <pc:spChg chg="mod">
          <ac:chgData name="Bob Ward" userId="6da7c2dd-8e2e-469f-a216-c384312e2a2d" providerId="ADAL" clId="{62870759-0822-402D-B25C-BB6298B1EE64}" dt="2023-10-28T18:41:44.570" v="25989"/>
          <ac:spMkLst>
            <pc:docMk/>
            <pc:sldMk cId="2528276360" sldId="2147478922"/>
            <ac:spMk id="21" creationId="{E4FFD92B-F723-2776-F317-5F2F333926A1}"/>
          </ac:spMkLst>
        </pc:spChg>
        <pc:spChg chg="mod">
          <ac:chgData name="Bob Ward" userId="6da7c2dd-8e2e-469f-a216-c384312e2a2d" providerId="ADAL" clId="{62870759-0822-402D-B25C-BB6298B1EE64}" dt="2023-10-28T18:41:44.570" v="25989"/>
          <ac:spMkLst>
            <pc:docMk/>
            <pc:sldMk cId="2528276360" sldId="2147478922"/>
            <ac:spMk id="22" creationId="{365C3C60-8309-A4E5-CF3B-F34507B0163F}"/>
          </ac:spMkLst>
        </pc:spChg>
        <pc:spChg chg="mod">
          <ac:chgData name="Bob Ward" userId="6da7c2dd-8e2e-469f-a216-c384312e2a2d" providerId="ADAL" clId="{62870759-0822-402D-B25C-BB6298B1EE64}" dt="2023-10-28T18:41:44.570" v="25989"/>
          <ac:spMkLst>
            <pc:docMk/>
            <pc:sldMk cId="2528276360" sldId="2147478922"/>
            <ac:spMk id="23" creationId="{FCEA823F-C1B2-444E-F310-46DEA5675B6A}"/>
          </ac:spMkLst>
        </pc:spChg>
        <pc:spChg chg="mod">
          <ac:chgData name="Bob Ward" userId="6da7c2dd-8e2e-469f-a216-c384312e2a2d" providerId="ADAL" clId="{62870759-0822-402D-B25C-BB6298B1EE64}" dt="2023-10-28T18:41:44.570" v="25989"/>
          <ac:spMkLst>
            <pc:docMk/>
            <pc:sldMk cId="2528276360" sldId="2147478922"/>
            <ac:spMk id="24" creationId="{46595ED2-DFFA-B949-D498-DD0F0CF0BCC0}"/>
          </ac:spMkLst>
        </pc:spChg>
        <pc:spChg chg="mod">
          <ac:chgData name="Bob Ward" userId="6da7c2dd-8e2e-469f-a216-c384312e2a2d" providerId="ADAL" clId="{62870759-0822-402D-B25C-BB6298B1EE64}" dt="2023-10-28T18:41:44.570" v="25989"/>
          <ac:spMkLst>
            <pc:docMk/>
            <pc:sldMk cId="2528276360" sldId="2147478922"/>
            <ac:spMk id="25" creationId="{E8B264CE-EF7D-C4A0-71C4-0CA58A483E0E}"/>
          </ac:spMkLst>
        </pc:spChg>
        <pc:spChg chg="mod">
          <ac:chgData name="Bob Ward" userId="6da7c2dd-8e2e-469f-a216-c384312e2a2d" providerId="ADAL" clId="{62870759-0822-402D-B25C-BB6298B1EE64}" dt="2023-10-28T18:41:44.570" v="25989"/>
          <ac:spMkLst>
            <pc:docMk/>
            <pc:sldMk cId="2528276360" sldId="2147478922"/>
            <ac:spMk id="26" creationId="{D7AC3B96-1574-42E1-84B6-135909CEC2F0}"/>
          </ac:spMkLst>
        </pc:spChg>
        <pc:spChg chg="mod">
          <ac:chgData name="Bob Ward" userId="6da7c2dd-8e2e-469f-a216-c384312e2a2d" providerId="ADAL" clId="{62870759-0822-402D-B25C-BB6298B1EE64}" dt="2023-10-28T18:41:44.570" v="25989"/>
          <ac:spMkLst>
            <pc:docMk/>
            <pc:sldMk cId="2528276360" sldId="2147478922"/>
            <ac:spMk id="27" creationId="{994832DE-838E-9C42-5455-25E67E81D767}"/>
          </ac:spMkLst>
        </pc:spChg>
        <pc:spChg chg="mod">
          <ac:chgData name="Bob Ward" userId="6da7c2dd-8e2e-469f-a216-c384312e2a2d" providerId="ADAL" clId="{62870759-0822-402D-B25C-BB6298B1EE64}" dt="2023-10-28T18:41:44.570" v="25989"/>
          <ac:spMkLst>
            <pc:docMk/>
            <pc:sldMk cId="2528276360" sldId="2147478922"/>
            <ac:spMk id="28" creationId="{4E693FFB-CC79-3173-64B6-43FAF653D7E8}"/>
          </ac:spMkLst>
        </pc:spChg>
        <pc:spChg chg="mod">
          <ac:chgData name="Bob Ward" userId="6da7c2dd-8e2e-469f-a216-c384312e2a2d" providerId="ADAL" clId="{62870759-0822-402D-B25C-BB6298B1EE64}" dt="2023-10-28T18:41:44.570" v="25989"/>
          <ac:spMkLst>
            <pc:docMk/>
            <pc:sldMk cId="2528276360" sldId="2147478922"/>
            <ac:spMk id="29" creationId="{C04E012E-A601-B009-1CE5-42094F027BB8}"/>
          </ac:spMkLst>
        </pc:spChg>
        <pc:spChg chg="mod">
          <ac:chgData name="Bob Ward" userId="6da7c2dd-8e2e-469f-a216-c384312e2a2d" providerId="ADAL" clId="{62870759-0822-402D-B25C-BB6298B1EE64}" dt="2023-10-28T18:41:44.570" v="25989"/>
          <ac:spMkLst>
            <pc:docMk/>
            <pc:sldMk cId="2528276360" sldId="2147478922"/>
            <ac:spMk id="30" creationId="{145B01C1-A8C5-EF8F-D455-A9EAAD34C2EC}"/>
          </ac:spMkLst>
        </pc:spChg>
        <pc:spChg chg="mod">
          <ac:chgData name="Bob Ward" userId="6da7c2dd-8e2e-469f-a216-c384312e2a2d" providerId="ADAL" clId="{62870759-0822-402D-B25C-BB6298B1EE64}" dt="2023-10-28T18:41:44.570" v="25989"/>
          <ac:spMkLst>
            <pc:docMk/>
            <pc:sldMk cId="2528276360" sldId="2147478922"/>
            <ac:spMk id="31" creationId="{ED2A93B4-CD23-6FAE-55F7-1C7B66622709}"/>
          </ac:spMkLst>
        </pc:spChg>
        <pc:spChg chg="mod">
          <ac:chgData name="Bob Ward" userId="6da7c2dd-8e2e-469f-a216-c384312e2a2d" providerId="ADAL" clId="{62870759-0822-402D-B25C-BB6298B1EE64}" dt="2023-10-28T18:41:44.570" v="25989"/>
          <ac:spMkLst>
            <pc:docMk/>
            <pc:sldMk cId="2528276360" sldId="2147478922"/>
            <ac:spMk id="32" creationId="{0CF61F22-9641-ED3F-D3A9-5A33DE525220}"/>
          </ac:spMkLst>
        </pc:spChg>
        <pc:spChg chg="add mod">
          <ac:chgData name="Bob Ward" userId="6da7c2dd-8e2e-469f-a216-c384312e2a2d" providerId="ADAL" clId="{62870759-0822-402D-B25C-BB6298B1EE64}" dt="2023-10-28T18:41:44.570" v="25989"/>
          <ac:spMkLst>
            <pc:docMk/>
            <pc:sldMk cId="2528276360" sldId="2147478922"/>
            <ac:spMk id="33" creationId="{1D4142E8-B0C0-20B4-8587-5E36265C2182}"/>
          </ac:spMkLst>
        </pc:spChg>
        <pc:spChg chg="mod">
          <ac:chgData name="Bob Ward" userId="6da7c2dd-8e2e-469f-a216-c384312e2a2d" providerId="ADAL" clId="{62870759-0822-402D-B25C-BB6298B1EE64}" dt="2023-10-28T18:41:44.570" v="25989"/>
          <ac:spMkLst>
            <pc:docMk/>
            <pc:sldMk cId="2528276360" sldId="2147478922"/>
            <ac:spMk id="36" creationId="{82582418-275D-2594-43B6-D73B386FC5D5}"/>
          </ac:spMkLst>
        </pc:spChg>
        <pc:spChg chg="mod">
          <ac:chgData name="Bob Ward" userId="6da7c2dd-8e2e-469f-a216-c384312e2a2d" providerId="ADAL" clId="{62870759-0822-402D-B25C-BB6298B1EE64}" dt="2023-10-28T18:41:44.570" v="25989"/>
          <ac:spMkLst>
            <pc:docMk/>
            <pc:sldMk cId="2528276360" sldId="2147478922"/>
            <ac:spMk id="37" creationId="{4C5849BC-E090-AD13-0311-ECAA72540943}"/>
          </ac:spMkLst>
        </pc:spChg>
        <pc:spChg chg="mod">
          <ac:chgData name="Bob Ward" userId="6da7c2dd-8e2e-469f-a216-c384312e2a2d" providerId="ADAL" clId="{62870759-0822-402D-B25C-BB6298B1EE64}" dt="2023-10-28T18:41:44.570" v="25989"/>
          <ac:spMkLst>
            <pc:docMk/>
            <pc:sldMk cId="2528276360" sldId="2147478922"/>
            <ac:spMk id="38" creationId="{89B00CAF-D1B3-179A-027F-96903BE384FB}"/>
          </ac:spMkLst>
        </pc:spChg>
        <pc:spChg chg="mod">
          <ac:chgData name="Bob Ward" userId="6da7c2dd-8e2e-469f-a216-c384312e2a2d" providerId="ADAL" clId="{62870759-0822-402D-B25C-BB6298B1EE64}" dt="2023-10-28T18:41:44.570" v="25989"/>
          <ac:spMkLst>
            <pc:docMk/>
            <pc:sldMk cId="2528276360" sldId="2147478922"/>
            <ac:spMk id="40" creationId="{DC9319A7-A577-88D4-0FB4-9CE293AB4A40}"/>
          </ac:spMkLst>
        </pc:spChg>
        <pc:spChg chg="mod">
          <ac:chgData name="Bob Ward" userId="6da7c2dd-8e2e-469f-a216-c384312e2a2d" providerId="ADAL" clId="{62870759-0822-402D-B25C-BB6298B1EE64}" dt="2023-10-28T18:41:44.570" v="25989"/>
          <ac:spMkLst>
            <pc:docMk/>
            <pc:sldMk cId="2528276360" sldId="2147478922"/>
            <ac:spMk id="41" creationId="{1BD296FD-D730-62A7-34CA-67B504779F31}"/>
          </ac:spMkLst>
        </pc:spChg>
        <pc:spChg chg="mod">
          <ac:chgData name="Bob Ward" userId="6da7c2dd-8e2e-469f-a216-c384312e2a2d" providerId="ADAL" clId="{62870759-0822-402D-B25C-BB6298B1EE64}" dt="2023-10-28T18:41:44.570" v="25989"/>
          <ac:spMkLst>
            <pc:docMk/>
            <pc:sldMk cId="2528276360" sldId="2147478922"/>
            <ac:spMk id="42" creationId="{A204C05E-A373-F1FD-DDD3-5D95320B4E4C}"/>
          </ac:spMkLst>
        </pc:spChg>
        <pc:spChg chg="mod">
          <ac:chgData name="Bob Ward" userId="6da7c2dd-8e2e-469f-a216-c384312e2a2d" providerId="ADAL" clId="{62870759-0822-402D-B25C-BB6298B1EE64}" dt="2023-10-28T18:41:44.570" v="25989"/>
          <ac:spMkLst>
            <pc:docMk/>
            <pc:sldMk cId="2528276360" sldId="2147478922"/>
            <ac:spMk id="43" creationId="{D083A84D-A252-4D81-BB34-CC9ECACAB5FC}"/>
          </ac:spMkLst>
        </pc:spChg>
        <pc:spChg chg="mod">
          <ac:chgData name="Bob Ward" userId="6da7c2dd-8e2e-469f-a216-c384312e2a2d" providerId="ADAL" clId="{62870759-0822-402D-B25C-BB6298B1EE64}" dt="2023-10-28T18:41:44.570" v="25989"/>
          <ac:spMkLst>
            <pc:docMk/>
            <pc:sldMk cId="2528276360" sldId="2147478922"/>
            <ac:spMk id="44" creationId="{413DEFA2-BB74-18A0-1878-9C1063A08355}"/>
          </ac:spMkLst>
        </pc:spChg>
        <pc:spChg chg="mod">
          <ac:chgData name="Bob Ward" userId="6da7c2dd-8e2e-469f-a216-c384312e2a2d" providerId="ADAL" clId="{62870759-0822-402D-B25C-BB6298B1EE64}" dt="2023-10-28T18:41:44.570" v="25989"/>
          <ac:spMkLst>
            <pc:docMk/>
            <pc:sldMk cId="2528276360" sldId="2147478922"/>
            <ac:spMk id="45" creationId="{6366E01E-7D93-D1B5-D38D-177A71509145}"/>
          </ac:spMkLst>
        </pc:spChg>
        <pc:spChg chg="add mod">
          <ac:chgData name="Bob Ward" userId="6da7c2dd-8e2e-469f-a216-c384312e2a2d" providerId="ADAL" clId="{62870759-0822-402D-B25C-BB6298B1EE64}" dt="2023-10-28T18:42:11.713" v="25999" actId="207"/>
          <ac:spMkLst>
            <pc:docMk/>
            <pc:sldMk cId="2528276360" sldId="2147478922"/>
            <ac:spMk id="46" creationId="{F10FEB2D-7575-2C28-138D-E7218952970C}"/>
          </ac:spMkLst>
        </pc:spChg>
        <pc:spChg chg="add mod">
          <ac:chgData name="Bob Ward" userId="6da7c2dd-8e2e-469f-a216-c384312e2a2d" providerId="ADAL" clId="{62870759-0822-402D-B25C-BB6298B1EE64}" dt="2023-11-12T04:31:20.758" v="68840" actId="6549"/>
          <ac:spMkLst>
            <pc:docMk/>
            <pc:sldMk cId="2528276360" sldId="2147478922"/>
            <ac:spMk id="48" creationId="{7D4123DF-8D95-A951-F74B-BAE4840B9810}"/>
          </ac:spMkLst>
        </pc:spChg>
        <pc:spChg chg="add del mod">
          <ac:chgData name="Bob Ward" userId="6da7c2dd-8e2e-469f-a216-c384312e2a2d" providerId="ADAL" clId="{62870759-0822-402D-B25C-BB6298B1EE64}" dt="2023-10-28T18:41:50.983" v="25991" actId="478"/>
          <ac:spMkLst>
            <pc:docMk/>
            <pc:sldMk cId="2528276360" sldId="2147478922"/>
            <ac:spMk id="49" creationId="{16875713-C359-8BEA-29EF-16E2709F4C53}"/>
          </ac:spMkLst>
        </pc:spChg>
        <pc:spChg chg="add del mod">
          <ac:chgData name="Bob Ward" userId="6da7c2dd-8e2e-469f-a216-c384312e2a2d" providerId="ADAL" clId="{62870759-0822-402D-B25C-BB6298B1EE64}" dt="2023-10-28T18:41:52.275" v="25992" actId="478"/>
          <ac:spMkLst>
            <pc:docMk/>
            <pc:sldMk cId="2528276360" sldId="2147478922"/>
            <ac:spMk id="50" creationId="{1F650A21-5370-D2E0-7CB0-7584CB8B582B}"/>
          </ac:spMkLst>
        </pc:spChg>
        <pc:spChg chg="add mod ord">
          <ac:chgData name="Bob Ward" userId="6da7c2dd-8e2e-469f-a216-c384312e2a2d" providerId="ADAL" clId="{62870759-0822-402D-B25C-BB6298B1EE64}" dt="2023-10-28T18:43:20.336" v="26008" actId="166"/>
          <ac:spMkLst>
            <pc:docMk/>
            <pc:sldMk cId="2528276360" sldId="2147478922"/>
            <ac:spMk id="53" creationId="{717EF578-177B-9547-124F-AC136FB43149}"/>
          </ac:spMkLst>
        </pc:spChg>
        <pc:grpChg chg="add mod">
          <ac:chgData name="Bob Ward" userId="6da7c2dd-8e2e-469f-a216-c384312e2a2d" providerId="ADAL" clId="{62870759-0822-402D-B25C-BB6298B1EE64}" dt="2023-11-12T04:53:31.311" v="69392" actId="1076"/>
          <ac:grpSpMkLst>
            <pc:docMk/>
            <pc:sldMk cId="2528276360" sldId="2147478922"/>
            <ac:grpSpMk id="9" creationId="{49BAB961-6E47-2D55-2629-573A91206B06}"/>
          </ac:grpSpMkLst>
        </pc:grpChg>
        <pc:grpChg chg="add mod">
          <ac:chgData name="Bob Ward" userId="6da7c2dd-8e2e-469f-a216-c384312e2a2d" providerId="ADAL" clId="{62870759-0822-402D-B25C-BB6298B1EE64}" dt="2023-10-28T18:41:44.570" v="25989"/>
          <ac:grpSpMkLst>
            <pc:docMk/>
            <pc:sldMk cId="2528276360" sldId="2147478922"/>
            <ac:grpSpMk id="14" creationId="{C6D5CDE0-1328-D8A4-88CA-9A3A36B8847F}"/>
          </ac:grpSpMkLst>
        </pc:grpChg>
        <pc:grpChg chg="add mod">
          <ac:chgData name="Bob Ward" userId="6da7c2dd-8e2e-469f-a216-c384312e2a2d" providerId="ADAL" clId="{62870759-0822-402D-B25C-BB6298B1EE64}" dt="2023-10-28T18:41:44.570" v="25989"/>
          <ac:grpSpMkLst>
            <pc:docMk/>
            <pc:sldMk cId="2528276360" sldId="2147478922"/>
            <ac:grpSpMk id="34" creationId="{63B5AE9D-134C-B798-B1AB-58D25C4857D3}"/>
          </ac:grpSpMkLst>
        </pc:grpChg>
        <pc:grpChg chg="mod">
          <ac:chgData name="Bob Ward" userId="6da7c2dd-8e2e-469f-a216-c384312e2a2d" providerId="ADAL" clId="{62870759-0822-402D-B25C-BB6298B1EE64}" dt="2023-10-28T18:41:44.570" v="25989"/>
          <ac:grpSpMkLst>
            <pc:docMk/>
            <pc:sldMk cId="2528276360" sldId="2147478922"/>
            <ac:grpSpMk id="35" creationId="{B6A94DB6-943B-B8BD-CBCB-BB9412540B14}"/>
          </ac:grpSpMkLst>
        </pc:grpChg>
        <pc:grpChg chg="mod">
          <ac:chgData name="Bob Ward" userId="6da7c2dd-8e2e-469f-a216-c384312e2a2d" providerId="ADAL" clId="{62870759-0822-402D-B25C-BB6298B1EE64}" dt="2023-10-28T18:41:44.570" v="25989"/>
          <ac:grpSpMkLst>
            <pc:docMk/>
            <pc:sldMk cId="2528276360" sldId="2147478922"/>
            <ac:grpSpMk id="39" creationId="{BE741864-4CAF-A2D3-810D-A5118D0DCAF1}"/>
          </ac:grpSpMkLst>
        </pc:grpChg>
        <pc:graphicFrameChg chg="add del mod modGraphic">
          <ac:chgData name="Bob Ward" userId="6da7c2dd-8e2e-469f-a216-c384312e2a2d" providerId="ADAL" clId="{62870759-0822-402D-B25C-BB6298B1EE64}" dt="2023-10-23T19:17:47.472" v="14690" actId="11529"/>
          <ac:graphicFrameMkLst>
            <pc:docMk/>
            <pc:sldMk cId="2528276360" sldId="2147478922"/>
            <ac:graphicFrameMk id="3" creationId="{A679DEDF-F821-112E-487B-132EDEDF8E9A}"/>
          </ac:graphicFrameMkLst>
        </pc:graphicFrameChg>
        <pc:picChg chg="add mod">
          <ac:chgData name="Bob Ward" userId="6da7c2dd-8e2e-469f-a216-c384312e2a2d" providerId="ADAL" clId="{62870759-0822-402D-B25C-BB6298B1EE64}" dt="2023-10-28T18:41:44.570" v="25989"/>
          <ac:picMkLst>
            <pc:docMk/>
            <pc:sldMk cId="2528276360" sldId="2147478922"/>
            <ac:picMk id="3" creationId="{4012AAE8-E305-CF5C-395C-294FE2C707BF}"/>
          </ac:picMkLst>
        </pc:picChg>
        <pc:picChg chg="add mod">
          <ac:chgData name="Bob Ward" userId="6da7c2dd-8e2e-469f-a216-c384312e2a2d" providerId="ADAL" clId="{62870759-0822-402D-B25C-BB6298B1EE64}" dt="2023-10-28T18:41:44.570" v="25989"/>
          <ac:picMkLst>
            <pc:docMk/>
            <pc:sldMk cId="2528276360" sldId="2147478922"/>
            <ac:picMk id="47" creationId="{4C2B19F8-64C0-9510-41F3-9E80D1DA08D9}"/>
          </ac:picMkLst>
        </pc:picChg>
        <pc:picChg chg="add mod">
          <ac:chgData name="Bob Ward" userId="6da7c2dd-8e2e-469f-a216-c384312e2a2d" providerId="ADAL" clId="{62870759-0822-402D-B25C-BB6298B1EE64}" dt="2023-10-28T18:43:52.620" v="26010" actId="1076"/>
          <ac:picMkLst>
            <pc:docMk/>
            <pc:sldMk cId="2528276360" sldId="2147478922"/>
            <ac:picMk id="56" creationId="{187F2A63-E71D-360F-0585-2A779D3E8971}"/>
          </ac:picMkLst>
        </pc:picChg>
        <pc:cxnChg chg="add del mod">
          <ac:chgData name="Bob Ward" userId="6da7c2dd-8e2e-469f-a216-c384312e2a2d" providerId="ADAL" clId="{62870759-0822-402D-B25C-BB6298B1EE64}" dt="2023-10-28T18:41:53.713" v="25993" actId="478"/>
          <ac:cxnSpMkLst>
            <pc:docMk/>
            <pc:sldMk cId="2528276360" sldId="2147478922"/>
            <ac:cxnSpMk id="51" creationId="{B8BC54B9-66B8-9D2C-1CF9-5D389B072F29}"/>
          </ac:cxnSpMkLst>
        </pc:cxnChg>
        <pc:cxnChg chg="add del mod">
          <ac:chgData name="Bob Ward" userId="6da7c2dd-8e2e-469f-a216-c384312e2a2d" providerId="ADAL" clId="{62870759-0822-402D-B25C-BB6298B1EE64}" dt="2023-10-28T18:41:54.830" v="25994" actId="478"/>
          <ac:cxnSpMkLst>
            <pc:docMk/>
            <pc:sldMk cId="2528276360" sldId="2147478922"/>
            <ac:cxnSpMk id="52" creationId="{EEE02BEA-CD9F-492C-9A28-C3DDA83A96FA}"/>
          </ac:cxnSpMkLst>
        </pc:cxnChg>
        <pc:cxnChg chg="add mod">
          <ac:chgData name="Bob Ward" userId="6da7c2dd-8e2e-469f-a216-c384312e2a2d" providerId="ADAL" clId="{62870759-0822-402D-B25C-BB6298B1EE64}" dt="2023-10-28T18:43:03.012" v="26005"/>
          <ac:cxnSpMkLst>
            <pc:docMk/>
            <pc:sldMk cId="2528276360" sldId="2147478922"/>
            <ac:cxnSpMk id="54" creationId="{BB122DC2-1A3A-A01F-D9BC-F0902AE93C0A}"/>
          </ac:cxnSpMkLst>
        </pc:cxnChg>
        <pc:cxnChg chg="add mod">
          <ac:chgData name="Bob Ward" userId="6da7c2dd-8e2e-469f-a216-c384312e2a2d" providerId="ADAL" clId="{62870759-0822-402D-B25C-BB6298B1EE64}" dt="2023-10-28T18:43:03.012" v="26005"/>
          <ac:cxnSpMkLst>
            <pc:docMk/>
            <pc:sldMk cId="2528276360" sldId="2147478922"/>
            <ac:cxnSpMk id="55" creationId="{00EB5564-A209-CCAC-DD92-738D8B6C89D5}"/>
          </ac:cxnSpMkLst>
        </pc:cxnChg>
      </pc:sldChg>
      <pc:sldChg chg="modSp new del mod">
        <pc:chgData name="Bob Ward" userId="6da7c2dd-8e2e-469f-a216-c384312e2a2d" providerId="ADAL" clId="{62870759-0822-402D-B25C-BB6298B1EE64}" dt="2023-10-28T18:51:57.316" v="26261" actId="47"/>
        <pc:sldMkLst>
          <pc:docMk/>
          <pc:sldMk cId="1027789092" sldId="2147478923"/>
        </pc:sldMkLst>
        <pc:spChg chg="mod">
          <ac:chgData name="Bob Ward" userId="6da7c2dd-8e2e-469f-a216-c384312e2a2d" providerId="ADAL" clId="{62870759-0822-402D-B25C-BB6298B1EE64}" dt="2023-10-22T21:17:17.239" v="9260" actId="20577"/>
          <ac:spMkLst>
            <pc:docMk/>
            <pc:sldMk cId="1027789092" sldId="2147478923"/>
            <ac:spMk id="2" creationId="{3A36A0C5-D5AE-5F32-E470-0C30FFBF0CC2}"/>
          </ac:spMkLst>
        </pc:spChg>
      </pc:sldChg>
      <pc:sldChg chg="addSp modSp new del mod modNotesTx">
        <pc:chgData name="Bob Ward" userId="6da7c2dd-8e2e-469f-a216-c384312e2a2d" providerId="ADAL" clId="{62870759-0822-402D-B25C-BB6298B1EE64}" dt="2023-10-28T18:45:04.733" v="26044" actId="47"/>
        <pc:sldMkLst>
          <pc:docMk/>
          <pc:sldMk cId="902112328" sldId="2147478924"/>
        </pc:sldMkLst>
        <pc:spChg chg="mod">
          <ac:chgData name="Bob Ward" userId="6da7c2dd-8e2e-469f-a216-c384312e2a2d" providerId="ADAL" clId="{62870759-0822-402D-B25C-BB6298B1EE64}" dt="2023-10-22T21:22:57.747" v="9324" actId="20577"/>
          <ac:spMkLst>
            <pc:docMk/>
            <pc:sldMk cId="902112328" sldId="2147478924"/>
            <ac:spMk id="2" creationId="{0F925DC8-11E0-7B2D-FDA8-8D9AC6B70D05}"/>
          </ac:spMkLst>
        </pc:spChg>
        <pc:spChg chg="add mod">
          <ac:chgData name="Bob Ward" userId="6da7c2dd-8e2e-469f-a216-c384312e2a2d" providerId="ADAL" clId="{62870759-0822-402D-B25C-BB6298B1EE64}" dt="2023-10-22T21:44:17.389" v="10439" actId="1076"/>
          <ac:spMkLst>
            <pc:docMk/>
            <pc:sldMk cId="902112328" sldId="2147478924"/>
            <ac:spMk id="4" creationId="{8F14C645-0AB0-7F53-0395-22E218A8523F}"/>
          </ac:spMkLst>
        </pc:spChg>
      </pc:sldChg>
      <pc:sldChg chg="modSp new del mod">
        <pc:chgData name="Bob Ward" userId="6da7c2dd-8e2e-469f-a216-c384312e2a2d" providerId="ADAL" clId="{62870759-0822-402D-B25C-BB6298B1EE64}" dt="2023-10-22T21:17:57.162" v="9288" actId="47"/>
        <pc:sldMkLst>
          <pc:docMk/>
          <pc:sldMk cId="2648787177" sldId="2147478924"/>
        </pc:sldMkLst>
        <pc:spChg chg="mod">
          <ac:chgData name="Bob Ward" userId="6da7c2dd-8e2e-469f-a216-c384312e2a2d" providerId="ADAL" clId="{62870759-0822-402D-B25C-BB6298B1EE64}" dt="2023-10-22T21:17:54.875" v="9287" actId="20577"/>
          <ac:spMkLst>
            <pc:docMk/>
            <pc:sldMk cId="2648787177" sldId="2147478924"/>
            <ac:spMk id="2" creationId="{696D5387-E2BC-064B-8BE7-F132D01B3FA1}"/>
          </ac:spMkLst>
        </pc:spChg>
      </pc:sldChg>
      <pc:sldChg chg="addSp modSp new mod">
        <pc:chgData name="Bob Ward" userId="6da7c2dd-8e2e-469f-a216-c384312e2a2d" providerId="ADAL" clId="{62870759-0822-402D-B25C-BB6298B1EE64}" dt="2023-10-29T14:17:13.377" v="29309" actId="20577"/>
        <pc:sldMkLst>
          <pc:docMk/>
          <pc:sldMk cId="1355577985" sldId="2147478925"/>
        </pc:sldMkLst>
        <pc:spChg chg="mod">
          <ac:chgData name="Bob Ward" userId="6da7c2dd-8e2e-469f-a216-c384312e2a2d" providerId="ADAL" clId="{62870759-0822-402D-B25C-BB6298B1EE64}" dt="2023-10-28T18:34:12.653" v="25982" actId="20577"/>
          <ac:spMkLst>
            <pc:docMk/>
            <pc:sldMk cId="1355577985" sldId="2147478925"/>
            <ac:spMk id="2" creationId="{08B209BE-FD51-0328-D372-FA13E9BA3820}"/>
          </ac:spMkLst>
        </pc:spChg>
        <pc:graphicFrameChg chg="add mod modGraphic">
          <ac:chgData name="Bob Ward" userId="6da7c2dd-8e2e-469f-a216-c384312e2a2d" providerId="ADAL" clId="{62870759-0822-402D-B25C-BB6298B1EE64}" dt="2023-10-29T14:17:13.377" v="29309" actId="20577"/>
          <ac:graphicFrameMkLst>
            <pc:docMk/>
            <pc:sldMk cId="1355577985" sldId="2147478925"/>
            <ac:graphicFrameMk id="3" creationId="{0917130B-BBBD-B0B0-C9F5-071542BF0897}"/>
          </ac:graphicFrameMkLst>
        </pc:graphicFrameChg>
      </pc:sldChg>
      <pc:sldChg chg="modSp new del mod">
        <pc:chgData name="Bob Ward" userId="6da7c2dd-8e2e-469f-a216-c384312e2a2d" providerId="ADAL" clId="{62870759-0822-402D-B25C-BB6298B1EE64}" dt="2023-10-22T21:24:34.011" v="9342" actId="47"/>
        <pc:sldMkLst>
          <pc:docMk/>
          <pc:sldMk cId="3538926800" sldId="2147478925"/>
        </pc:sldMkLst>
        <pc:spChg chg="mod">
          <ac:chgData name="Bob Ward" userId="6da7c2dd-8e2e-469f-a216-c384312e2a2d" providerId="ADAL" clId="{62870759-0822-402D-B25C-BB6298B1EE64}" dt="2023-10-22T21:24:08.369" v="9340" actId="20577"/>
          <ac:spMkLst>
            <pc:docMk/>
            <pc:sldMk cId="3538926800" sldId="2147478925"/>
            <ac:spMk id="2" creationId="{D7C4E1F0-F310-BD66-205F-3D70CC256AC9}"/>
          </ac:spMkLst>
        </pc:spChg>
      </pc:sldChg>
      <pc:sldChg chg="delSp modSp add del mod">
        <pc:chgData name="Bob Ward" userId="6da7c2dd-8e2e-469f-a216-c384312e2a2d" providerId="ADAL" clId="{62870759-0822-402D-B25C-BB6298B1EE64}" dt="2023-10-27T17:49:00.508" v="23303" actId="47"/>
        <pc:sldMkLst>
          <pc:docMk/>
          <pc:sldMk cId="1872122560" sldId="2147478926"/>
        </pc:sldMkLst>
        <pc:spChg chg="mod">
          <ac:chgData name="Bob Ward" userId="6da7c2dd-8e2e-469f-a216-c384312e2a2d" providerId="ADAL" clId="{62870759-0822-402D-B25C-BB6298B1EE64}" dt="2023-10-22T21:29:09.567" v="9669" actId="20577"/>
          <ac:spMkLst>
            <pc:docMk/>
            <pc:sldMk cId="1872122560" sldId="2147478926"/>
            <ac:spMk id="2" creationId="{F329D24E-88AC-04B4-FF70-E7E088102AE4}"/>
          </ac:spMkLst>
        </pc:spChg>
        <pc:spChg chg="del mod">
          <ac:chgData name="Bob Ward" userId="6da7c2dd-8e2e-469f-a216-c384312e2a2d" providerId="ADAL" clId="{62870759-0822-402D-B25C-BB6298B1EE64}" dt="2023-10-27T17:48:06.389" v="23279"/>
          <ac:spMkLst>
            <pc:docMk/>
            <pc:sldMk cId="1872122560" sldId="2147478926"/>
            <ac:spMk id="4" creationId="{5294A86B-CC40-D237-6271-40E185564860}"/>
          </ac:spMkLst>
        </pc:spChg>
      </pc:sldChg>
      <pc:sldChg chg="addSp delSp modSp new mod ord modAnim modNotesTx">
        <pc:chgData name="Bob Ward" userId="6da7c2dd-8e2e-469f-a216-c384312e2a2d" providerId="ADAL" clId="{62870759-0822-402D-B25C-BB6298B1EE64}" dt="2023-11-12T04:54:25.283" v="69412" actId="20577"/>
        <pc:sldMkLst>
          <pc:docMk/>
          <pc:sldMk cId="2975539604" sldId="2147478927"/>
        </pc:sldMkLst>
        <pc:spChg chg="mod">
          <ac:chgData name="Bob Ward" userId="6da7c2dd-8e2e-469f-a216-c384312e2a2d" providerId="ADAL" clId="{62870759-0822-402D-B25C-BB6298B1EE64}" dt="2023-10-28T19:03:23.223" v="27180" actId="1076"/>
          <ac:spMkLst>
            <pc:docMk/>
            <pc:sldMk cId="2975539604" sldId="2147478927"/>
            <ac:spMk id="2" creationId="{23D4067E-4EB4-2F08-6710-D3301C658926}"/>
          </ac:spMkLst>
        </pc:spChg>
        <pc:spChg chg="add del mod">
          <ac:chgData name="Bob Ward" userId="6da7c2dd-8e2e-469f-a216-c384312e2a2d" providerId="ADAL" clId="{62870759-0822-402D-B25C-BB6298B1EE64}" dt="2023-10-28T19:00:45.726" v="27153" actId="12084"/>
          <ac:spMkLst>
            <pc:docMk/>
            <pc:sldMk cId="2975539604" sldId="2147478927"/>
            <ac:spMk id="4" creationId="{2B88B0D5-03C7-1712-6639-E43A1F6073C3}"/>
          </ac:spMkLst>
        </pc:spChg>
        <pc:spChg chg="add del mod">
          <ac:chgData name="Bob Ward" userId="6da7c2dd-8e2e-469f-a216-c384312e2a2d" providerId="ADAL" clId="{62870759-0822-402D-B25C-BB6298B1EE64}" dt="2023-10-28T19:07:08.781" v="27250" actId="12084"/>
          <ac:spMkLst>
            <pc:docMk/>
            <pc:sldMk cId="2975539604" sldId="2147478927"/>
            <ac:spMk id="5" creationId="{F949D3A2-67F3-ED77-458F-FB3DCC8AF871}"/>
          </ac:spMkLst>
        </pc:spChg>
        <pc:spChg chg="add del mod">
          <ac:chgData name="Bob Ward" userId="6da7c2dd-8e2e-469f-a216-c384312e2a2d" providerId="ADAL" clId="{62870759-0822-402D-B25C-BB6298B1EE64}" dt="2023-10-28T19:00:50.386" v="27154" actId="12084"/>
          <ac:spMkLst>
            <pc:docMk/>
            <pc:sldMk cId="2975539604" sldId="2147478927"/>
            <ac:spMk id="6" creationId="{5923CA7F-0091-ABA9-8E43-F7060FF11047}"/>
          </ac:spMkLst>
        </pc:spChg>
        <pc:graphicFrameChg chg="add del mod modGraphic">
          <ac:chgData name="Bob Ward" userId="6da7c2dd-8e2e-469f-a216-c384312e2a2d" providerId="ADAL" clId="{62870759-0822-402D-B25C-BB6298B1EE64}" dt="2023-10-28T18:53:21.654" v="26395" actId="478"/>
          <ac:graphicFrameMkLst>
            <pc:docMk/>
            <pc:sldMk cId="2975539604" sldId="2147478927"/>
            <ac:graphicFrameMk id="3" creationId="{68073782-07BA-BF1B-C542-A9E596E3ABDE}"/>
          </ac:graphicFrameMkLst>
        </pc:graphicFrameChg>
        <pc:graphicFrameChg chg="add mod">
          <ac:chgData name="Bob Ward" userId="6da7c2dd-8e2e-469f-a216-c384312e2a2d" providerId="ADAL" clId="{62870759-0822-402D-B25C-BB6298B1EE64}" dt="2023-10-28T19:05:18.345" v="27212" actId="20577"/>
          <ac:graphicFrameMkLst>
            <pc:docMk/>
            <pc:sldMk cId="2975539604" sldId="2147478927"/>
            <ac:graphicFrameMk id="7" creationId="{B81358D0-7140-9E90-BCD0-922FC5190FB8}"/>
          </ac:graphicFrameMkLst>
        </pc:graphicFrameChg>
        <pc:graphicFrameChg chg="add mod">
          <ac:chgData name="Bob Ward" userId="6da7c2dd-8e2e-469f-a216-c384312e2a2d" providerId="ADAL" clId="{62870759-0822-402D-B25C-BB6298B1EE64}" dt="2023-11-12T04:54:25.283" v="69412" actId="20577"/>
          <ac:graphicFrameMkLst>
            <pc:docMk/>
            <pc:sldMk cId="2975539604" sldId="2147478927"/>
            <ac:graphicFrameMk id="8" creationId="{A6C4DD08-29A5-840D-7436-28123FC431D1}"/>
          </ac:graphicFrameMkLst>
        </pc:graphicFrameChg>
        <pc:graphicFrameChg chg="add mod">
          <ac:chgData name="Bob Ward" userId="6da7c2dd-8e2e-469f-a216-c384312e2a2d" providerId="ADAL" clId="{62870759-0822-402D-B25C-BB6298B1EE64}" dt="2023-10-28T19:07:32.667" v="27259" actId="12100"/>
          <ac:graphicFrameMkLst>
            <pc:docMk/>
            <pc:sldMk cId="2975539604" sldId="2147478927"/>
            <ac:graphicFrameMk id="12" creationId="{336DC028-D146-B909-8134-23737849ECBB}"/>
          </ac:graphicFrameMkLst>
        </pc:graphicFrameChg>
        <pc:picChg chg="add mod">
          <ac:chgData name="Bob Ward" userId="6da7c2dd-8e2e-469f-a216-c384312e2a2d" providerId="ADAL" clId="{62870759-0822-402D-B25C-BB6298B1EE64}" dt="2023-10-28T19:04:37.235" v="27200" actId="1076"/>
          <ac:picMkLst>
            <pc:docMk/>
            <pc:sldMk cId="2975539604" sldId="2147478927"/>
            <ac:picMk id="9" creationId="{6F35428A-D248-31E0-3920-72454C0CD136}"/>
          </ac:picMkLst>
        </pc:picChg>
        <pc:picChg chg="add mod">
          <ac:chgData name="Bob Ward" userId="6da7c2dd-8e2e-469f-a216-c384312e2a2d" providerId="ADAL" clId="{62870759-0822-402D-B25C-BB6298B1EE64}" dt="2023-10-28T19:04:28.863" v="27198" actId="14100"/>
          <ac:picMkLst>
            <pc:docMk/>
            <pc:sldMk cId="2975539604" sldId="2147478927"/>
            <ac:picMk id="10" creationId="{C27A1463-E090-2978-8FD6-8C0A30E42280}"/>
          </ac:picMkLst>
        </pc:picChg>
        <pc:picChg chg="add mod">
          <ac:chgData name="Bob Ward" userId="6da7c2dd-8e2e-469f-a216-c384312e2a2d" providerId="ADAL" clId="{62870759-0822-402D-B25C-BB6298B1EE64}" dt="2023-10-28T19:04:23.456" v="27197" actId="1076"/>
          <ac:picMkLst>
            <pc:docMk/>
            <pc:sldMk cId="2975539604" sldId="2147478927"/>
            <ac:picMk id="11" creationId="{A083E926-1175-95C4-A702-5BD6601A7B11}"/>
          </ac:picMkLst>
        </pc:picChg>
      </pc:sldChg>
      <pc:sldChg chg="addSp delSp modSp add mod">
        <pc:chgData name="Bob Ward" userId="6da7c2dd-8e2e-469f-a216-c384312e2a2d" providerId="ADAL" clId="{62870759-0822-402D-B25C-BB6298B1EE64}" dt="2023-11-12T03:23:01.137" v="66036" actId="2711"/>
        <pc:sldMkLst>
          <pc:docMk/>
          <pc:sldMk cId="418504177" sldId="2147478928"/>
        </pc:sldMkLst>
        <pc:spChg chg="mod">
          <ac:chgData name="Bob Ward" userId="6da7c2dd-8e2e-469f-a216-c384312e2a2d" providerId="ADAL" clId="{62870759-0822-402D-B25C-BB6298B1EE64}" dt="2023-10-22T23:41:32.706" v="12738" actId="1076"/>
          <ac:spMkLst>
            <pc:docMk/>
            <pc:sldMk cId="418504177" sldId="2147478928"/>
            <ac:spMk id="2" creationId="{368D6774-7B1C-E73C-A639-D29F9A70386C}"/>
          </ac:spMkLst>
        </pc:spChg>
        <pc:spChg chg="add del mod">
          <ac:chgData name="Bob Ward" userId="6da7c2dd-8e2e-469f-a216-c384312e2a2d" providerId="ADAL" clId="{62870759-0822-402D-B25C-BB6298B1EE64}" dt="2023-10-22T23:34:01.602" v="12599" actId="478"/>
          <ac:spMkLst>
            <pc:docMk/>
            <pc:sldMk cId="418504177" sldId="2147478928"/>
            <ac:spMk id="3" creationId="{495D7DC9-894A-6D00-2D7A-A59503D5C804}"/>
          </ac:spMkLst>
        </pc:spChg>
        <pc:spChg chg="mod">
          <ac:chgData name="Bob Ward" userId="6da7c2dd-8e2e-469f-a216-c384312e2a2d" providerId="ADAL" clId="{62870759-0822-402D-B25C-BB6298B1EE64}" dt="2023-11-12T03:23:01.137" v="66036" actId="2711"/>
          <ac:spMkLst>
            <pc:docMk/>
            <pc:sldMk cId="418504177" sldId="2147478928"/>
            <ac:spMk id="9" creationId="{01E9F19D-C39D-3B0D-2D18-B1572F70EFC0}"/>
          </ac:spMkLst>
        </pc:spChg>
      </pc:sldChg>
      <pc:sldChg chg="add del">
        <pc:chgData name="Bob Ward" userId="6da7c2dd-8e2e-469f-a216-c384312e2a2d" providerId="ADAL" clId="{62870759-0822-402D-B25C-BB6298B1EE64}" dt="2023-10-22T22:51:43.908" v="12112" actId="47"/>
        <pc:sldMkLst>
          <pc:docMk/>
          <pc:sldMk cId="1008609845" sldId="2147478928"/>
        </pc:sldMkLst>
      </pc:sldChg>
      <pc:sldChg chg="add">
        <pc:chgData name="Bob Ward" userId="6da7c2dd-8e2e-469f-a216-c384312e2a2d" providerId="ADAL" clId="{62870759-0822-402D-B25C-BB6298B1EE64}" dt="2023-10-22T23:27:50.936" v="12396"/>
        <pc:sldMkLst>
          <pc:docMk/>
          <pc:sldMk cId="1178925461" sldId="2147478929"/>
        </pc:sldMkLst>
      </pc:sldChg>
      <pc:sldChg chg="add del setBg">
        <pc:chgData name="Bob Ward" userId="6da7c2dd-8e2e-469f-a216-c384312e2a2d" providerId="ADAL" clId="{62870759-0822-402D-B25C-BB6298B1EE64}" dt="2023-10-22T23:27:39.922" v="12393" actId="47"/>
        <pc:sldMkLst>
          <pc:docMk/>
          <pc:sldMk cId="1192561814" sldId="2147478929"/>
        </pc:sldMkLst>
      </pc:sldChg>
      <pc:sldChg chg="add del setBg">
        <pc:chgData name="Bob Ward" userId="6da7c2dd-8e2e-469f-a216-c384312e2a2d" providerId="ADAL" clId="{62870759-0822-402D-B25C-BB6298B1EE64}" dt="2023-10-22T23:27:50.919" v="12395"/>
        <pc:sldMkLst>
          <pc:docMk/>
          <pc:sldMk cId="4185663598" sldId="2147478929"/>
        </pc:sldMkLst>
      </pc:sldChg>
      <pc:sldChg chg="add del setBg">
        <pc:chgData name="Bob Ward" userId="6da7c2dd-8e2e-469f-a216-c384312e2a2d" providerId="ADAL" clId="{62870759-0822-402D-B25C-BB6298B1EE64}" dt="2023-10-22T23:28:03.986" v="12398"/>
        <pc:sldMkLst>
          <pc:docMk/>
          <pc:sldMk cId="1259557417" sldId="2147478930"/>
        </pc:sldMkLst>
      </pc:sldChg>
      <pc:sldChg chg="modSp add del mod modNotesTx">
        <pc:chgData name="Bob Ward" userId="6da7c2dd-8e2e-469f-a216-c384312e2a2d" providerId="ADAL" clId="{62870759-0822-402D-B25C-BB6298B1EE64}" dt="2023-11-01T14:57:29.219" v="52758" actId="47"/>
        <pc:sldMkLst>
          <pc:docMk/>
          <pc:sldMk cId="3552617240" sldId="2147478930"/>
        </pc:sldMkLst>
        <pc:spChg chg="mod">
          <ac:chgData name="Bob Ward" userId="6da7c2dd-8e2e-469f-a216-c384312e2a2d" providerId="ADAL" clId="{62870759-0822-402D-B25C-BB6298B1EE64}" dt="2023-10-22T23:54:07.736" v="12796" actId="20577"/>
          <ac:spMkLst>
            <pc:docMk/>
            <pc:sldMk cId="3552617240" sldId="2147478930"/>
            <ac:spMk id="2" creationId="{F329D24E-88AC-04B4-FF70-E7E088102AE4}"/>
          </ac:spMkLst>
        </pc:spChg>
      </pc:sldChg>
      <pc:sldChg chg="modSp add del mod ord">
        <pc:chgData name="Bob Ward" userId="6da7c2dd-8e2e-469f-a216-c384312e2a2d" providerId="ADAL" clId="{62870759-0822-402D-B25C-BB6298B1EE64}" dt="2023-11-01T17:15:57.555" v="54223" actId="47"/>
        <pc:sldMkLst>
          <pc:docMk/>
          <pc:sldMk cId="1234109381" sldId="2147478931"/>
        </pc:sldMkLst>
        <pc:spChg chg="mod">
          <ac:chgData name="Bob Ward" userId="6da7c2dd-8e2e-469f-a216-c384312e2a2d" providerId="ADAL" clId="{62870759-0822-402D-B25C-BB6298B1EE64}" dt="2023-10-22T23:54:16.424" v="12809" actId="20577"/>
          <ac:spMkLst>
            <pc:docMk/>
            <pc:sldMk cId="1234109381" sldId="2147478931"/>
            <ac:spMk id="2" creationId="{F329D24E-88AC-04B4-FF70-E7E088102AE4}"/>
          </ac:spMkLst>
        </pc:spChg>
      </pc:sldChg>
      <pc:sldChg chg="modSp add del mod">
        <pc:chgData name="Bob Ward" userId="6da7c2dd-8e2e-469f-a216-c384312e2a2d" providerId="ADAL" clId="{62870759-0822-402D-B25C-BB6298B1EE64}" dt="2023-11-01T17:46:06.949" v="54522" actId="47"/>
        <pc:sldMkLst>
          <pc:docMk/>
          <pc:sldMk cId="1298862306" sldId="2147478932"/>
        </pc:sldMkLst>
        <pc:spChg chg="mod">
          <ac:chgData name="Bob Ward" userId="6da7c2dd-8e2e-469f-a216-c384312e2a2d" providerId="ADAL" clId="{62870759-0822-402D-B25C-BB6298B1EE64}" dt="2023-10-22T23:54:27.661" v="12841" actId="20577"/>
          <ac:spMkLst>
            <pc:docMk/>
            <pc:sldMk cId="1298862306" sldId="2147478932"/>
            <ac:spMk id="2" creationId="{F329D24E-88AC-04B4-FF70-E7E088102AE4}"/>
          </ac:spMkLst>
        </pc:spChg>
      </pc:sldChg>
      <pc:sldChg chg="modSp add del mod">
        <pc:chgData name="Bob Ward" userId="6da7c2dd-8e2e-469f-a216-c384312e2a2d" providerId="ADAL" clId="{62870759-0822-402D-B25C-BB6298B1EE64}" dt="2023-11-01T17:46:14.582" v="54525" actId="47"/>
        <pc:sldMkLst>
          <pc:docMk/>
          <pc:sldMk cId="3158127530" sldId="2147478933"/>
        </pc:sldMkLst>
        <pc:spChg chg="mod">
          <ac:chgData name="Bob Ward" userId="6da7c2dd-8e2e-469f-a216-c384312e2a2d" providerId="ADAL" clId="{62870759-0822-402D-B25C-BB6298B1EE64}" dt="2023-10-22T23:54:39.631" v="12874" actId="20577"/>
          <ac:spMkLst>
            <pc:docMk/>
            <pc:sldMk cId="3158127530" sldId="2147478933"/>
            <ac:spMk id="2" creationId="{F329D24E-88AC-04B4-FF70-E7E088102AE4}"/>
          </ac:spMkLst>
        </pc:spChg>
      </pc:sldChg>
      <pc:sldChg chg="addSp delSp modSp new mod ord modAnim modNotesTx">
        <pc:chgData name="Bob Ward" userId="6da7c2dd-8e2e-469f-a216-c384312e2a2d" providerId="ADAL" clId="{62870759-0822-402D-B25C-BB6298B1EE64}" dt="2023-11-12T04:18:28.712" v="68552" actId="14100"/>
        <pc:sldMkLst>
          <pc:docMk/>
          <pc:sldMk cId="604481308" sldId="2147478934"/>
        </pc:sldMkLst>
        <pc:spChg chg="mod">
          <ac:chgData name="Bob Ward" userId="6da7c2dd-8e2e-469f-a216-c384312e2a2d" providerId="ADAL" clId="{62870759-0822-402D-B25C-BB6298B1EE64}" dt="2023-10-28T17:05:21.365" v="24471" actId="1076"/>
          <ac:spMkLst>
            <pc:docMk/>
            <pc:sldMk cId="604481308" sldId="2147478934"/>
            <ac:spMk id="2" creationId="{2B4D4CB5-8FAD-EE29-A0B6-0657FE0F384C}"/>
          </ac:spMkLst>
        </pc:spChg>
        <pc:spChg chg="add del mod">
          <ac:chgData name="Bob Ward" userId="6da7c2dd-8e2e-469f-a216-c384312e2a2d" providerId="ADAL" clId="{62870759-0822-402D-B25C-BB6298B1EE64}" dt="2023-10-27T17:51:27.960" v="23340" actId="478"/>
          <ac:spMkLst>
            <pc:docMk/>
            <pc:sldMk cId="604481308" sldId="2147478934"/>
            <ac:spMk id="3" creationId="{594D4A48-B1CD-3706-3105-E1DBEE51A88D}"/>
          </ac:spMkLst>
        </pc:spChg>
        <pc:spChg chg="add del mod">
          <ac:chgData name="Bob Ward" userId="6da7c2dd-8e2e-469f-a216-c384312e2a2d" providerId="ADAL" clId="{62870759-0822-402D-B25C-BB6298B1EE64}" dt="2023-10-28T17:05:06.411" v="24469" actId="1076"/>
          <ac:spMkLst>
            <pc:docMk/>
            <pc:sldMk cId="604481308" sldId="2147478934"/>
            <ac:spMk id="9" creationId="{82605C45-30E7-F48E-C948-CB623091B5F1}"/>
          </ac:spMkLst>
        </pc:spChg>
        <pc:spChg chg="add mod">
          <ac:chgData name="Bob Ward" userId="6da7c2dd-8e2e-469f-a216-c384312e2a2d" providerId="ADAL" clId="{62870759-0822-402D-B25C-BB6298B1EE64}" dt="2023-10-28T17:25:44.677" v="24631" actId="1076"/>
          <ac:spMkLst>
            <pc:docMk/>
            <pc:sldMk cId="604481308" sldId="2147478934"/>
            <ac:spMk id="10" creationId="{7E4A2579-97F9-075A-EF81-1F643E2A0F42}"/>
          </ac:spMkLst>
        </pc:spChg>
        <pc:spChg chg="add mod">
          <ac:chgData name="Bob Ward" userId="6da7c2dd-8e2e-469f-a216-c384312e2a2d" providerId="ADAL" clId="{62870759-0822-402D-B25C-BB6298B1EE64}" dt="2023-10-28T17:26:14.791" v="24635" actId="1076"/>
          <ac:spMkLst>
            <pc:docMk/>
            <pc:sldMk cId="604481308" sldId="2147478934"/>
            <ac:spMk id="11" creationId="{E8876B16-F6AF-C894-3B2B-435D8326EA98}"/>
          </ac:spMkLst>
        </pc:spChg>
        <pc:spChg chg="add mod">
          <ac:chgData name="Bob Ward" userId="6da7c2dd-8e2e-469f-a216-c384312e2a2d" providerId="ADAL" clId="{62870759-0822-402D-B25C-BB6298B1EE64}" dt="2023-10-28T17:25:37.940" v="24630" actId="1076"/>
          <ac:spMkLst>
            <pc:docMk/>
            <pc:sldMk cId="604481308" sldId="2147478934"/>
            <ac:spMk id="12" creationId="{46972B0B-6620-332E-7CFC-03009187C32F}"/>
          </ac:spMkLst>
        </pc:spChg>
        <pc:spChg chg="add del mod">
          <ac:chgData name="Bob Ward" userId="6da7c2dd-8e2e-469f-a216-c384312e2a2d" providerId="ADAL" clId="{62870759-0822-402D-B25C-BB6298B1EE64}" dt="2023-10-28T17:27:11.170" v="24717" actId="478"/>
          <ac:spMkLst>
            <pc:docMk/>
            <pc:sldMk cId="604481308" sldId="2147478934"/>
            <ac:spMk id="13" creationId="{D3E3061B-C312-105E-D2AD-A9B8A89C64AC}"/>
          </ac:spMkLst>
        </pc:spChg>
        <pc:spChg chg="add del mod">
          <ac:chgData name="Bob Ward" userId="6da7c2dd-8e2e-469f-a216-c384312e2a2d" providerId="ADAL" clId="{62870759-0822-402D-B25C-BB6298B1EE64}" dt="2023-10-27T18:24:50.509" v="23461" actId="478"/>
          <ac:spMkLst>
            <pc:docMk/>
            <pc:sldMk cId="604481308" sldId="2147478934"/>
            <ac:spMk id="14" creationId="{D98620A1-370C-CD1A-1ED9-2F23CBA24ACA}"/>
          </ac:spMkLst>
        </pc:spChg>
        <pc:spChg chg="add del mod">
          <ac:chgData name="Bob Ward" userId="6da7c2dd-8e2e-469f-a216-c384312e2a2d" providerId="ADAL" clId="{62870759-0822-402D-B25C-BB6298B1EE64}" dt="2023-10-27T18:24:51.098" v="23462" actId="478"/>
          <ac:spMkLst>
            <pc:docMk/>
            <pc:sldMk cId="604481308" sldId="2147478934"/>
            <ac:spMk id="15" creationId="{4C56A533-B359-41B1-6CF8-2217ABB266A7}"/>
          </ac:spMkLst>
        </pc:spChg>
        <pc:spChg chg="add mod">
          <ac:chgData name="Bob Ward" userId="6da7c2dd-8e2e-469f-a216-c384312e2a2d" providerId="ADAL" clId="{62870759-0822-402D-B25C-BB6298B1EE64}" dt="2023-10-28T17:33:25.945" v="24750" actId="1076"/>
          <ac:spMkLst>
            <pc:docMk/>
            <pc:sldMk cId="604481308" sldId="2147478934"/>
            <ac:spMk id="16" creationId="{48E4B3D4-07F9-72B2-DA61-D1AD197563D7}"/>
          </ac:spMkLst>
        </pc:spChg>
        <pc:spChg chg="add mod">
          <ac:chgData name="Bob Ward" userId="6da7c2dd-8e2e-469f-a216-c384312e2a2d" providerId="ADAL" clId="{62870759-0822-402D-B25C-BB6298B1EE64}" dt="2023-10-28T17:24:40.536" v="24621" actId="1076"/>
          <ac:spMkLst>
            <pc:docMk/>
            <pc:sldMk cId="604481308" sldId="2147478934"/>
            <ac:spMk id="17" creationId="{E70D9E16-5E4D-152F-9733-80014C897A47}"/>
          </ac:spMkLst>
        </pc:spChg>
        <pc:spChg chg="add mod">
          <ac:chgData name="Bob Ward" userId="6da7c2dd-8e2e-469f-a216-c384312e2a2d" providerId="ADAL" clId="{62870759-0822-402D-B25C-BB6298B1EE64}" dt="2023-11-12T04:18:28.712" v="68552" actId="14100"/>
          <ac:spMkLst>
            <pc:docMk/>
            <pc:sldMk cId="604481308" sldId="2147478934"/>
            <ac:spMk id="18" creationId="{6D3687B8-63C5-57B8-E8CD-900CDCF2B22B}"/>
          </ac:spMkLst>
        </pc:spChg>
        <pc:spChg chg="add del mod">
          <ac:chgData name="Bob Ward" userId="6da7c2dd-8e2e-469f-a216-c384312e2a2d" providerId="ADAL" clId="{62870759-0822-402D-B25C-BB6298B1EE64}" dt="2023-10-28T17:27:10.202" v="24716" actId="478"/>
          <ac:spMkLst>
            <pc:docMk/>
            <pc:sldMk cId="604481308" sldId="2147478934"/>
            <ac:spMk id="19" creationId="{B229F2FC-3061-AEE4-499C-4F4C3DED4395}"/>
          </ac:spMkLst>
        </pc:spChg>
        <pc:spChg chg="add mod">
          <ac:chgData name="Bob Ward" userId="6da7c2dd-8e2e-469f-a216-c384312e2a2d" providerId="ADAL" clId="{62870759-0822-402D-B25C-BB6298B1EE64}" dt="2023-10-28T17:42:05.668" v="24833" actId="14100"/>
          <ac:spMkLst>
            <pc:docMk/>
            <pc:sldMk cId="604481308" sldId="2147478934"/>
            <ac:spMk id="20" creationId="{C1171326-8150-4FF2-5725-338AD8BFF5F7}"/>
          </ac:spMkLst>
        </pc:spChg>
        <pc:spChg chg="add mod">
          <ac:chgData name="Bob Ward" userId="6da7c2dd-8e2e-469f-a216-c384312e2a2d" providerId="ADAL" clId="{62870759-0822-402D-B25C-BB6298B1EE64}" dt="2023-10-28T17:02:46.013" v="24397" actId="1076"/>
          <ac:spMkLst>
            <pc:docMk/>
            <pc:sldMk cId="604481308" sldId="2147478934"/>
            <ac:spMk id="21" creationId="{97C542F8-9135-2879-0803-2625A4838A30}"/>
          </ac:spMkLst>
        </pc:spChg>
        <pc:spChg chg="add del mod">
          <ac:chgData name="Bob Ward" userId="6da7c2dd-8e2e-469f-a216-c384312e2a2d" providerId="ADAL" clId="{62870759-0822-402D-B25C-BB6298B1EE64}" dt="2023-10-28T17:03:56.876" v="24431" actId="478"/>
          <ac:spMkLst>
            <pc:docMk/>
            <pc:sldMk cId="604481308" sldId="2147478934"/>
            <ac:spMk id="22" creationId="{E2A89144-03DE-4654-1223-A56D3A0AA9AD}"/>
          </ac:spMkLst>
        </pc:spChg>
        <pc:spChg chg="add del mod">
          <ac:chgData name="Bob Ward" userId="6da7c2dd-8e2e-469f-a216-c384312e2a2d" providerId="ADAL" clId="{62870759-0822-402D-B25C-BB6298B1EE64}" dt="2023-10-28T17:04:22.730" v="24454" actId="478"/>
          <ac:spMkLst>
            <pc:docMk/>
            <pc:sldMk cId="604481308" sldId="2147478934"/>
            <ac:spMk id="23" creationId="{9DA64AEB-5D8E-EE01-9611-AA2C852A1FE6}"/>
          </ac:spMkLst>
        </pc:spChg>
        <pc:spChg chg="add del mod">
          <ac:chgData name="Bob Ward" userId="6da7c2dd-8e2e-469f-a216-c384312e2a2d" providerId="ADAL" clId="{62870759-0822-402D-B25C-BB6298B1EE64}" dt="2023-10-28T17:05:01.271" v="24468" actId="478"/>
          <ac:spMkLst>
            <pc:docMk/>
            <pc:sldMk cId="604481308" sldId="2147478934"/>
            <ac:spMk id="24" creationId="{CA5F1211-43F6-8284-9058-45F013F2B711}"/>
          </ac:spMkLst>
        </pc:spChg>
        <pc:spChg chg="add del mod">
          <ac:chgData name="Bob Ward" userId="6da7c2dd-8e2e-469f-a216-c384312e2a2d" providerId="ADAL" clId="{62870759-0822-402D-B25C-BB6298B1EE64}" dt="2023-10-28T17:02:46.013" v="24397" actId="1076"/>
          <ac:spMkLst>
            <pc:docMk/>
            <pc:sldMk cId="604481308" sldId="2147478934"/>
            <ac:spMk id="25" creationId="{6FE560CA-6C11-88A8-73DE-2D50899DB1F8}"/>
          </ac:spMkLst>
        </pc:spChg>
        <pc:spChg chg="add del mod">
          <ac:chgData name="Bob Ward" userId="6da7c2dd-8e2e-469f-a216-c384312e2a2d" providerId="ADAL" clId="{62870759-0822-402D-B25C-BB6298B1EE64}" dt="2023-10-28T17:04:22.730" v="24454" actId="478"/>
          <ac:spMkLst>
            <pc:docMk/>
            <pc:sldMk cId="604481308" sldId="2147478934"/>
            <ac:spMk id="26" creationId="{87F72EB8-285C-07D9-3365-9380A7779D89}"/>
          </ac:spMkLst>
        </pc:spChg>
        <pc:spChg chg="add del mod">
          <ac:chgData name="Bob Ward" userId="6da7c2dd-8e2e-469f-a216-c384312e2a2d" providerId="ADAL" clId="{62870759-0822-402D-B25C-BB6298B1EE64}" dt="2023-10-28T17:03:56.876" v="24431" actId="478"/>
          <ac:spMkLst>
            <pc:docMk/>
            <pc:sldMk cId="604481308" sldId="2147478934"/>
            <ac:spMk id="27" creationId="{6E093E97-F0A2-365A-AC2B-F4AE9F9035DB}"/>
          </ac:spMkLst>
        </pc:spChg>
        <pc:spChg chg="add del mod">
          <ac:chgData name="Bob Ward" userId="6da7c2dd-8e2e-469f-a216-c384312e2a2d" providerId="ADAL" clId="{62870759-0822-402D-B25C-BB6298B1EE64}" dt="2023-10-28T17:05:01.271" v="24468" actId="478"/>
          <ac:spMkLst>
            <pc:docMk/>
            <pc:sldMk cId="604481308" sldId="2147478934"/>
            <ac:spMk id="28" creationId="{ADDD406D-FA5C-DECF-2E17-3333079817F2}"/>
          </ac:spMkLst>
        </pc:spChg>
        <pc:spChg chg="add mod ord">
          <ac:chgData name="Bob Ward" userId="6da7c2dd-8e2e-469f-a216-c384312e2a2d" providerId="ADAL" clId="{62870759-0822-402D-B25C-BB6298B1EE64}" dt="2023-10-28T17:02:46.013" v="24397" actId="1076"/>
          <ac:spMkLst>
            <pc:docMk/>
            <pc:sldMk cId="604481308" sldId="2147478934"/>
            <ac:spMk id="29" creationId="{D1CF754A-09C4-0A49-EDAB-B4D57047C39D}"/>
          </ac:spMkLst>
        </pc:spChg>
        <pc:spChg chg="add mod">
          <ac:chgData name="Bob Ward" userId="6da7c2dd-8e2e-469f-a216-c384312e2a2d" providerId="ADAL" clId="{62870759-0822-402D-B25C-BB6298B1EE64}" dt="2023-10-28T17:26:57.039" v="24714" actId="1076"/>
          <ac:spMkLst>
            <pc:docMk/>
            <pc:sldMk cId="604481308" sldId="2147478934"/>
            <ac:spMk id="30" creationId="{9FA04483-CB71-942D-E1C8-7F27F53E5227}"/>
          </ac:spMkLst>
        </pc:spChg>
        <pc:spChg chg="add mod">
          <ac:chgData name="Bob Ward" userId="6da7c2dd-8e2e-469f-a216-c384312e2a2d" providerId="ADAL" clId="{62870759-0822-402D-B25C-BB6298B1EE64}" dt="2023-10-28T17:26:57.039" v="24714" actId="1076"/>
          <ac:spMkLst>
            <pc:docMk/>
            <pc:sldMk cId="604481308" sldId="2147478934"/>
            <ac:spMk id="31" creationId="{81CF08DA-F9F3-AED5-5E07-D721CE2FC91C}"/>
          </ac:spMkLst>
        </pc:spChg>
        <pc:spChg chg="add mod">
          <ac:chgData name="Bob Ward" userId="6da7c2dd-8e2e-469f-a216-c384312e2a2d" providerId="ADAL" clId="{62870759-0822-402D-B25C-BB6298B1EE64}" dt="2023-10-28T17:26:57.039" v="24714" actId="1076"/>
          <ac:spMkLst>
            <pc:docMk/>
            <pc:sldMk cId="604481308" sldId="2147478934"/>
            <ac:spMk id="32" creationId="{529CC987-A52C-C401-CB9C-B0B453A9D1B1}"/>
          </ac:spMkLst>
        </pc:spChg>
        <pc:spChg chg="add mod">
          <ac:chgData name="Bob Ward" userId="6da7c2dd-8e2e-469f-a216-c384312e2a2d" providerId="ADAL" clId="{62870759-0822-402D-B25C-BB6298B1EE64}" dt="2023-10-28T17:05:44.289" v="24474" actId="1076"/>
          <ac:spMkLst>
            <pc:docMk/>
            <pc:sldMk cId="604481308" sldId="2147478934"/>
            <ac:spMk id="33" creationId="{896EDE7E-B85D-A1A7-0464-434414F1E508}"/>
          </ac:spMkLst>
        </pc:spChg>
        <pc:spChg chg="add mod">
          <ac:chgData name="Bob Ward" userId="6da7c2dd-8e2e-469f-a216-c384312e2a2d" providerId="ADAL" clId="{62870759-0822-402D-B25C-BB6298B1EE64}" dt="2023-10-28T17:05:44.289" v="24474" actId="1076"/>
          <ac:spMkLst>
            <pc:docMk/>
            <pc:sldMk cId="604481308" sldId="2147478934"/>
            <ac:spMk id="34" creationId="{121DB674-2B7D-C8D5-AB85-BE68AEB4F1B1}"/>
          </ac:spMkLst>
        </pc:spChg>
        <pc:spChg chg="add mod">
          <ac:chgData name="Bob Ward" userId="6da7c2dd-8e2e-469f-a216-c384312e2a2d" providerId="ADAL" clId="{62870759-0822-402D-B25C-BB6298B1EE64}" dt="2023-10-28T17:05:44.289" v="24474" actId="1076"/>
          <ac:spMkLst>
            <pc:docMk/>
            <pc:sldMk cId="604481308" sldId="2147478934"/>
            <ac:spMk id="35" creationId="{6E351ED0-D81A-F329-7F73-255BAB6C467A}"/>
          </ac:spMkLst>
        </pc:spChg>
        <pc:spChg chg="add mod">
          <ac:chgData name="Bob Ward" userId="6da7c2dd-8e2e-469f-a216-c384312e2a2d" providerId="ADAL" clId="{62870759-0822-402D-B25C-BB6298B1EE64}" dt="2023-10-28T17:05:36.016" v="24473" actId="1076"/>
          <ac:spMkLst>
            <pc:docMk/>
            <pc:sldMk cId="604481308" sldId="2147478934"/>
            <ac:spMk id="36" creationId="{EF27FCFA-C48D-A8AB-69B4-DB2CEE6B42C6}"/>
          </ac:spMkLst>
        </pc:spChg>
        <pc:spChg chg="add mod">
          <ac:chgData name="Bob Ward" userId="6da7c2dd-8e2e-469f-a216-c384312e2a2d" providerId="ADAL" clId="{62870759-0822-402D-B25C-BB6298B1EE64}" dt="2023-10-28T17:05:36.016" v="24473" actId="1076"/>
          <ac:spMkLst>
            <pc:docMk/>
            <pc:sldMk cId="604481308" sldId="2147478934"/>
            <ac:spMk id="37" creationId="{32092FFD-32FC-0323-6C8F-FF62BECF2502}"/>
          </ac:spMkLst>
        </pc:spChg>
        <pc:spChg chg="add mod">
          <ac:chgData name="Bob Ward" userId="6da7c2dd-8e2e-469f-a216-c384312e2a2d" providerId="ADAL" clId="{62870759-0822-402D-B25C-BB6298B1EE64}" dt="2023-10-28T17:05:36.016" v="24473" actId="1076"/>
          <ac:spMkLst>
            <pc:docMk/>
            <pc:sldMk cId="604481308" sldId="2147478934"/>
            <ac:spMk id="38" creationId="{1A78321A-87D9-683A-06B6-C0CA064005C3}"/>
          </ac:spMkLst>
        </pc:spChg>
        <pc:spChg chg="add mod ord">
          <ac:chgData name="Bob Ward" userId="6da7c2dd-8e2e-469f-a216-c384312e2a2d" providerId="ADAL" clId="{62870759-0822-402D-B25C-BB6298B1EE64}" dt="2023-10-28T17:27:20.876" v="24720" actId="167"/>
          <ac:spMkLst>
            <pc:docMk/>
            <pc:sldMk cId="604481308" sldId="2147478934"/>
            <ac:spMk id="39" creationId="{5B469BB5-B0B7-7F36-BAEA-EC43381AD5AA}"/>
          </ac:spMkLst>
        </pc:spChg>
        <pc:spChg chg="add mod ord">
          <ac:chgData name="Bob Ward" userId="6da7c2dd-8e2e-469f-a216-c384312e2a2d" providerId="ADAL" clId="{62870759-0822-402D-B25C-BB6298B1EE64}" dt="2023-10-28T17:27:34.295" v="24723" actId="167"/>
          <ac:spMkLst>
            <pc:docMk/>
            <pc:sldMk cId="604481308" sldId="2147478934"/>
            <ac:spMk id="40" creationId="{05626638-413B-406E-27F1-70F1C4DB2CB1}"/>
          </ac:spMkLst>
        </pc:spChg>
        <pc:spChg chg="add mod">
          <ac:chgData name="Bob Ward" userId="6da7c2dd-8e2e-469f-a216-c384312e2a2d" providerId="ADAL" clId="{62870759-0822-402D-B25C-BB6298B1EE64}" dt="2023-10-28T17:39:04.873" v="24782" actId="1076"/>
          <ac:spMkLst>
            <pc:docMk/>
            <pc:sldMk cId="604481308" sldId="2147478934"/>
            <ac:spMk id="41" creationId="{183D2ED5-1B1A-6BDD-61E3-E03E331C37D9}"/>
          </ac:spMkLst>
        </pc:spChg>
        <pc:spChg chg="add mod">
          <ac:chgData name="Bob Ward" userId="6da7c2dd-8e2e-469f-a216-c384312e2a2d" providerId="ADAL" clId="{62870759-0822-402D-B25C-BB6298B1EE64}" dt="2023-10-28T17:39:36.152" v="24789" actId="1076"/>
          <ac:spMkLst>
            <pc:docMk/>
            <pc:sldMk cId="604481308" sldId="2147478934"/>
            <ac:spMk id="42" creationId="{1072D7D3-4ED3-DFEC-AE27-54BEDEB26D76}"/>
          </ac:spMkLst>
        </pc:spChg>
        <pc:spChg chg="add mod">
          <ac:chgData name="Bob Ward" userId="6da7c2dd-8e2e-469f-a216-c384312e2a2d" providerId="ADAL" clId="{62870759-0822-402D-B25C-BB6298B1EE64}" dt="2023-10-28T17:39:25.519" v="24786" actId="1076"/>
          <ac:spMkLst>
            <pc:docMk/>
            <pc:sldMk cId="604481308" sldId="2147478934"/>
            <ac:spMk id="43" creationId="{F641910D-F58A-857F-1CE7-F1DE452B135A}"/>
          </ac:spMkLst>
        </pc:spChg>
        <pc:spChg chg="add mod">
          <ac:chgData name="Bob Ward" userId="6da7c2dd-8e2e-469f-a216-c384312e2a2d" providerId="ADAL" clId="{62870759-0822-402D-B25C-BB6298B1EE64}" dt="2023-10-28T17:39:38.209" v="24790" actId="1076"/>
          <ac:spMkLst>
            <pc:docMk/>
            <pc:sldMk cId="604481308" sldId="2147478934"/>
            <ac:spMk id="44" creationId="{FB11AD0F-C3B6-B7CC-AC0B-E4454DFD8D65}"/>
          </ac:spMkLst>
        </pc:spChg>
        <pc:spChg chg="add mod">
          <ac:chgData name="Bob Ward" userId="6da7c2dd-8e2e-469f-a216-c384312e2a2d" providerId="ADAL" clId="{62870759-0822-402D-B25C-BB6298B1EE64}" dt="2023-10-28T17:39:59.290" v="24794" actId="1076"/>
          <ac:spMkLst>
            <pc:docMk/>
            <pc:sldMk cId="604481308" sldId="2147478934"/>
            <ac:spMk id="45" creationId="{F3EA5F3A-F3AD-261E-1386-581457F6795A}"/>
          </ac:spMkLst>
        </pc:spChg>
        <pc:spChg chg="add mod">
          <ac:chgData name="Bob Ward" userId="6da7c2dd-8e2e-469f-a216-c384312e2a2d" providerId="ADAL" clId="{62870759-0822-402D-B25C-BB6298B1EE64}" dt="2023-10-28T17:40:01.930" v="24796" actId="1076"/>
          <ac:spMkLst>
            <pc:docMk/>
            <pc:sldMk cId="604481308" sldId="2147478934"/>
            <ac:spMk id="46" creationId="{43462FA7-F2A0-3584-B946-9F8ED3AE43F2}"/>
          </ac:spMkLst>
        </pc:spChg>
        <pc:spChg chg="add mod">
          <ac:chgData name="Bob Ward" userId="6da7c2dd-8e2e-469f-a216-c384312e2a2d" providerId="ADAL" clId="{62870759-0822-402D-B25C-BB6298B1EE64}" dt="2023-10-28T17:44:01.874" v="24890" actId="555"/>
          <ac:spMkLst>
            <pc:docMk/>
            <pc:sldMk cId="604481308" sldId="2147478934"/>
            <ac:spMk id="47" creationId="{3F8970C2-0B1C-4272-183D-48B8ECFA66C4}"/>
          </ac:spMkLst>
        </pc:spChg>
        <pc:spChg chg="add mod">
          <ac:chgData name="Bob Ward" userId="6da7c2dd-8e2e-469f-a216-c384312e2a2d" providerId="ADAL" clId="{62870759-0822-402D-B25C-BB6298B1EE64}" dt="2023-10-28T17:44:01.874" v="24890" actId="555"/>
          <ac:spMkLst>
            <pc:docMk/>
            <pc:sldMk cId="604481308" sldId="2147478934"/>
            <ac:spMk id="48" creationId="{3C1956DD-F64A-F9FD-1EF7-E1F9856B4127}"/>
          </ac:spMkLst>
        </pc:spChg>
        <pc:spChg chg="add mod">
          <ac:chgData name="Bob Ward" userId="6da7c2dd-8e2e-469f-a216-c384312e2a2d" providerId="ADAL" clId="{62870759-0822-402D-B25C-BB6298B1EE64}" dt="2023-10-28T17:44:01.874" v="24890" actId="555"/>
          <ac:spMkLst>
            <pc:docMk/>
            <pc:sldMk cId="604481308" sldId="2147478934"/>
            <ac:spMk id="49" creationId="{C9706C26-91A2-08F6-5CAE-4D0E4FD26143}"/>
          </ac:spMkLst>
        </pc:spChg>
        <pc:spChg chg="add mod">
          <ac:chgData name="Bob Ward" userId="6da7c2dd-8e2e-469f-a216-c384312e2a2d" providerId="ADAL" clId="{62870759-0822-402D-B25C-BB6298B1EE64}" dt="2023-10-28T17:44:07.983" v="24891" actId="1076"/>
          <ac:spMkLst>
            <pc:docMk/>
            <pc:sldMk cId="604481308" sldId="2147478934"/>
            <ac:spMk id="50" creationId="{3EB44840-A192-0C10-1A26-76565AD865C9}"/>
          </ac:spMkLst>
        </pc:spChg>
        <pc:picChg chg="add mod">
          <ac:chgData name="Bob Ward" userId="6da7c2dd-8e2e-469f-a216-c384312e2a2d" providerId="ADAL" clId="{62870759-0822-402D-B25C-BB6298B1EE64}" dt="2023-10-28T17:26:20.848" v="24638" actId="1076"/>
          <ac:picMkLst>
            <pc:docMk/>
            <pc:sldMk cId="604481308" sldId="2147478934"/>
            <ac:picMk id="4" creationId="{F589DB0F-5C9C-3E04-2422-452A9D6C924E}"/>
          </ac:picMkLst>
        </pc:picChg>
        <pc:picChg chg="add mod">
          <ac:chgData name="Bob Ward" userId="6da7c2dd-8e2e-469f-a216-c384312e2a2d" providerId="ADAL" clId="{62870759-0822-402D-B25C-BB6298B1EE64}" dt="2023-10-28T17:25:44.677" v="24631" actId="1076"/>
          <ac:picMkLst>
            <pc:docMk/>
            <pc:sldMk cId="604481308" sldId="2147478934"/>
            <ac:picMk id="5" creationId="{BDF468D8-C87B-CB9B-86F5-C1465584750E}"/>
          </ac:picMkLst>
        </pc:picChg>
        <pc:picChg chg="add mod">
          <ac:chgData name="Bob Ward" userId="6da7c2dd-8e2e-469f-a216-c384312e2a2d" providerId="ADAL" clId="{62870759-0822-402D-B25C-BB6298B1EE64}" dt="2023-10-28T17:25:37.940" v="24630" actId="1076"/>
          <ac:picMkLst>
            <pc:docMk/>
            <pc:sldMk cId="604481308" sldId="2147478934"/>
            <ac:picMk id="7" creationId="{5388FB54-FEE4-1E47-F98D-915B950F7163}"/>
          </ac:picMkLst>
        </pc:picChg>
      </pc:sldChg>
      <pc:sldChg chg="new del">
        <pc:chgData name="Bob Ward" userId="6da7c2dd-8e2e-469f-a216-c384312e2a2d" providerId="ADAL" clId="{62870759-0822-402D-B25C-BB6298B1EE64}" dt="2023-10-23T16:08:45.359" v="13152" actId="680"/>
        <pc:sldMkLst>
          <pc:docMk/>
          <pc:sldMk cId="1846318695" sldId="2147478934"/>
        </pc:sldMkLst>
      </pc:sldChg>
      <pc:sldChg chg="add del ord">
        <pc:chgData name="Bob Ward" userId="6da7c2dd-8e2e-469f-a216-c384312e2a2d" providerId="ADAL" clId="{62870759-0822-402D-B25C-BB6298B1EE64}" dt="2023-10-27T04:28:44.907" v="22041" actId="47"/>
        <pc:sldMkLst>
          <pc:docMk/>
          <pc:sldMk cId="385699282" sldId="2147478935"/>
        </pc:sldMkLst>
      </pc:sldChg>
      <pc:sldChg chg="modSp new del mod">
        <pc:chgData name="Bob Ward" userId="6da7c2dd-8e2e-469f-a216-c384312e2a2d" providerId="ADAL" clId="{62870759-0822-402D-B25C-BB6298B1EE64}" dt="2023-10-26T03:40:14.326" v="17209" actId="47"/>
        <pc:sldMkLst>
          <pc:docMk/>
          <pc:sldMk cId="112081443" sldId="2147478936"/>
        </pc:sldMkLst>
        <pc:spChg chg="mod">
          <ac:chgData name="Bob Ward" userId="6da7c2dd-8e2e-469f-a216-c384312e2a2d" providerId="ADAL" clId="{62870759-0822-402D-B25C-BB6298B1EE64}" dt="2023-10-23T17:42:25.866" v="13705" actId="20577"/>
          <ac:spMkLst>
            <pc:docMk/>
            <pc:sldMk cId="112081443" sldId="2147478936"/>
            <ac:spMk id="2" creationId="{7E51EC0A-52BB-CD35-2D60-E14FA2854A52}"/>
          </ac:spMkLst>
        </pc:spChg>
      </pc:sldChg>
      <pc:sldChg chg="modSp new del mod">
        <pc:chgData name="Bob Ward" userId="6da7c2dd-8e2e-469f-a216-c384312e2a2d" providerId="ADAL" clId="{62870759-0822-402D-B25C-BB6298B1EE64}" dt="2023-10-23T17:41:12.154" v="13674" actId="47"/>
        <pc:sldMkLst>
          <pc:docMk/>
          <pc:sldMk cId="1495877335" sldId="2147478936"/>
        </pc:sldMkLst>
        <pc:spChg chg="mod">
          <ac:chgData name="Bob Ward" userId="6da7c2dd-8e2e-469f-a216-c384312e2a2d" providerId="ADAL" clId="{62870759-0822-402D-B25C-BB6298B1EE64}" dt="2023-10-23T17:41:08.488" v="13673" actId="20577"/>
          <ac:spMkLst>
            <pc:docMk/>
            <pc:sldMk cId="1495877335" sldId="2147478936"/>
            <ac:spMk id="2" creationId="{DACACF55-7757-D544-4739-14DD5247248A}"/>
          </ac:spMkLst>
        </pc:spChg>
      </pc:sldChg>
      <pc:sldChg chg="modSp new del mod">
        <pc:chgData name="Bob Ward" userId="6da7c2dd-8e2e-469f-a216-c384312e2a2d" providerId="ADAL" clId="{62870759-0822-402D-B25C-BB6298B1EE64}" dt="2023-10-23T17:41:36.337" v="13688" actId="47"/>
        <pc:sldMkLst>
          <pc:docMk/>
          <pc:sldMk cId="2367665798" sldId="2147478936"/>
        </pc:sldMkLst>
        <pc:spChg chg="mod">
          <ac:chgData name="Bob Ward" userId="6da7c2dd-8e2e-469f-a216-c384312e2a2d" providerId="ADAL" clId="{62870759-0822-402D-B25C-BB6298B1EE64}" dt="2023-10-23T17:41:17.780" v="13687" actId="20577"/>
          <ac:spMkLst>
            <pc:docMk/>
            <pc:sldMk cId="2367665798" sldId="2147478936"/>
            <ac:spMk id="2" creationId="{D7C7A93E-7FCD-CF94-90E6-CBCA474C02E5}"/>
          </ac:spMkLst>
        </pc:spChg>
      </pc:sldChg>
      <pc:sldChg chg="modSp new del mod">
        <pc:chgData name="Bob Ward" userId="6da7c2dd-8e2e-469f-a216-c384312e2a2d" providerId="ADAL" clId="{62870759-0822-402D-B25C-BB6298B1EE64}" dt="2023-10-23T17:42:46.894" v="13743" actId="47"/>
        <pc:sldMkLst>
          <pc:docMk/>
          <pc:sldMk cId="473469893" sldId="2147478937"/>
        </pc:sldMkLst>
        <pc:spChg chg="mod">
          <ac:chgData name="Bob Ward" userId="6da7c2dd-8e2e-469f-a216-c384312e2a2d" providerId="ADAL" clId="{62870759-0822-402D-B25C-BB6298B1EE64}" dt="2023-10-23T17:42:39.187" v="13740" actId="20577"/>
          <ac:spMkLst>
            <pc:docMk/>
            <pc:sldMk cId="473469893" sldId="2147478937"/>
            <ac:spMk id="2" creationId="{EE6C738E-9E5E-C4A8-C27C-53C57018E7BE}"/>
          </ac:spMkLst>
        </pc:spChg>
      </pc:sldChg>
      <pc:sldChg chg="new del">
        <pc:chgData name="Bob Ward" userId="6da7c2dd-8e2e-469f-a216-c384312e2a2d" providerId="ADAL" clId="{62870759-0822-402D-B25C-BB6298B1EE64}" dt="2023-10-23T17:43:10.259" v="13745" actId="680"/>
        <pc:sldMkLst>
          <pc:docMk/>
          <pc:sldMk cId="3009475167" sldId="2147478937"/>
        </pc:sldMkLst>
      </pc:sldChg>
      <pc:sldChg chg="modSp add del mod">
        <pc:chgData name="Bob Ward" userId="6da7c2dd-8e2e-469f-a216-c384312e2a2d" providerId="ADAL" clId="{62870759-0822-402D-B25C-BB6298B1EE64}" dt="2023-10-29T14:19:52.239" v="29448" actId="47"/>
        <pc:sldMkLst>
          <pc:docMk/>
          <pc:sldMk cId="4149859686" sldId="2147478937"/>
        </pc:sldMkLst>
        <pc:spChg chg="mod">
          <ac:chgData name="Bob Ward" userId="6da7c2dd-8e2e-469f-a216-c384312e2a2d" providerId="ADAL" clId="{62870759-0822-402D-B25C-BB6298B1EE64}" dt="2023-10-23T17:43:29.235" v="13762" actId="20577"/>
          <ac:spMkLst>
            <pc:docMk/>
            <pc:sldMk cId="4149859686" sldId="2147478937"/>
            <ac:spMk id="2" creationId="{F329D24E-88AC-04B4-FF70-E7E088102AE4}"/>
          </ac:spMkLst>
        </pc:spChg>
        <pc:spChg chg="mod">
          <ac:chgData name="Bob Ward" userId="6da7c2dd-8e2e-469f-a216-c384312e2a2d" providerId="ADAL" clId="{62870759-0822-402D-B25C-BB6298B1EE64}" dt="2023-10-23T17:45:51.336" v="13976" actId="20577"/>
          <ac:spMkLst>
            <pc:docMk/>
            <pc:sldMk cId="4149859686" sldId="2147478937"/>
            <ac:spMk id="4" creationId="{5294A86B-CC40-D237-6271-40E185564860}"/>
          </ac:spMkLst>
        </pc:spChg>
      </pc:sldChg>
      <pc:sldChg chg="addSp delSp modSp add del mod ord modNotesTx">
        <pc:chgData name="Bob Ward" userId="6da7c2dd-8e2e-469f-a216-c384312e2a2d" providerId="ADAL" clId="{62870759-0822-402D-B25C-BB6298B1EE64}" dt="2023-10-31T18:34:52.027" v="49078" actId="20577"/>
        <pc:sldMkLst>
          <pc:docMk/>
          <pc:sldMk cId="1835752513" sldId="2147478938"/>
        </pc:sldMkLst>
        <pc:spChg chg="mod">
          <ac:chgData name="Bob Ward" userId="6da7c2dd-8e2e-469f-a216-c384312e2a2d" providerId="ADAL" clId="{62870759-0822-402D-B25C-BB6298B1EE64}" dt="2023-10-23T17:44:38.776" v="13862" actId="20577"/>
          <ac:spMkLst>
            <pc:docMk/>
            <pc:sldMk cId="1835752513" sldId="2147478938"/>
            <ac:spMk id="2" creationId="{F329D24E-88AC-04B4-FF70-E7E088102AE4}"/>
          </ac:spMkLst>
        </pc:spChg>
        <pc:spChg chg="del mod">
          <ac:chgData name="Bob Ward" userId="6da7c2dd-8e2e-469f-a216-c384312e2a2d" providerId="ADAL" clId="{62870759-0822-402D-B25C-BB6298B1EE64}" dt="2023-10-30T23:40:55.243" v="42020" actId="12084"/>
          <ac:spMkLst>
            <pc:docMk/>
            <pc:sldMk cId="1835752513" sldId="2147478938"/>
            <ac:spMk id="4" creationId="{5294A86B-CC40-D237-6271-40E185564860}"/>
          </ac:spMkLst>
        </pc:spChg>
        <pc:graphicFrameChg chg="add mod">
          <ac:chgData name="Bob Ward" userId="6da7c2dd-8e2e-469f-a216-c384312e2a2d" providerId="ADAL" clId="{62870759-0822-402D-B25C-BB6298B1EE64}" dt="2023-10-31T18:34:52.027" v="49078" actId="20577"/>
          <ac:graphicFrameMkLst>
            <pc:docMk/>
            <pc:sldMk cId="1835752513" sldId="2147478938"/>
            <ac:graphicFrameMk id="3" creationId="{DFADC982-A6AC-2C79-79EE-02506F223467}"/>
          </ac:graphicFrameMkLst>
        </pc:graphicFrameChg>
      </pc:sldChg>
      <pc:sldChg chg="new del">
        <pc:chgData name="Bob Ward" userId="6da7c2dd-8e2e-469f-a216-c384312e2a2d" providerId="ADAL" clId="{62870759-0822-402D-B25C-BB6298B1EE64}" dt="2023-10-23T17:42:44.920" v="13742" actId="47"/>
        <pc:sldMkLst>
          <pc:docMk/>
          <pc:sldMk cId="2007357280" sldId="2147478938"/>
        </pc:sldMkLst>
      </pc:sldChg>
      <pc:sldChg chg="modSp add del mod">
        <pc:chgData name="Bob Ward" userId="6da7c2dd-8e2e-469f-a216-c384312e2a2d" providerId="ADAL" clId="{62870759-0822-402D-B25C-BB6298B1EE64}" dt="2023-11-01T16:59:08.945" v="54100" actId="47"/>
        <pc:sldMkLst>
          <pc:docMk/>
          <pc:sldMk cId="210049149" sldId="2147478939"/>
        </pc:sldMkLst>
        <pc:spChg chg="mod">
          <ac:chgData name="Bob Ward" userId="6da7c2dd-8e2e-469f-a216-c384312e2a2d" providerId="ADAL" clId="{62870759-0822-402D-B25C-BB6298B1EE64}" dt="2023-10-23T17:46:22.120" v="14013" actId="20577"/>
          <ac:spMkLst>
            <pc:docMk/>
            <pc:sldMk cId="210049149" sldId="2147478939"/>
            <ac:spMk id="2" creationId="{F329D24E-88AC-04B4-FF70-E7E088102AE4}"/>
          </ac:spMkLst>
        </pc:spChg>
        <pc:spChg chg="mod">
          <ac:chgData name="Bob Ward" userId="6da7c2dd-8e2e-469f-a216-c384312e2a2d" providerId="ADAL" clId="{62870759-0822-402D-B25C-BB6298B1EE64}" dt="2023-10-23T17:47:00.210" v="14145" actId="20577"/>
          <ac:spMkLst>
            <pc:docMk/>
            <pc:sldMk cId="210049149" sldId="2147478939"/>
            <ac:spMk id="4" creationId="{5294A86B-CC40-D237-6271-40E185564860}"/>
          </ac:spMkLst>
        </pc:spChg>
      </pc:sldChg>
      <pc:sldChg chg="addSp delSp modSp add mod modAnim modNotesTx">
        <pc:chgData name="Bob Ward" userId="6da7c2dd-8e2e-469f-a216-c384312e2a2d" providerId="ADAL" clId="{62870759-0822-402D-B25C-BB6298B1EE64}" dt="2023-11-12T18:35:38.817" v="72797"/>
        <pc:sldMkLst>
          <pc:docMk/>
          <pc:sldMk cId="3191197264" sldId="2147478940"/>
        </pc:sldMkLst>
        <pc:spChg chg="mod">
          <ac:chgData name="Bob Ward" userId="6da7c2dd-8e2e-469f-a216-c384312e2a2d" providerId="ADAL" clId="{62870759-0822-402D-B25C-BB6298B1EE64}" dt="2023-11-12T18:33:51.446" v="72683" actId="1076"/>
          <ac:spMkLst>
            <pc:docMk/>
            <pc:sldMk cId="3191197264" sldId="2147478940"/>
            <ac:spMk id="2" creationId="{F329D24E-88AC-04B4-FF70-E7E088102AE4}"/>
          </ac:spMkLst>
        </pc:spChg>
        <pc:spChg chg="add mod">
          <ac:chgData name="Bob Ward" userId="6da7c2dd-8e2e-469f-a216-c384312e2a2d" providerId="ADAL" clId="{62870759-0822-402D-B25C-BB6298B1EE64}" dt="2023-11-12T18:35:18.093" v="72796" actId="1076"/>
          <ac:spMkLst>
            <pc:docMk/>
            <pc:sldMk cId="3191197264" sldId="2147478940"/>
            <ac:spMk id="4" creationId="{1D43E222-F657-D79F-F040-02B4BDCEE167}"/>
          </ac:spMkLst>
        </pc:spChg>
        <pc:spChg chg="del mod">
          <ac:chgData name="Bob Ward" userId="6da7c2dd-8e2e-469f-a216-c384312e2a2d" providerId="ADAL" clId="{62870759-0822-402D-B25C-BB6298B1EE64}" dt="2023-10-26T16:08:49.103" v="18254" actId="478"/>
          <ac:spMkLst>
            <pc:docMk/>
            <pc:sldMk cId="3191197264" sldId="2147478940"/>
            <ac:spMk id="4" creationId="{5294A86B-CC40-D237-6271-40E185564860}"/>
          </ac:spMkLst>
        </pc:spChg>
        <pc:spChg chg="add mod">
          <ac:chgData name="Bob Ward" userId="6da7c2dd-8e2e-469f-a216-c384312e2a2d" providerId="ADAL" clId="{62870759-0822-402D-B25C-BB6298B1EE64}" dt="2023-10-26T16:45:18.615" v="18588" actId="1076"/>
          <ac:spMkLst>
            <pc:docMk/>
            <pc:sldMk cId="3191197264" sldId="2147478940"/>
            <ac:spMk id="6" creationId="{7BD39478-23EE-73A2-F357-CF8832F47569}"/>
          </ac:spMkLst>
        </pc:spChg>
        <pc:spChg chg="add del mod">
          <ac:chgData name="Bob Ward" userId="6da7c2dd-8e2e-469f-a216-c384312e2a2d" providerId="ADAL" clId="{62870759-0822-402D-B25C-BB6298B1EE64}" dt="2023-10-29T19:18:52.967" v="30693"/>
          <ac:spMkLst>
            <pc:docMk/>
            <pc:sldMk cId="3191197264" sldId="2147478940"/>
            <ac:spMk id="10" creationId="{908D39E1-E8CD-3FCE-ECD2-18D874778A46}"/>
          </ac:spMkLst>
        </pc:spChg>
        <pc:spChg chg="del mod topLvl">
          <ac:chgData name="Bob Ward" userId="6da7c2dd-8e2e-469f-a216-c384312e2a2d" providerId="ADAL" clId="{62870759-0822-402D-B25C-BB6298B1EE64}" dt="2023-10-26T16:15:50.483" v="18284" actId="478"/>
          <ac:spMkLst>
            <pc:docMk/>
            <pc:sldMk cId="3191197264" sldId="2147478940"/>
            <ac:spMk id="12" creationId="{90F3C637-3BBE-6B1A-6084-D63FC7A607ED}"/>
          </ac:spMkLst>
        </pc:spChg>
        <pc:spChg chg="mod">
          <ac:chgData name="Bob Ward" userId="6da7c2dd-8e2e-469f-a216-c384312e2a2d" providerId="ADAL" clId="{62870759-0822-402D-B25C-BB6298B1EE64}" dt="2023-10-26T16:16:05.411" v="18286" actId="207"/>
          <ac:spMkLst>
            <pc:docMk/>
            <pc:sldMk cId="3191197264" sldId="2147478940"/>
            <ac:spMk id="13" creationId="{7D3714B5-BFF9-B42C-0BC8-FE4FB50CBB31}"/>
          </ac:spMkLst>
        </pc:spChg>
        <pc:spChg chg="mod">
          <ac:chgData name="Bob Ward" userId="6da7c2dd-8e2e-469f-a216-c384312e2a2d" providerId="ADAL" clId="{62870759-0822-402D-B25C-BB6298B1EE64}" dt="2023-10-26T16:16:05.411" v="18286" actId="207"/>
          <ac:spMkLst>
            <pc:docMk/>
            <pc:sldMk cId="3191197264" sldId="2147478940"/>
            <ac:spMk id="14" creationId="{8ADC661D-4098-264E-A569-B31A8BDFBEA4}"/>
          </ac:spMkLst>
        </pc:spChg>
        <pc:spChg chg="mod">
          <ac:chgData name="Bob Ward" userId="6da7c2dd-8e2e-469f-a216-c384312e2a2d" providerId="ADAL" clId="{62870759-0822-402D-B25C-BB6298B1EE64}" dt="2023-10-26T16:16:05.411" v="18286" actId="207"/>
          <ac:spMkLst>
            <pc:docMk/>
            <pc:sldMk cId="3191197264" sldId="2147478940"/>
            <ac:spMk id="15" creationId="{892F0A40-D46E-B00A-2594-95CDD8E411D6}"/>
          </ac:spMkLst>
        </pc:spChg>
        <pc:spChg chg="mod">
          <ac:chgData name="Bob Ward" userId="6da7c2dd-8e2e-469f-a216-c384312e2a2d" providerId="ADAL" clId="{62870759-0822-402D-B25C-BB6298B1EE64}" dt="2023-10-26T16:16:05.411" v="18286" actId="207"/>
          <ac:spMkLst>
            <pc:docMk/>
            <pc:sldMk cId="3191197264" sldId="2147478940"/>
            <ac:spMk id="16" creationId="{6029FC24-AB0E-6A5D-8550-0AFEED48697A}"/>
          </ac:spMkLst>
        </pc:spChg>
        <pc:spChg chg="mod">
          <ac:chgData name="Bob Ward" userId="6da7c2dd-8e2e-469f-a216-c384312e2a2d" providerId="ADAL" clId="{62870759-0822-402D-B25C-BB6298B1EE64}" dt="2023-10-26T16:16:05.411" v="18286" actId="207"/>
          <ac:spMkLst>
            <pc:docMk/>
            <pc:sldMk cId="3191197264" sldId="2147478940"/>
            <ac:spMk id="17" creationId="{84148BDB-2C2F-6752-B280-8C190786AE83}"/>
          </ac:spMkLst>
        </pc:spChg>
        <pc:spChg chg="mod">
          <ac:chgData name="Bob Ward" userId="6da7c2dd-8e2e-469f-a216-c384312e2a2d" providerId="ADAL" clId="{62870759-0822-402D-B25C-BB6298B1EE64}" dt="2023-10-26T16:16:05.411" v="18286" actId="207"/>
          <ac:spMkLst>
            <pc:docMk/>
            <pc:sldMk cId="3191197264" sldId="2147478940"/>
            <ac:spMk id="18" creationId="{80DE74AB-E63F-4ED9-54B5-F922E59021FA}"/>
          </ac:spMkLst>
        </pc:spChg>
        <pc:spChg chg="mod">
          <ac:chgData name="Bob Ward" userId="6da7c2dd-8e2e-469f-a216-c384312e2a2d" providerId="ADAL" clId="{62870759-0822-402D-B25C-BB6298B1EE64}" dt="2023-10-26T16:16:05.411" v="18286" actId="207"/>
          <ac:spMkLst>
            <pc:docMk/>
            <pc:sldMk cId="3191197264" sldId="2147478940"/>
            <ac:spMk id="19" creationId="{8BA21379-9BCB-203C-1446-F68FE0BCD278}"/>
          </ac:spMkLst>
        </pc:spChg>
        <pc:spChg chg="mod">
          <ac:chgData name="Bob Ward" userId="6da7c2dd-8e2e-469f-a216-c384312e2a2d" providerId="ADAL" clId="{62870759-0822-402D-B25C-BB6298B1EE64}" dt="2023-10-26T16:16:05.411" v="18286" actId="207"/>
          <ac:spMkLst>
            <pc:docMk/>
            <pc:sldMk cId="3191197264" sldId="2147478940"/>
            <ac:spMk id="20" creationId="{B06A5ED7-329B-5FFD-FF9C-30EB19B4B2A2}"/>
          </ac:spMkLst>
        </pc:spChg>
        <pc:spChg chg="mod">
          <ac:chgData name="Bob Ward" userId="6da7c2dd-8e2e-469f-a216-c384312e2a2d" providerId="ADAL" clId="{62870759-0822-402D-B25C-BB6298B1EE64}" dt="2023-10-26T16:16:05.411" v="18286" actId="207"/>
          <ac:spMkLst>
            <pc:docMk/>
            <pc:sldMk cId="3191197264" sldId="2147478940"/>
            <ac:spMk id="21" creationId="{692E85F0-9A43-BE71-013D-4AB9C375742C}"/>
          </ac:spMkLst>
        </pc:spChg>
        <pc:spChg chg="mod">
          <ac:chgData name="Bob Ward" userId="6da7c2dd-8e2e-469f-a216-c384312e2a2d" providerId="ADAL" clId="{62870759-0822-402D-B25C-BB6298B1EE64}" dt="2023-10-26T16:16:05.411" v="18286" actId="207"/>
          <ac:spMkLst>
            <pc:docMk/>
            <pc:sldMk cId="3191197264" sldId="2147478940"/>
            <ac:spMk id="22" creationId="{587B05EC-D142-2A33-71BB-B6FCAAAE1916}"/>
          </ac:spMkLst>
        </pc:spChg>
        <pc:spChg chg="mod">
          <ac:chgData name="Bob Ward" userId="6da7c2dd-8e2e-469f-a216-c384312e2a2d" providerId="ADAL" clId="{62870759-0822-402D-B25C-BB6298B1EE64}" dt="2023-10-26T16:16:05.411" v="18286" actId="207"/>
          <ac:spMkLst>
            <pc:docMk/>
            <pc:sldMk cId="3191197264" sldId="2147478940"/>
            <ac:spMk id="23" creationId="{BD12CE23-9E76-6A9F-48AD-058CA150BBE9}"/>
          </ac:spMkLst>
        </pc:spChg>
        <pc:spChg chg="mod">
          <ac:chgData name="Bob Ward" userId="6da7c2dd-8e2e-469f-a216-c384312e2a2d" providerId="ADAL" clId="{62870759-0822-402D-B25C-BB6298B1EE64}" dt="2023-10-26T16:16:05.411" v="18286" actId="207"/>
          <ac:spMkLst>
            <pc:docMk/>
            <pc:sldMk cId="3191197264" sldId="2147478940"/>
            <ac:spMk id="24" creationId="{91F6348E-0627-F3E5-F68D-571A4B778FD1}"/>
          </ac:spMkLst>
        </pc:spChg>
        <pc:spChg chg="mod">
          <ac:chgData name="Bob Ward" userId="6da7c2dd-8e2e-469f-a216-c384312e2a2d" providerId="ADAL" clId="{62870759-0822-402D-B25C-BB6298B1EE64}" dt="2023-10-26T16:16:05.411" v="18286" actId="207"/>
          <ac:spMkLst>
            <pc:docMk/>
            <pc:sldMk cId="3191197264" sldId="2147478940"/>
            <ac:spMk id="25" creationId="{6CE2EDD3-BC05-E61E-239E-E1E1601CD341}"/>
          </ac:spMkLst>
        </pc:spChg>
        <pc:spChg chg="mod">
          <ac:chgData name="Bob Ward" userId="6da7c2dd-8e2e-469f-a216-c384312e2a2d" providerId="ADAL" clId="{62870759-0822-402D-B25C-BB6298B1EE64}" dt="2023-10-26T16:16:05.411" v="18286" actId="207"/>
          <ac:spMkLst>
            <pc:docMk/>
            <pc:sldMk cId="3191197264" sldId="2147478940"/>
            <ac:spMk id="26" creationId="{7E621AC7-2E0F-84A5-9866-75C4E42F0FFE}"/>
          </ac:spMkLst>
        </pc:spChg>
        <pc:spChg chg="mod">
          <ac:chgData name="Bob Ward" userId="6da7c2dd-8e2e-469f-a216-c384312e2a2d" providerId="ADAL" clId="{62870759-0822-402D-B25C-BB6298B1EE64}" dt="2023-10-26T16:16:05.411" v="18286" actId="207"/>
          <ac:spMkLst>
            <pc:docMk/>
            <pc:sldMk cId="3191197264" sldId="2147478940"/>
            <ac:spMk id="27" creationId="{A593DFC6-5218-04A9-1071-1F4B7783C839}"/>
          </ac:spMkLst>
        </pc:spChg>
        <pc:spChg chg="mod">
          <ac:chgData name="Bob Ward" userId="6da7c2dd-8e2e-469f-a216-c384312e2a2d" providerId="ADAL" clId="{62870759-0822-402D-B25C-BB6298B1EE64}" dt="2023-10-26T16:16:05.411" v="18286" actId="207"/>
          <ac:spMkLst>
            <pc:docMk/>
            <pc:sldMk cId="3191197264" sldId="2147478940"/>
            <ac:spMk id="28" creationId="{87BB1936-6BA4-C53B-297C-1A8A3A6655C9}"/>
          </ac:spMkLst>
        </pc:spChg>
        <pc:spChg chg="mod">
          <ac:chgData name="Bob Ward" userId="6da7c2dd-8e2e-469f-a216-c384312e2a2d" providerId="ADAL" clId="{62870759-0822-402D-B25C-BB6298B1EE64}" dt="2023-10-26T16:16:05.411" v="18286" actId="207"/>
          <ac:spMkLst>
            <pc:docMk/>
            <pc:sldMk cId="3191197264" sldId="2147478940"/>
            <ac:spMk id="29" creationId="{C8342CE3-0DA7-8D3E-A351-9FDA5516314D}"/>
          </ac:spMkLst>
        </pc:spChg>
        <pc:spChg chg="mod">
          <ac:chgData name="Bob Ward" userId="6da7c2dd-8e2e-469f-a216-c384312e2a2d" providerId="ADAL" clId="{62870759-0822-402D-B25C-BB6298B1EE64}" dt="2023-10-26T16:16:05.411" v="18286" actId="207"/>
          <ac:spMkLst>
            <pc:docMk/>
            <pc:sldMk cId="3191197264" sldId="2147478940"/>
            <ac:spMk id="30" creationId="{96D932F1-3860-BC0E-CEA9-5738DDE35D30}"/>
          </ac:spMkLst>
        </pc:spChg>
        <pc:spChg chg="mod">
          <ac:chgData name="Bob Ward" userId="6da7c2dd-8e2e-469f-a216-c384312e2a2d" providerId="ADAL" clId="{62870759-0822-402D-B25C-BB6298B1EE64}" dt="2023-10-26T16:16:05.411" v="18286" actId="207"/>
          <ac:spMkLst>
            <pc:docMk/>
            <pc:sldMk cId="3191197264" sldId="2147478940"/>
            <ac:spMk id="31" creationId="{DDD80323-FA22-5790-95AC-19AC0F0FE43E}"/>
          </ac:spMkLst>
        </pc:spChg>
        <pc:spChg chg="mod">
          <ac:chgData name="Bob Ward" userId="6da7c2dd-8e2e-469f-a216-c384312e2a2d" providerId="ADAL" clId="{62870759-0822-402D-B25C-BB6298B1EE64}" dt="2023-10-26T16:16:05.411" v="18286" actId="207"/>
          <ac:spMkLst>
            <pc:docMk/>
            <pc:sldMk cId="3191197264" sldId="2147478940"/>
            <ac:spMk id="32" creationId="{A6D5DD4B-7E4C-DAB9-6951-7B0167173C3C}"/>
          </ac:spMkLst>
        </pc:spChg>
        <pc:spChg chg="mod">
          <ac:chgData name="Bob Ward" userId="6da7c2dd-8e2e-469f-a216-c384312e2a2d" providerId="ADAL" clId="{62870759-0822-402D-B25C-BB6298B1EE64}" dt="2023-10-26T16:16:05.411" v="18286" actId="207"/>
          <ac:spMkLst>
            <pc:docMk/>
            <pc:sldMk cId="3191197264" sldId="2147478940"/>
            <ac:spMk id="33" creationId="{54856B8A-A272-F506-D2E8-99E2C782ED1C}"/>
          </ac:spMkLst>
        </pc:spChg>
        <pc:spChg chg="add del mod">
          <ac:chgData name="Bob Ward" userId="6da7c2dd-8e2e-469f-a216-c384312e2a2d" providerId="ADAL" clId="{62870759-0822-402D-B25C-BB6298B1EE64}" dt="2023-10-26T16:15:54.128" v="18285" actId="478"/>
          <ac:spMkLst>
            <pc:docMk/>
            <pc:sldMk cId="3191197264" sldId="2147478940"/>
            <ac:spMk id="34" creationId="{D2767D8E-0E13-ABE2-2E62-EA6686FB5C3B}"/>
          </ac:spMkLst>
        </pc:spChg>
        <pc:spChg chg="add del mod">
          <ac:chgData name="Bob Ward" userId="6da7c2dd-8e2e-469f-a216-c384312e2a2d" providerId="ADAL" clId="{62870759-0822-402D-B25C-BB6298B1EE64}" dt="2023-10-26T16:40:23.187" v="18507" actId="478"/>
          <ac:spMkLst>
            <pc:docMk/>
            <pc:sldMk cId="3191197264" sldId="2147478940"/>
            <ac:spMk id="35" creationId="{405E3138-6F6C-1904-03E5-A63560A83744}"/>
          </ac:spMkLst>
        </pc:spChg>
        <pc:spChg chg="add del mod">
          <ac:chgData name="Bob Ward" userId="6da7c2dd-8e2e-469f-a216-c384312e2a2d" providerId="ADAL" clId="{62870759-0822-402D-B25C-BB6298B1EE64}" dt="2023-10-26T16:40:19.045" v="18504" actId="478"/>
          <ac:spMkLst>
            <pc:docMk/>
            <pc:sldMk cId="3191197264" sldId="2147478940"/>
            <ac:spMk id="36" creationId="{80F7E69C-AD8F-AECB-E9AB-DE5CB15DE2B4}"/>
          </ac:spMkLst>
        </pc:spChg>
        <pc:spChg chg="add mod">
          <ac:chgData name="Bob Ward" userId="6da7c2dd-8e2e-469f-a216-c384312e2a2d" providerId="ADAL" clId="{62870759-0822-402D-B25C-BB6298B1EE64}" dt="2023-10-26T16:52:12.755" v="18694" actId="1076"/>
          <ac:spMkLst>
            <pc:docMk/>
            <pc:sldMk cId="3191197264" sldId="2147478940"/>
            <ac:spMk id="37" creationId="{E08A948B-0AD8-6F11-6AEA-D4309F6D8FB4}"/>
          </ac:spMkLst>
        </pc:spChg>
        <pc:spChg chg="add mod">
          <ac:chgData name="Bob Ward" userId="6da7c2dd-8e2e-469f-a216-c384312e2a2d" providerId="ADAL" clId="{62870759-0822-402D-B25C-BB6298B1EE64}" dt="2023-10-26T16:52:12.755" v="18694" actId="1076"/>
          <ac:spMkLst>
            <pc:docMk/>
            <pc:sldMk cId="3191197264" sldId="2147478940"/>
            <ac:spMk id="38" creationId="{1BA0CE62-2B44-73F5-7F7D-4835D66706A4}"/>
          </ac:spMkLst>
        </pc:spChg>
        <pc:spChg chg="add del mod">
          <ac:chgData name="Bob Ward" userId="6da7c2dd-8e2e-469f-a216-c384312e2a2d" providerId="ADAL" clId="{62870759-0822-402D-B25C-BB6298B1EE64}" dt="2023-10-26T16:40:21.093" v="18506" actId="478"/>
          <ac:spMkLst>
            <pc:docMk/>
            <pc:sldMk cId="3191197264" sldId="2147478940"/>
            <ac:spMk id="42" creationId="{E53CE0EF-2427-4FAE-EF3F-FA854006BE21}"/>
          </ac:spMkLst>
        </pc:spChg>
        <pc:spChg chg="add mod">
          <ac:chgData name="Bob Ward" userId="6da7c2dd-8e2e-469f-a216-c384312e2a2d" providerId="ADAL" clId="{62870759-0822-402D-B25C-BB6298B1EE64}" dt="2023-10-29T19:18:39.757" v="30685" actId="1076"/>
          <ac:spMkLst>
            <pc:docMk/>
            <pc:sldMk cId="3191197264" sldId="2147478940"/>
            <ac:spMk id="43" creationId="{4AE8649E-BE4E-4E1C-C88B-EF5B7F19FDCF}"/>
          </ac:spMkLst>
        </pc:spChg>
        <pc:spChg chg="add mod">
          <ac:chgData name="Bob Ward" userId="6da7c2dd-8e2e-469f-a216-c384312e2a2d" providerId="ADAL" clId="{62870759-0822-402D-B25C-BB6298B1EE64}" dt="2023-10-26T16:52:12.755" v="18694" actId="1076"/>
          <ac:spMkLst>
            <pc:docMk/>
            <pc:sldMk cId="3191197264" sldId="2147478940"/>
            <ac:spMk id="44" creationId="{5D40683F-104D-3126-0D5F-C420E0359773}"/>
          </ac:spMkLst>
        </pc:spChg>
        <pc:spChg chg="add mod">
          <ac:chgData name="Bob Ward" userId="6da7c2dd-8e2e-469f-a216-c384312e2a2d" providerId="ADAL" clId="{62870759-0822-402D-B25C-BB6298B1EE64}" dt="2023-10-26T16:52:12.755" v="18694" actId="1076"/>
          <ac:spMkLst>
            <pc:docMk/>
            <pc:sldMk cId="3191197264" sldId="2147478940"/>
            <ac:spMk id="45" creationId="{EB0CA42C-2512-C98C-2DA2-B33F52EB70A0}"/>
          </ac:spMkLst>
        </pc:spChg>
        <pc:spChg chg="add mod">
          <ac:chgData name="Bob Ward" userId="6da7c2dd-8e2e-469f-a216-c384312e2a2d" providerId="ADAL" clId="{62870759-0822-402D-B25C-BB6298B1EE64}" dt="2023-10-29T19:18:46.084" v="30689" actId="1076"/>
          <ac:spMkLst>
            <pc:docMk/>
            <pc:sldMk cId="3191197264" sldId="2147478940"/>
            <ac:spMk id="46" creationId="{85FC1DA4-4865-1128-7BC2-EF5BFDD80FDF}"/>
          </ac:spMkLst>
        </pc:spChg>
        <pc:spChg chg="mod">
          <ac:chgData name="Bob Ward" userId="6da7c2dd-8e2e-469f-a216-c384312e2a2d" providerId="ADAL" clId="{62870759-0822-402D-B25C-BB6298B1EE64}" dt="2023-10-26T16:42:09.997" v="18543"/>
          <ac:spMkLst>
            <pc:docMk/>
            <pc:sldMk cId="3191197264" sldId="2147478940"/>
            <ac:spMk id="49" creationId="{461A73B1-4AA3-6D89-DF08-47A07638A336}"/>
          </ac:spMkLst>
        </pc:spChg>
        <pc:spChg chg="mod">
          <ac:chgData name="Bob Ward" userId="6da7c2dd-8e2e-469f-a216-c384312e2a2d" providerId="ADAL" clId="{62870759-0822-402D-B25C-BB6298B1EE64}" dt="2023-10-26T16:42:09.997" v="18543"/>
          <ac:spMkLst>
            <pc:docMk/>
            <pc:sldMk cId="3191197264" sldId="2147478940"/>
            <ac:spMk id="50" creationId="{8A44A806-EEE8-EC8B-635F-294E67A3C162}"/>
          </ac:spMkLst>
        </pc:spChg>
        <pc:spChg chg="mod">
          <ac:chgData name="Bob Ward" userId="6da7c2dd-8e2e-469f-a216-c384312e2a2d" providerId="ADAL" clId="{62870759-0822-402D-B25C-BB6298B1EE64}" dt="2023-10-26T16:42:09.997" v="18543"/>
          <ac:spMkLst>
            <pc:docMk/>
            <pc:sldMk cId="3191197264" sldId="2147478940"/>
            <ac:spMk id="51" creationId="{647AC466-7BF3-3480-51EF-5FC9F4233DBE}"/>
          </ac:spMkLst>
        </pc:spChg>
        <pc:spChg chg="mod">
          <ac:chgData name="Bob Ward" userId="6da7c2dd-8e2e-469f-a216-c384312e2a2d" providerId="ADAL" clId="{62870759-0822-402D-B25C-BB6298B1EE64}" dt="2023-10-26T16:42:09.997" v="18543"/>
          <ac:spMkLst>
            <pc:docMk/>
            <pc:sldMk cId="3191197264" sldId="2147478940"/>
            <ac:spMk id="52" creationId="{02833546-7663-D230-1DED-1B124D934B18}"/>
          </ac:spMkLst>
        </pc:spChg>
        <pc:spChg chg="mod">
          <ac:chgData name="Bob Ward" userId="6da7c2dd-8e2e-469f-a216-c384312e2a2d" providerId="ADAL" clId="{62870759-0822-402D-B25C-BB6298B1EE64}" dt="2023-10-26T16:42:09.997" v="18543"/>
          <ac:spMkLst>
            <pc:docMk/>
            <pc:sldMk cId="3191197264" sldId="2147478940"/>
            <ac:spMk id="53" creationId="{8E09B1AF-5DAA-102A-1D19-59437E097B85}"/>
          </ac:spMkLst>
        </pc:spChg>
        <pc:spChg chg="mod">
          <ac:chgData name="Bob Ward" userId="6da7c2dd-8e2e-469f-a216-c384312e2a2d" providerId="ADAL" clId="{62870759-0822-402D-B25C-BB6298B1EE64}" dt="2023-10-26T16:42:09.997" v="18543"/>
          <ac:spMkLst>
            <pc:docMk/>
            <pc:sldMk cId="3191197264" sldId="2147478940"/>
            <ac:spMk id="54" creationId="{3D9F0179-1588-55B6-C67B-48B0D7D813A6}"/>
          </ac:spMkLst>
        </pc:spChg>
        <pc:spChg chg="mod">
          <ac:chgData name="Bob Ward" userId="6da7c2dd-8e2e-469f-a216-c384312e2a2d" providerId="ADAL" clId="{62870759-0822-402D-B25C-BB6298B1EE64}" dt="2023-10-26T16:42:09.997" v="18543"/>
          <ac:spMkLst>
            <pc:docMk/>
            <pc:sldMk cId="3191197264" sldId="2147478940"/>
            <ac:spMk id="55" creationId="{4E038042-3D79-C063-A8A8-2D0E76ACEFA3}"/>
          </ac:spMkLst>
        </pc:spChg>
        <pc:spChg chg="mod">
          <ac:chgData name="Bob Ward" userId="6da7c2dd-8e2e-469f-a216-c384312e2a2d" providerId="ADAL" clId="{62870759-0822-402D-B25C-BB6298B1EE64}" dt="2023-10-26T16:42:09.997" v="18543"/>
          <ac:spMkLst>
            <pc:docMk/>
            <pc:sldMk cId="3191197264" sldId="2147478940"/>
            <ac:spMk id="56" creationId="{F7F5D12D-B7DE-13D5-DE88-61C904F0CD87}"/>
          </ac:spMkLst>
        </pc:spChg>
        <pc:spChg chg="mod">
          <ac:chgData name="Bob Ward" userId="6da7c2dd-8e2e-469f-a216-c384312e2a2d" providerId="ADAL" clId="{62870759-0822-402D-B25C-BB6298B1EE64}" dt="2023-10-26T16:42:09.997" v="18543"/>
          <ac:spMkLst>
            <pc:docMk/>
            <pc:sldMk cId="3191197264" sldId="2147478940"/>
            <ac:spMk id="57" creationId="{E699DC54-BF43-16BD-C86E-83B384304981}"/>
          </ac:spMkLst>
        </pc:spChg>
        <pc:spChg chg="mod">
          <ac:chgData name="Bob Ward" userId="6da7c2dd-8e2e-469f-a216-c384312e2a2d" providerId="ADAL" clId="{62870759-0822-402D-B25C-BB6298B1EE64}" dt="2023-10-26T16:42:09.997" v="18543"/>
          <ac:spMkLst>
            <pc:docMk/>
            <pc:sldMk cId="3191197264" sldId="2147478940"/>
            <ac:spMk id="58" creationId="{CEB9DCBE-4AE8-A706-9760-F293EABAB7FB}"/>
          </ac:spMkLst>
        </pc:spChg>
        <pc:spChg chg="mod">
          <ac:chgData name="Bob Ward" userId="6da7c2dd-8e2e-469f-a216-c384312e2a2d" providerId="ADAL" clId="{62870759-0822-402D-B25C-BB6298B1EE64}" dt="2023-10-26T16:42:09.997" v="18543"/>
          <ac:spMkLst>
            <pc:docMk/>
            <pc:sldMk cId="3191197264" sldId="2147478940"/>
            <ac:spMk id="59" creationId="{15FE0F43-4B8C-DBB8-28FE-7BD557C4CE68}"/>
          </ac:spMkLst>
        </pc:spChg>
        <pc:spChg chg="mod">
          <ac:chgData name="Bob Ward" userId="6da7c2dd-8e2e-469f-a216-c384312e2a2d" providerId="ADAL" clId="{62870759-0822-402D-B25C-BB6298B1EE64}" dt="2023-10-26T16:42:09.997" v="18543"/>
          <ac:spMkLst>
            <pc:docMk/>
            <pc:sldMk cId="3191197264" sldId="2147478940"/>
            <ac:spMk id="60" creationId="{76EFDB07-CECF-1903-643C-2D72C71C788B}"/>
          </ac:spMkLst>
        </pc:spChg>
        <pc:spChg chg="mod">
          <ac:chgData name="Bob Ward" userId="6da7c2dd-8e2e-469f-a216-c384312e2a2d" providerId="ADAL" clId="{62870759-0822-402D-B25C-BB6298B1EE64}" dt="2023-10-26T16:42:09.997" v="18543"/>
          <ac:spMkLst>
            <pc:docMk/>
            <pc:sldMk cId="3191197264" sldId="2147478940"/>
            <ac:spMk id="61" creationId="{E520244D-86A5-0310-37BE-BB1A661C91CC}"/>
          </ac:spMkLst>
        </pc:spChg>
        <pc:spChg chg="mod">
          <ac:chgData name="Bob Ward" userId="6da7c2dd-8e2e-469f-a216-c384312e2a2d" providerId="ADAL" clId="{62870759-0822-402D-B25C-BB6298B1EE64}" dt="2023-10-26T16:42:09.997" v="18543"/>
          <ac:spMkLst>
            <pc:docMk/>
            <pc:sldMk cId="3191197264" sldId="2147478940"/>
            <ac:spMk id="62" creationId="{B1F1A121-5E52-5085-9956-6B31C7510D28}"/>
          </ac:spMkLst>
        </pc:spChg>
        <pc:spChg chg="mod">
          <ac:chgData name="Bob Ward" userId="6da7c2dd-8e2e-469f-a216-c384312e2a2d" providerId="ADAL" clId="{62870759-0822-402D-B25C-BB6298B1EE64}" dt="2023-10-26T16:42:09.997" v="18543"/>
          <ac:spMkLst>
            <pc:docMk/>
            <pc:sldMk cId="3191197264" sldId="2147478940"/>
            <ac:spMk id="63" creationId="{BC916D82-B59D-7A99-52E6-123A80D4DC53}"/>
          </ac:spMkLst>
        </pc:spChg>
        <pc:spChg chg="mod">
          <ac:chgData name="Bob Ward" userId="6da7c2dd-8e2e-469f-a216-c384312e2a2d" providerId="ADAL" clId="{62870759-0822-402D-B25C-BB6298B1EE64}" dt="2023-10-26T16:42:09.997" v="18543"/>
          <ac:spMkLst>
            <pc:docMk/>
            <pc:sldMk cId="3191197264" sldId="2147478940"/>
            <ac:spMk id="64" creationId="{F6942340-0E60-B3C0-1494-129E804A4685}"/>
          </ac:spMkLst>
        </pc:spChg>
        <pc:spChg chg="mod">
          <ac:chgData name="Bob Ward" userId="6da7c2dd-8e2e-469f-a216-c384312e2a2d" providerId="ADAL" clId="{62870759-0822-402D-B25C-BB6298B1EE64}" dt="2023-10-26T16:42:09.997" v="18543"/>
          <ac:spMkLst>
            <pc:docMk/>
            <pc:sldMk cId="3191197264" sldId="2147478940"/>
            <ac:spMk id="65" creationId="{7E35FC17-EDEF-0958-FBBC-09BAEF3F6158}"/>
          </ac:spMkLst>
        </pc:spChg>
        <pc:spChg chg="mod">
          <ac:chgData name="Bob Ward" userId="6da7c2dd-8e2e-469f-a216-c384312e2a2d" providerId="ADAL" clId="{62870759-0822-402D-B25C-BB6298B1EE64}" dt="2023-10-26T16:42:09.997" v="18543"/>
          <ac:spMkLst>
            <pc:docMk/>
            <pc:sldMk cId="3191197264" sldId="2147478940"/>
            <ac:spMk id="66" creationId="{F4550FE9-93FE-CB78-0826-9457853A5830}"/>
          </ac:spMkLst>
        </pc:spChg>
        <pc:spChg chg="mod">
          <ac:chgData name="Bob Ward" userId="6da7c2dd-8e2e-469f-a216-c384312e2a2d" providerId="ADAL" clId="{62870759-0822-402D-B25C-BB6298B1EE64}" dt="2023-10-26T16:42:09.997" v="18543"/>
          <ac:spMkLst>
            <pc:docMk/>
            <pc:sldMk cId="3191197264" sldId="2147478940"/>
            <ac:spMk id="67" creationId="{0BD4EE91-F469-C55A-F6B6-E97BBDCABA36}"/>
          </ac:spMkLst>
        </pc:spChg>
        <pc:spChg chg="mod">
          <ac:chgData name="Bob Ward" userId="6da7c2dd-8e2e-469f-a216-c384312e2a2d" providerId="ADAL" clId="{62870759-0822-402D-B25C-BB6298B1EE64}" dt="2023-10-26T16:42:09.997" v="18543"/>
          <ac:spMkLst>
            <pc:docMk/>
            <pc:sldMk cId="3191197264" sldId="2147478940"/>
            <ac:spMk id="68" creationId="{FDEE034E-7C73-D0DC-7E31-05647ACA0CB1}"/>
          </ac:spMkLst>
        </pc:spChg>
        <pc:spChg chg="mod">
          <ac:chgData name="Bob Ward" userId="6da7c2dd-8e2e-469f-a216-c384312e2a2d" providerId="ADAL" clId="{62870759-0822-402D-B25C-BB6298B1EE64}" dt="2023-10-26T16:42:09.997" v="18543"/>
          <ac:spMkLst>
            <pc:docMk/>
            <pc:sldMk cId="3191197264" sldId="2147478940"/>
            <ac:spMk id="69" creationId="{EC0FA8DC-7479-1DB0-C049-F42DB0F952F9}"/>
          </ac:spMkLst>
        </pc:spChg>
        <pc:spChg chg="add mod">
          <ac:chgData name="Bob Ward" userId="6da7c2dd-8e2e-469f-a216-c384312e2a2d" providerId="ADAL" clId="{62870759-0822-402D-B25C-BB6298B1EE64}" dt="2023-10-26T16:52:21.137" v="18695" actId="1076"/>
          <ac:spMkLst>
            <pc:docMk/>
            <pc:sldMk cId="3191197264" sldId="2147478940"/>
            <ac:spMk id="70" creationId="{ED1680E3-7924-9A55-D94C-4F587BAFFFF4}"/>
          </ac:spMkLst>
        </pc:spChg>
        <pc:spChg chg="add mod">
          <ac:chgData name="Bob Ward" userId="6da7c2dd-8e2e-469f-a216-c384312e2a2d" providerId="ADAL" clId="{62870759-0822-402D-B25C-BB6298B1EE64}" dt="2023-10-26T16:52:21.137" v="18695" actId="1076"/>
          <ac:spMkLst>
            <pc:docMk/>
            <pc:sldMk cId="3191197264" sldId="2147478940"/>
            <ac:spMk id="71" creationId="{009D0927-6E2A-A01D-0143-DAFCA6349E9D}"/>
          </ac:spMkLst>
        </pc:spChg>
        <pc:spChg chg="add mod">
          <ac:chgData name="Bob Ward" userId="6da7c2dd-8e2e-469f-a216-c384312e2a2d" providerId="ADAL" clId="{62870759-0822-402D-B25C-BB6298B1EE64}" dt="2023-10-26T16:52:21.137" v="18695" actId="1076"/>
          <ac:spMkLst>
            <pc:docMk/>
            <pc:sldMk cId="3191197264" sldId="2147478940"/>
            <ac:spMk id="72" creationId="{E59FC453-B1C4-F41F-27E7-F9935707E931}"/>
          </ac:spMkLst>
        </pc:spChg>
        <pc:spChg chg="add mod">
          <ac:chgData name="Bob Ward" userId="6da7c2dd-8e2e-469f-a216-c384312e2a2d" providerId="ADAL" clId="{62870759-0822-402D-B25C-BB6298B1EE64}" dt="2023-10-26T16:52:21.137" v="18695" actId="1076"/>
          <ac:spMkLst>
            <pc:docMk/>
            <pc:sldMk cId="3191197264" sldId="2147478940"/>
            <ac:spMk id="73" creationId="{A1E7497A-C184-0359-8D7E-15B5A8830D37}"/>
          </ac:spMkLst>
        </pc:spChg>
        <pc:spChg chg="add mod">
          <ac:chgData name="Bob Ward" userId="6da7c2dd-8e2e-469f-a216-c384312e2a2d" providerId="ADAL" clId="{62870759-0822-402D-B25C-BB6298B1EE64}" dt="2023-10-26T16:51:21.970" v="18688" actId="1076"/>
          <ac:spMkLst>
            <pc:docMk/>
            <pc:sldMk cId="3191197264" sldId="2147478940"/>
            <ac:spMk id="74" creationId="{13D6C687-B101-99CE-C410-EF1C3CB8EB8A}"/>
          </ac:spMkLst>
        </pc:spChg>
        <pc:grpChg chg="add del mod">
          <ac:chgData name="Bob Ward" userId="6da7c2dd-8e2e-469f-a216-c384312e2a2d" providerId="ADAL" clId="{62870759-0822-402D-B25C-BB6298B1EE64}" dt="2023-10-26T16:15:50.483" v="18284" actId="478"/>
          <ac:grpSpMkLst>
            <pc:docMk/>
            <pc:sldMk cId="3191197264" sldId="2147478940"/>
            <ac:grpSpMk id="10" creationId="{4359E13F-7895-2F27-3127-963ADBFD66A9}"/>
          </ac:grpSpMkLst>
        </pc:grpChg>
        <pc:grpChg chg="mod topLvl">
          <ac:chgData name="Bob Ward" userId="6da7c2dd-8e2e-469f-a216-c384312e2a2d" providerId="ADAL" clId="{62870759-0822-402D-B25C-BB6298B1EE64}" dt="2023-10-26T16:52:12.755" v="18694" actId="1076"/>
          <ac:grpSpMkLst>
            <pc:docMk/>
            <pc:sldMk cId="3191197264" sldId="2147478940"/>
            <ac:grpSpMk id="11" creationId="{AB599256-4F2F-9408-2E96-42C2AC0EB866}"/>
          </ac:grpSpMkLst>
        </pc:grpChg>
        <pc:grpChg chg="add mod">
          <ac:chgData name="Bob Ward" userId="6da7c2dd-8e2e-469f-a216-c384312e2a2d" providerId="ADAL" clId="{62870759-0822-402D-B25C-BB6298B1EE64}" dt="2023-10-26T16:52:21.137" v="18695" actId="1076"/>
          <ac:grpSpMkLst>
            <pc:docMk/>
            <pc:sldMk cId="3191197264" sldId="2147478940"/>
            <ac:grpSpMk id="48" creationId="{6C897884-C622-A63F-0D60-4C8BDA4D470F}"/>
          </ac:grpSpMkLst>
        </pc:grpChg>
        <pc:picChg chg="add mod">
          <ac:chgData name="Bob Ward" userId="6da7c2dd-8e2e-469f-a216-c384312e2a2d" providerId="ADAL" clId="{62870759-0822-402D-B25C-BB6298B1EE64}" dt="2023-10-26T16:45:18.615" v="18588" actId="1076"/>
          <ac:picMkLst>
            <pc:docMk/>
            <pc:sldMk cId="3191197264" sldId="2147478940"/>
            <ac:picMk id="3" creationId="{198C9AF5-97DB-4381-E104-DA72487752B6}"/>
          </ac:picMkLst>
        </pc:picChg>
        <pc:picChg chg="add mod">
          <ac:chgData name="Bob Ward" userId="6da7c2dd-8e2e-469f-a216-c384312e2a2d" providerId="ADAL" clId="{62870759-0822-402D-B25C-BB6298B1EE64}" dt="2023-10-26T16:51:46.832" v="18689" actId="1076"/>
          <ac:picMkLst>
            <pc:docMk/>
            <pc:sldMk cId="3191197264" sldId="2147478940"/>
            <ac:picMk id="5" creationId="{279472B4-B0CF-5FC9-2215-849F0E3A937C}"/>
          </ac:picMkLst>
        </pc:picChg>
        <pc:picChg chg="add mod">
          <ac:chgData name="Bob Ward" userId="6da7c2dd-8e2e-469f-a216-c384312e2a2d" providerId="ADAL" clId="{62870759-0822-402D-B25C-BB6298B1EE64}" dt="2023-10-26T16:52:12.755" v="18694" actId="1076"/>
          <ac:picMkLst>
            <pc:docMk/>
            <pc:sldMk cId="3191197264" sldId="2147478940"/>
            <ac:picMk id="7" creationId="{6B437114-CB01-38DD-B385-703D80742EB2}"/>
          </ac:picMkLst>
        </pc:picChg>
        <pc:picChg chg="add mod">
          <ac:chgData name="Bob Ward" userId="6da7c2dd-8e2e-469f-a216-c384312e2a2d" providerId="ADAL" clId="{62870759-0822-402D-B25C-BB6298B1EE64}" dt="2023-11-12T18:35:08.832" v="72793" actId="1076"/>
          <ac:picMkLst>
            <pc:docMk/>
            <pc:sldMk cId="3191197264" sldId="2147478940"/>
            <ac:picMk id="8" creationId="{6DA106A0-EA2C-0051-E645-15758D02C443}"/>
          </ac:picMkLst>
        </pc:picChg>
        <pc:picChg chg="add del mod">
          <ac:chgData name="Bob Ward" userId="6da7c2dd-8e2e-469f-a216-c384312e2a2d" providerId="ADAL" clId="{62870759-0822-402D-B25C-BB6298B1EE64}" dt="2023-10-29T19:18:55.055" v="30695" actId="478"/>
          <ac:picMkLst>
            <pc:docMk/>
            <pc:sldMk cId="3191197264" sldId="2147478940"/>
            <ac:picMk id="8" creationId="{E1843BD8-949C-1508-DF8E-E665DC5617E4}"/>
          </ac:picMkLst>
        </pc:picChg>
        <pc:picChg chg="add mod">
          <ac:chgData name="Bob Ward" userId="6da7c2dd-8e2e-469f-a216-c384312e2a2d" providerId="ADAL" clId="{62870759-0822-402D-B25C-BB6298B1EE64}" dt="2023-10-26T16:52:12.755" v="18694" actId="1076"/>
          <ac:picMkLst>
            <pc:docMk/>
            <pc:sldMk cId="3191197264" sldId="2147478940"/>
            <ac:picMk id="9" creationId="{B5668F08-EC69-63D2-0BD3-623F2AD2DCCB}"/>
          </ac:picMkLst>
        </pc:picChg>
        <pc:picChg chg="add mod">
          <ac:chgData name="Bob Ward" userId="6da7c2dd-8e2e-469f-a216-c384312e2a2d" providerId="ADAL" clId="{62870759-0822-402D-B25C-BB6298B1EE64}" dt="2023-10-26T16:52:21.137" v="18695" actId="1076"/>
          <ac:picMkLst>
            <pc:docMk/>
            <pc:sldMk cId="3191197264" sldId="2147478940"/>
            <ac:picMk id="39" creationId="{21EA7299-F84E-EB5E-CB02-3A3BD18FCD18}"/>
          </ac:picMkLst>
        </pc:picChg>
        <pc:picChg chg="add mod">
          <ac:chgData name="Bob Ward" userId="6da7c2dd-8e2e-469f-a216-c384312e2a2d" providerId="ADAL" clId="{62870759-0822-402D-B25C-BB6298B1EE64}" dt="2023-10-26T16:52:21.137" v="18695" actId="1076"/>
          <ac:picMkLst>
            <pc:docMk/>
            <pc:sldMk cId="3191197264" sldId="2147478940"/>
            <ac:picMk id="40" creationId="{622E88D2-0A4B-2D32-E802-51391DA4CC51}"/>
          </ac:picMkLst>
        </pc:picChg>
        <pc:picChg chg="add mod">
          <ac:chgData name="Bob Ward" userId="6da7c2dd-8e2e-469f-a216-c384312e2a2d" providerId="ADAL" clId="{62870759-0822-402D-B25C-BB6298B1EE64}" dt="2023-10-26T16:52:12.755" v="18694" actId="1076"/>
          <ac:picMkLst>
            <pc:docMk/>
            <pc:sldMk cId="3191197264" sldId="2147478940"/>
            <ac:picMk id="41" creationId="{7A47F0DE-82DF-4F78-95D6-392710582706}"/>
          </ac:picMkLst>
        </pc:picChg>
        <pc:picChg chg="add mod">
          <ac:chgData name="Bob Ward" userId="6da7c2dd-8e2e-469f-a216-c384312e2a2d" providerId="ADAL" clId="{62870759-0822-402D-B25C-BB6298B1EE64}" dt="2023-10-26T16:52:21.137" v="18695" actId="1076"/>
          <ac:picMkLst>
            <pc:docMk/>
            <pc:sldMk cId="3191197264" sldId="2147478940"/>
            <ac:picMk id="47" creationId="{91046D8A-E692-F283-A7DF-8272EC182885}"/>
          </ac:picMkLst>
        </pc:picChg>
      </pc:sldChg>
      <pc:sldChg chg="addSp delSp modSp new mod modAnim modNotesTx">
        <pc:chgData name="Bob Ward" userId="6da7c2dd-8e2e-469f-a216-c384312e2a2d" providerId="ADAL" clId="{62870759-0822-402D-B25C-BB6298B1EE64}" dt="2023-10-26T21:54:42.365" v="19400" actId="255"/>
        <pc:sldMkLst>
          <pc:docMk/>
          <pc:sldMk cId="2261293081" sldId="2147478941"/>
        </pc:sldMkLst>
        <pc:spChg chg="mod">
          <ac:chgData name="Bob Ward" userId="6da7c2dd-8e2e-469f-a216-c384312e2a2d" providerId="ADAL" clId="{62870759-0822-402D-B25C-BB6298B1EE64}" dt="2023-10-23T17:59:51.133" v="14224" actId="6549"/>
          <ac:spMkLst>
            <pc:docMk/>
            <pc:sldMk cId="2261293081" sldId="2147478941"/>
            <ac:spMk id="2" creationId="{63434ED0-AA34-39A3-77F4-E29C4F3C5E6C}"/>
          </ac:spMkLst>
        </pc:spChg>
        <pc:spChg chg="add mod">
          <ac:chgData name="Bob Ward" userId="6da7c2dd-8e2e-469f-a216-c384312e2a2d" providerId="ADAL" clId="{62870759-0822-402D-B25C-BB6298B1EE64}" dt="2023-10-26T21:54:42.365" v="19400" actId="255"/>
          <ac:spMkLst>
            <pc:docMk/>
            <pc:sldMk cId="2261293081" sldId="2147478941"/>
            <ac:spMk id="3" creationId="{BA0118C5-72F6-304A-85F4-2238D813B703}"/>
          </ac:spMkLst>
        </pc:spChg>
        <pc:spChg chg="add del">
          <ac:chgData name="Bob Ward" userId="6da7c2dd-8e2e-469f-a216-c384312e2a2d" providerId="ADAL" clId="{62870759-0822-402D-B25C-BB6298B1EE64}" dt="2023-10-23T18:00:57.987" v="14259"/>
          <ac:spMkLst>
            <pc:docMk/>
            <pc:sldMk cId="2261293081" sldId="2147478941"/>
            <ac:spMk id="4" creationId="{0B99513B-411B-5B08-5370-6F77F678051A}"/>
          </ac:spMkLst>
        </pc:spChg>
        <pc:spChg chg="add mod">
          <ac:chgData name="Bob Ward" userId="6da7c2dd-8e2e-469f-a216-c384312e2a2d" providerId="ADAL" clId="{62870759-0822-402D-B25C-BB6298B1EE64}" dt="2023-10-23T18:06:28.422" v="14309" actId="207"/>
          <ac:spMkLst>
            <pc:docMk/>
            <pc:sldMk cId="2261293081" sldId="2147478941"/>
            <ac:spMk id="8" creationId="{5407D6A8-3C95-B3C2-CCBD-308022CA1579}"/>
          </ac:spMkLst>
        </pc:spChg>
        <pc:picChg chg="add del mod">
          <ac:chgData name="Bob Ward" userId="6da7c2dd-8e2e-469f-a216-c384312e2a2d" providerId="ADAL" clId="{62870759-0822-402D-B25C-BB6298B1EE64}" dt="2023-10-23T18:01:05.203" v="14263" actId="478"/>
          <ac:picMkLst>
            <pc:docMk/>
            <pc:sldMk cId="2261293081" sldId="2147478941"/>
            <ac:picMk id="5" creationId="{029FA8A6-6780-05ED-5043-2EDA3CDDBE99}"/>
          </ac:picMkLst>
        </pc:picChg>
        <pc:picChg chg="add mod">
          <ac:chgData name="Bob Ward" userId="6da7c2dd-8e2e-469f-a216-c384312e2a2d" providerId="ADAL" clId="{62870759-0822-402D-B25C-BB6298B1EE64}" dt="2023-10-23T18:02:33.109" v="14279"/>
          <ac:picMkLst>
            <pc:docMk/>
            <pc:sldMk cId="2261293081" sldId="2147478941"/>
            <ac:picMk id="7" creationId="{F24E345D-47BA-00E3-07FC-19C7A270555F}"/>
          </ac:picMkLst>
        </pc:picChg>
      </pc:sldChg>
      <pc:sldChg chg="add del">
        <pc:chgData name="Bob Ward" userId="6da7c2dd-8e2e-469f-a216-c384312e2a2d" providerId="ADAL" clId="{62870759-0822-402D-B25C-BB6298B1EE64}" dt="2023-10-25T23:08:37.074" v="14908" actId="47"/>
        <pc:sldMkLst>
          <pc:docMk/>
          <pc:sldMk cId="1549869114" sldId="2147478942"/>
        </pc:sldMkLst>
      </pc:sldChg>
      <pc:sldChg chg="addSp modSp new del mod">
        <pc:chgData name="Bob Ward" userId="6da7c2dd-8e2e-469f-a216-c384312e2a2d" providerId="ADAL" clId="{62870759-0822-402D-B25C-BB6298B1EE64}" dt="2023-11-12T03:44:22.783" v="67035" actId="47"/>
        <pc:sldMkLst>
          <pc:docMk/>
          <pc:sldMk cId="2356772687" sldId="2147478943"/>
        </pc:sldMkLst>
        <pc:spChg chg="mod">
          <ac:chgData name="Bob Ward" userId="6da7c2dd-8e2e-469f-a216-c384312e2a2d" providerId="ADAL" clId="{62870759-0822-402D-B25C-BB6298B1EE64}" dt="2023-11-10T20:38:17.351" v="64678" actId="20577"/>
          <ac:spMkLst>
            <pc:docMk/>
            <pc:sldMk cId="2356772687" sldId="2147478943"/>
            <ac:spMk id="2" creationId="{2628F355-FCCC-DD1B-3F18-F8FB15E5F2CE}"/>
          </ac:spMkLst>
        </pc:spChg>
        <pc:spChg chg="add mod">
          <ac:chgData name="Bob Ward" userId="6da7c2dd-8e2e-469f-a216-c384312e2a2d" providerId="ADAL" clId="{62870759-0822-402D-B25C-BB6298B1EE64}" dt="2023-11-10T20:38:40.368" v="64714" actId="20577"/>
          <ac:spMkLst>
            <pc:docMk/>
            <pc:sldMk cId="2356772687" sldId="2147478943"/>
            <ac:spMk id="3" creationId="{8E49EBED-0776-779D-0A3A-7F0E8A7CEB95}"/>
          </ac:spMkLst>
        </pc:spChg>
      </pc:sldChg>
      <pc:sldChg chg="new del">
        <pc:chgData name="Bob Ward" userId="6da7c2dd-8e2e-469f-a216-c384312e2a2d" providerId="ADAL" clId="{62870759-0822-402D-B25C-BB6298B1EE64}" dt="2023-10-25T19:50:52.702" v="14703" actId="680"/>
        <pc:sldMkLst>
          <pc:docMk/>
          <pc:sldMk cId="909213948" sldId="2147478944"/>
        </pc:sldMkLst>
      </pc:sldChg>
      <pc:sldChg chg="new del">
        <pc:chgData name="Bob Ward" userId="6da7c2dd-8e2e-469f-a216-c384312e2a2d" providerId="ADAL" clId="{62870759-0822-402D-B25C-BB6298B1EE64}" dt="2023-10-25T19:50:59.389" v="14705" actId="680"/>
        <pc:sldMkLst>
          <pc:docMk/>
          <pc:sldMk cId="2415957908" sldId="2147478944"/>
        </pc:sldMkLst>
      </pc:sldChg>
      <pc:sldChg chg="addSp delSp modSp new mod modAnim">
        <pc:chgData name="Bob Ward" userId="6da7c2dd-8e2e-469f-a216-c384312e2a2d" providerId="ADAL" clId="{62870759-0822-402D-B25C-BB6298B1EE64}" dt="2023-10-31T22:15:08.615" v="50448" actId="20577"/>
        <pc:sldMkLst>
          <pc:docMk/>
          <pc:sldMk cId="4183974665" sldId="2147478944"/>
        </pc:sldMkLst>
        <pc:spChg chg="mod">
          <ac:chgData name="Bob Ward" userId="6da7c2dd-8e2e-469f-a216-c384312e2a2d" providerId="ADAL" clId="{62870759-0822-402D-B25C-BB6298B1EE64}" dt="2023-10-30T17:18:46.759" v="40284" actId="1076"/>
          <ac:spMkLst>
            <pc:docMk/>
            <pc:sldMk cId="4183974665" sldId="2147478944"/>
            <ac:spMk id="2" creationId="{E85F03A3-33A3-9626-DB99-A160FC1409E0}"/>
          </ac:spMkLst>
        </pc:spChg>
        <pc:spChg chg="del">
          <ac:chgData name="Bob Ward" userId="6da7c2dd-8e2e-469f-a216-c384312e2a2d" providerId="ADAL" clId="{62870759-0822-402D-B25C-BB6298B1EE64}" dt="2023-10-25T19:51:21.353" v="14721" actId="478"/>
          <ac:spMkLst>
            <pc:docMk/>
            <pc:sldMk cId="4183974665" sldId="2147478944"/>
            <ac:spMk id="3" creationId="{1B0B9636-7212-E702-ADE7-C735B0865750}"/>
          </ac:spMkLst>
        </pc:spChg>
        <pc:spChg chg="add del">
          <ac:chgData name="Bob Ward" userId="6da7c2dd-8e2e-469f-a216-c384312e2a2d" providerId="ADAL" clId="{62870759-0822-402D-B25C-BB6298B1EE64}" dt="2023-10-30T17:18:38.851" v="40280"/>
          <ac:spMkLst>
            <pc:docMk/>
            <pc:sldMk cId="4183974665" sldId="2147478944"/>
            <ac:spMk id="3" creationId="{6E4E6C22-2FA7-FA41-2329-EC99CAC8FB96}"/>
          </ac:spMkLst>
        </pc:spChg>
        <pc:spChg chg="add del">
          <ac:chgData name="Bob Ward" userId="6da7c2dd-8e2e-469f-a216-c384312e2a2d" providerId="ADAL" clId="{62870759-0822-402D-B25C-BB6298B1EE64}" dt="2023-10-25T19:51:23.898" v="14723" actId="22"/>
          <ac:spMkLst>
            <pc:docMk/>
            <pc:sldMk cId="4183974665" sldId="2147478944"/>
            <ac:spMk id="5" creationId="{EE0F8A53-1B0B-5901-5606-74D120FC72A5}"/>
          </ac:spMkLst>
        </pc:spChg>
        <pc:spChg chg="add mod">
          <ac:chgData name="Bob Ward" userId="6da7c2dd-8e2e-469f-a216-c384312e2a2d" providerId="ADAL" clId="{62870759-0822-402D-B25C-BB6298B1EE64}" dt="2023-10-31T22:15:08.615" v="50448" actId="20577"/>
          <ac:spMkLst>
            <pc:docMk/>
            <pc:sldMk cId="4183974665" sldId="2147478944"/>
            <ac:spMk id="6" creationId="{85812CBB-B3B4-5A3E-EFFF-F4EED5331655}"/>
          </ac:spMkLst>
        </pc:spChg>
        <pc:spChg chg="add mod">
          <ac:chgData name="Bob Ward" userId="6da7c2dd-8e2e-469f-a216-c384312e2a2d" providerId="ADAL" clId="{62870759-0822-402D-B25C-BB6298B1EE64}" dt="2023-10-30T18:35:11.078" v="40964" actId="1076"/>
          <ac:spMkLst>
            <pc:docMk/>
            <pc:sldMk cId="4183974665" sldId="2147478944"/>
            <ac:spMk id="7" creationId="{1368B1CA-26A3-D497-BCAD-9F9D49575574}"/>
          </ac:spMkLst>
        </pc:spChg>
        <pc:spChg chg="add mod">
          <ac:chgData name="Bob Ward" userId="6da7c2dd-8e2e-469f-a216-c384312e2a2d" providerId="ADAL" clId="{62870759-0822-402D-B25C-BB6298B1EE64}" dt="2023-10-30T18:35:31.644" v="40968" actId="1076"/>
          <ac:spMkLst>
            <pc:docMk/>
            <pc:sldMk cId="4183974665" sldId="2147478944"/>
            <ac:spMk id="9" creationId="{D563241B-FD01-67B4-E528-AA3623576B73}"/>
          </ac:spMkLst>
        </pc:spChg>
        <pc:spChg chg="add mod">
          <ac:chgData name="Bob Ward" userId="6da7c2dd-8e2e-469f-a216-c384312e2a2d" providerId="ADAL" clId="{62870759-0822-402D-B25C-BB6298B1EE64}" dt="2023-10-30T18:35:51.119" v="41004" actId="1076"/>
          <ac:spMkLst>
            <pc:docMk/>
            <pc:sldMk cId="4183974665" sldId="2147478944"/>
            <ac:spMk id="10" creationId="{BA1895F9-5CC1-C4A9-D55D-E7F8026DEA89}"/>
          </ac:spMkLst>
        </pc:spChg>
        <pc:picChg chg="add mod">
          <ac:chgData name="Bob Ward" userId="6da7c2dd-8e2e-469f-a216-c384312e2a2d" providerId="ADAL" clId="{62870759-0822-402D-B25C-BB6298B1EE64}" dt="2023-10-30T18:35:38.805" v="40972" actId="1076"/>
          <ac:picMkLst>
            <pc:docMk/>
            <pc:sldMk cId="4183974665" sldId="2147478944"/>
            <ac:picMk id="4" creationId="{12675E32-0484-4745-6372-5A0307C44DDF}"/>
          </ac:picMkLst>
        </pc:picChg>
        <pc:picChg chg="add mod">
          <ac:chgData name="Bob Ward" userId="6da7c2dd-8e2e-469f-a216-c384312e2a2d" providerId="ADAL" clId="{62870759-0822-402D-B25C-BB6298B1EE64}" dt="2023-10-30T19:06:26.105" v="41006" actId="1076"/>
          <ac:picMkLst>
            <pc:docMk/>
            <pc:sldMk cId="4183974665" sldId="2147478944"/>
            <ac:picMk id="1026" creationId="{E92D3CD6-B6FA-1D87-4F27-6D541AC5BB0B}"/>
          </ac:picMkLst>
        </pc:picChg>
      </pc:sldChg>
      <pc:sldChg chg="modSp add del mod modShow">
        <pc:chgData name="Bob Ward" userId="6da7c2dd-8e2e-469f-a216-c384312e2a2d" providerId="ADAL" clId="{62870759-0822-402D-B25C-BB6298B1EE64}" dt="2023-10-26T15:53:09.403" v="18034" actId="47"/>
        <pc:sldMkLst>
          <pc:docMk/>
          <pc:sldMk cId="483083438" sldId="2147478945"/>
        </pc:sldMkLst>
        <pc:spChg chg="mod">
          <ac:chgData name="Bob Ward" userId="6da7c2dd-8e2e-469f-a216-c384312e2a2d" providerId="ADAL" clId="{62870759-0822-402D-B25C-BB6298B1EE64}" dt="2023-10-26T03:17:31.396" v="17207" actId="20577"/>
          <ac:spMkLst>
            <pc:docMk/>
            <pc:sldMk cId="483083438" sldId="2147478945"/>
            <ac:spMk id="4" creationId="{5294A86B-CC40-D237-6271-40E185564860}"/>
          </ac:spMkLst>
        </pc:spChg>
      </pc:sldChg>
      <pc:sldChg chg="modSp new del mod">
        <pc:chgData name="Bob Ward" userId="6da7c2dd-8e2e-469f-a216-c384312e2a2d" providerId="ADAL" clId="{62870759-0822-402D-B25C-BB6298B1EE64}" dt="2023-10-30T00:47:41.566" v="35646" actId="47"/>
        <pc:sldMkLst>
          <pc:docMk/>
          <pc:sldMk cId="3518047435" sldId="2147478945"/>
        </pc:sldMkLst>
        <pc:spChg chg="mod">
          <ac:chgData name="Bob Ward" userId="6da7c2dd-8e2e-469f-a216-c384312e2a2d" providerId="ADAL" clId="{62870759-0822-402D-B25C-BB6298B1EE64}" dt="2023-10-26T16:03:11.668" v="18047" actId="20577"/>
          <ac:spMkLst>
            <pc:docMk/>
            <pc:sldMk cId="3518047435" sldId="2147478945"/>
            <ac:spMk id="2" creationId="{F8418D9C-469F-FDD6-9A58-BFDBD42FE459}"/>
          </ac:spMkLst>
        </pc:spChg>
        <pc:spChg chg="mod">
          <ac:chgData name="Bob Ward" userId="6da7c2dd-8e2e-469f-a216-c384312e2a2d" providerId="ADAL" clId="{62870759-0822-402D-B25C-BB6298B1EE64}" dt="2023-10-26T16:03:12.981" v="18048"/>
          <ac:spMkLst>
            <pc:docMk/>
            <pc:sldMk cId="3518047435" sldId="2147478945"/>
            <ac:spMk id="3" creationId="{86914E46-217A-263F-3EFE-12601E5607F1}"/>
          </ac:spMkLst>
        </pc:spChg>
      </pc:sldChg>
      <pc:sldChg chg="modSp add del mod ord">
        <pc:chgData name="Bob Ward" userId="6da7c2dd-8e2e-469f-a216-c384312e2a2d" providerId="ADAL" clId="{62870759-0822-402D-B25C-BB6298B1EE64}" dt="2023-10-29T04:21:20.756" v="28893" actId="47"/>
        <pc:sldMkLst>
          <pc:docMk/>
          <pc:sldMk cId="21055221" sldId="2147478946"/>
        </pc:sldMkLst>
        <pc:spChg chg="mod">
          <ac:chgData name="Bob Ward" userId="6da7c2dd-8e2e-469f-a216-c384312e2a2d" providerId="ADAL" clId="{62870759-0822-402D-B25C-BB6298B1EE64}" dt="2023-10-28T18:16:30.692" v="25079" actId="20577"/>
          <ac:spMkLst>
            <pc:docMk/>
            <pc:sldMk cId="21055221" sldId="2147478946"/>
            <ac:spMk id="2" creationId="{F329D24E-88AC-04B4-FF70-E7E088102AE4}"/>
          </ac:spMkLst>
        </pc:spChg>
        <pc:spChg chg="mod">
          <ac:chgData name="Bob Ward" userId="6da7c2dd-8e2e-469f-a216-c384312e2a2d" providerId="ADAL" clId="{62870759-0822-402D-B25C-BB6298B1EE64}" dt="2023-10-28T20:47:26.962" v="27650" actId="20577"/>
          <ac:spMkLst>
            <pc:docMk/>
            <pc:sldMk cId="21055221" sldId="2147478946"/>
            <ac:spMk id="4" creationId="{5294A86B-CC40-D237-6271-40E185564860}"/>
          </ac:spMkLst>
        </pc:spChg>
      </pc:sldChg>
      <pc:sldChg chg="add del">
        <pc:chgData name="Bob Ward" userId="6da7c2dd-8e2e-469f-a216-c384312e2a2d" providerId="ADAL" clId="{62870759-0822-402D-B25C-BB6298B1EE64}" dt="2023-10-26T15:53:07.789" v="18033" actId="47"/>
        <pc:sldMkLst>
          <pc:docMk/>
          <pc:sldMk cId="3826772751" sldId="2147478946"/>
        </pc:sldMkLst>
      </pc:sldChg>
      <pc:sldChg chg="add del">
        <pc:chgData name="Bob Ward" userId="6da7c2dd-8e2e-469f-a216-c384312e2a2d" providerId="ADAL" clId="{62870759-0822-402D-B25C-BB6298B1EE64}" dt="2023-10-26T16:52:34.188" v="18697" actId="47"/>
        <pc:sldMkLst>
          <pc:docMk/>
          <pc:sldMk cId="698385043" sldId="2147478947"/>
        </pc:sldMkLst>
      </pc:sldChg>
      <pc:sldChg chg="add del mod modShow">
        <pc:chgData name="Bob Ward" userId="6da7c2dd-8e2e-469f-a216-c384312e2a2d" providerId="ADAL" clId="{62870759-0822-402D-B25C-BB6298B1EE64}" dt="2023-10-26T15:53:11.002" v="18035" actId="47"/>
        <pc:sldMkLst>
          <pc:docMk/>
          <pc:sldMk cId="1952483111" sldId="2147478947"/>
        </pc:sldMkLst>
      </pc:sldChg>
      <pc:sldChg chg="addSp delSp modSp add mod modNotesTx">
        <pc:chgData name="Bob Ward" userId="6da7c2dd-8e2e-469f-a216-c384312e2a2d" providerId="ADAL" clId="{62870759-0822-402D-B25C-BB6298B1EE64}" dt="2023-10-26T23:22:20.546" v="20560" actId="1076"/>
        <pc:sldMkLst>
          <pc:docMk/>
          <pc:sldMk cId="2009275189" sldId="2147478947"/>
        </pc:sldMkLst>
        <pc:spChg chg="mod">
          <ac:chgData name="Bob Ward" userId="6da7c2dd-8e2e-469f-a216-c384312e2a2d" providerId="ADAL" clId="{62870759-0822-402D-B25C-BB6298B1EE64}" dt="2023-10-26T22:21:18.803" v="19494" actId="1076"/>
          <ac:spMkLst>
            <pc:docMk/>
            <pc:sldMk cId="2009275189" sldId="2147478947"/>
            <ac:spMk id="2" creationId="{F329D24E-88AC-04B4-FF70-E7E088102AE4}"/>
          </ac:spMkLst>
        </pc:spChg>
        <pc:spChg chg="add mod">
          <ac:chgData name="Bob Ward" userId="6da7c2dd-8e2e-469f-a216-c384312e2a2d" providerId="ADAL" clId="{62870759-0822-402D-B25C-BB6298B1EE64}" dt="2023-10-26T22:22:17.981" v="19515" actId="14100"/>
          <ac:spMkLst>
            <pc:docMk/>
            <pc:sldMk cId="2009275189" sldId="2147478947"/>
            <ac:spMk id="3" creationId="{AA7054B7-A6AD-9AB4-54C6-0C03CFB7DC4C}"/>
          </ac:spMkLst>
        </pc:spChg>
        <pc:spChg chg="del">
          <ac:chgData name="Bob Ward" userId="6da7c2dd-8e2e-469f-a216-c384312e2a2d" providerId="ADAL" clId="{62870759-0822-402D-B25C-BB6298B1EE64}" dt="2023-10-26T22:18:14.281" v="19417" actId="478"/>
          <ac:spMkLst>
            <pc:docMk/>
            <pc:sldMk cId="2009275189" sldId="2147478947"/>
            <ac:spMk id="4" creationId="{5294A86B-CC40-D237-6271-40E185564860}"/>
          </ac:spMkLst>
        </pc:spChg>
        <pc:spChg chg="add mod">
          <ac:chgData name="Bob Ward" userId="6da7c2dd-8e2e-469f-a216-c384312e2a2d" providerId="ADAL" clId="{62870759-0822-402D-B25C-BB6298B1EE64}" dt="2023-10-26T22:47:48.537" v="19677" actId="554"/>
          <ac:spMkLst>
            <pc:docMk/>
            <pc:sldMk cId="2009275189" sldId="2147478947"/>
            <ac:spMk id="5" creationId="{5C10048F-4BD6-2603-4CC1-8966DC3137FF}"/>
          </ac:spMkLst>
        </pc:spChg>
        <pc:spChg chg="add mod">
          <ac:chgData name="Bob Ward" userId="6da7c2dd-8e2e-469f-a216-c384312e2a2d" providerId="ADAL" clId="{62870759-0822-402D-B25C-BB6298B1EE64}" dt="2023-10-26T22:22:11.028" v="19513" actId="1076"/>
          <ac:spMkLst>
            <pc:docMk/>
            <pc:sldMk cId="2009275189" sldId="2147478947"/>
            <ac:spMk id="6" creationId="{095704F7-8294-1671-F15F-AE2E0363BC95}"/>
          </ac:spMkLst>
        </pc:spChg>
        <pc:spChg chg="add mod">
          <ac:chgData name="Bob Ward" userId="6da7c2dd-8e2e-469f-a216-c384312e2a2d" providerId="ADAL" clId="{62870759-0822-402D-B25C-BB6298B1EE64}" dt="2023-10-26T22:43:45.731" v="19625" actId="1076"/>
          <ac:spMkLst>
            <pc:docMk/>
            <pc:sldMk cId="2009275189" sldId="2147478947"/>
            <ac:spMk id="8" creationId="{48546CF3-C18F-871C-F71B-4FA3FC03CE22}"/>
          </ac:spMkLst>
        </pc:spChg>
        <pc:spChg chg="add del mod">
          <ac:chgData name="Bob Ward" userId="6da7c2dd-8e2e-469f-a216-c384312e2a2d" providerId="ADAL" clId="{62870759-0822-402D-B25C-BB6298B1EE64}" dt="2023-10-26T22:22:40.207" v="19519" actId="478"/>
          <ac:spMkLst>
            <pc:docMk/>
            <pc:sldMk cId="2009275189" sldId="2147478947"/>
            <ac:spMk id="9" creationId="{D7AF0D71-A890-B4CC-13CC-D53158079D39}"/>
          </ac:spMkLst>
        </pc:spChg>
        <pc:spChg chg="add del mod">
          <ac:chgData name="Bob Ward" userId="6da7c2dd-8e2e-469f-a216-c384312e2a2d" providerId="ADAL" clId="{62870759-0822-402D-B25C-BB6298B1EE64}" dt="2023-10-26T22:35:20.328" v="19579" actId="478"/>
          <ac:spMkLst>
            <pc:docMk/>
            <pc:sldMk cId="2009275189" sldId="2147478947"/>
            <ac:spMk id="10" creationId="{C04B370F-E252-4775-CFFF-44488FEB21CF}"/>
          </ac:spMkLst>
        </pc:spChg>
        <pc:spChg chg="add del mod">
          <ac:chgData name="Bob Ward" userId="6da7c2dd-8e2e-469f-a216-c384312e2a2d" providerId="ADAL" clId="{62870759-0822-402D-B25C-BB6298B1EE64}" dt="2023-10-26T22:21:44.550" v="19504" actId="478"/>
          <ac:spMkLst>
            <pc:docMk/>
            <pc:sldMk cId="2009275189" sldId="2147478947"/>
            <ac:spMk id="11" creationId="{E9801659-0022-4BEC-0DE3-67557D12C467}"/>
          </ac:spMkLst>
        </pc:spChg>
        <pc:spChg chg="add mod">
          <ac:chgData name="Bob Ward" userId="6da7c2dd-8e2e-469f-a216-c384312e2a2d" providerId="ADAL" clId="{62870759-0822-402D-B25C-BB6298B1EE64}" dt="2023-10-26T22:47:48.537" v="19677" actId="554"/>
          <ac:spMkLst>
            <pc:docMk/>
            <pc:sldMk cId="2009275189" sldId="2147478947"/>
            <ac:spMk id="12" creationId="{87388CFA-5063-1931-6E60-48DABF1A3793}"/>
          </ac:spMkLst>
        </pc:spChg>
        <pc:spChg chg="add mod">
          <ac:chgData name="Bob Ward" userId="6da7c2dd-8e2e-469f-a216-c384312e2a2d" providerId="ADAL" clId="{62870759-0822-402D-B25C-BB6298B1EE64}" dt="2023-10-26T22:23:07.525" v="19540" actId="1076"/>
          <ac:spMkLst>
            <pc:docMk/>
            <pc:sldMk cId="2009275189" sldId="2147478947"/>
            <ac:spMk id="13" creationId="{5DE2E0F0-7FC6-0F97-CE1B-219629E6D666}"/>
          </ac:spMkLst>
        </pc:spChg>
        <pc:spChg chg="add del mod">
          <ac:chgData name="Bob Ward" userId="6da7c2dd-8e2e-469f-a216-c384312e2a2d" providerId="ADAL" clId="{62870759-0822-402D-B25C-BB6298B1EE64}" dt="2023-10-26T22:23:47.145" v="19548" actId="478"/>
          <ac:spMkLst>
            <pc:docMk/>
            <pc:sldMk cId="2009275189" sldId="2147478947"/>
            <ac:spMk id="14" creationId="{90B9D1CF-E0FF-87B3-F7F3-554032753903}"/>
          </ac:spMkLst>
        </pc:spChg>
        <pc:spChg chg="add del mod">
          <ac:chgData name="Bob Ward" userId="6da7c2dd-8e2e-469f-a216-c384312e2a2d" providerId="ADAL" clId="{62870759-0822-402D-B25C-BB6298B1EE64}" dt="2023-10-26T22:23:50.160" v="19550" actId="478"/>
          <ac:spMkLst>
            <pc:docMk/>
            <pc:sldMk cId="2009275189" sldId="2147478947"/>
            <ac:spMk id="15" creationId="{A8EB9A18-C4E7-A514-309A-585C087F4FF3}"/>
          </ac:spMkLst>
        </pc:spChg>
        <pc:spChg chg="add del mod">
          <ac:chgData name="Bob Ward" userId="6da7c2dd-8e2e-469f-a216-c384312e2a2d" providerId="ADAL" clId="{62870759-0822-402D-B25C-BB6298B1EE64}" dt="2023-10-26T22:23:49.307" v="19549" actId="478"/>
          <ac:spMkLst>
            <pc:docMk/>
            <pc:sldMk cId="2009275189" sldId="2147478947"/>
            <ac:spMk id="16" creationId="{9D5F1B31-FDD6-EF95-28D2-03893770EDBE}"/>
          </ac:spMkLst>
        </pc:spChg>
        <pc:spChg chg="add del mod">
          <ac:chgData name="Bob Ward" userId="6da7c2dd-8e2e-469f-a216-c384312e2a2d" providerId="ADAL" clId="{62870759-0822-402D-B25C-BB6298B1EE64}" dt="2023-10-26T22:23:50.699" v="19551" actId="478"/>
          <ac:spMkLst>
            <pc:docMk/>
            <pc:sldMk cId="2009275189" sldId="2147478947"/>
            <ac:spMk id="17" creationId="{EEACA5B6-3652-65CB-273D-C5CF007A476C}"/>
          </ac:spMkLst>
        </pc:spChg>
        <pc:spChg chg="add mod">
          <ac:chgData name="Bob Ward" userId="6da7c2dd-8e2e-469f-a216-c384312e2a2d" providerId="ADAL" clId="{62870759-0822-402D-B25C-BB6298B1EE64}" dt="2023-10-26T22:43:16.048" v="19617" actId="1076"/>
          <ac:spMkLst>
            <pc:docMk/>
            <pc:sldMk cId="2009275189" sldId="2147478947"/>
            <ac:spMk id="18" creationId="{1C52F99F-4A22-53D0-C5D8-75D55B3BBA1A}"/>
          </ac:spMkLst>
        </pc:spChg>
        <pc:spChg chg="add mod">
          <ac:chgData name="Bob Ward" userId="6da7c2dd-8e2e-469f-a216-c384312e2a2d" providerId="ADAL" clId="{62870759-0822-402D-B25C-BB6298B1EE64}" dt="2023-10-26T22:43:02.503" v="19616" actId="1076"/>
          <ac:spMkLst>
            <pc:docMk/>
            <pc:sldMk cId="2009275189" sldId="2147478947"/>
            <ac:spMk id="19" creationId="{39018198-46B5-6E47-9ED6-D1A474E35260}"/>
          </ac:spMkLst>
        </pc:spChg>
        <pc:spChg chg="add mod">
          <ac:chgData name="Bob Ward" userId="6da7c2dd-8e2e-469f-a216-c384312e2a2d" providerId="ADAL" clId="{62870759-0822-402D-B25C-BB6298B1EE64}" dt="2023-10-26T22:41:25.947" v="19610" actId="1076"/>
          <ac:spMkLst>
            <pc:docMk/>
            <pc:sldMk cId="2009275189" sldId="2147478947"/>
            <ac:spMk id="20" creationId="{C15FE607-D0CC-88D5-96A2-71A6A01A58F4}"/>
          </ac:spMkLst>
        </pc:spChg>
        <pc:spChg chg="add mod">
          <ac:chgData name="Bob Ward" userId="6da7c2dd-8e2e-469f-a216-c384312e2a2d" providerId="ADAL" clId="{62870759-0822-402D-B25C-BB6298B1EE64}" dt="2023-10-26T22:41:42.226" v="19615" actId="6549"/>
          <ac:spMkLst>
            <pc:docMk/>
            <pc:sldMk cId="2009275189" sldId="2147478947"/>
            <ac:spMk id="28" creationId="{0F8C7E51-2313-6E98-1ACD-3C81EC55F811}"/>
          </ac:spMkLst>
        </pc:spChg>
        <pc:spChg chg="add mod">
          <ac:chgData name="Bob Ward" userId="6da7c2dd-8e2e-469f-a216-c384312e2a2d" providerId="ADAL" clId="{62870759-0822-402D-B25C-BB6298B1EE64}" dt="2023-10-26T22:45:42.294" v="19646" actId="1076"/>
          <ac:spMkLst>
            <pc:docMk/>
            <pc:sldMk cId="2009275189" sldId="2147478947"/>
            <ac:spMk id="42" creationId="{4212B9EC-B394-B01B-F001-F90675DEB807}"/>
          </ac:spMkLst>
        </pc:spChg>
        <pc:spChg chg="add mod">
          <ac:chgData name="Bob Ward" userId="6da7c2dd-8e2e-469f-a216-c384312e2a2d" providerId="ADAL" clId="{62870759-0822-402D-B25C-BB6298B1EE64}" dt="2023-10-26T22:45:42.294" v="19646" actId="1076"/>
          <ac:spMkLst>
            <pc:docMk/>
            <pc:sldMk cId="2009275189" sldId="2147478947"/>
            <ac:spMk id="43" creationId="{8D45818B-7E93-715F-8D7A-B5DC4F5D3EAD}"/>
          </ac:spMkLst>
        </pc:spChg>
        <pc:spChg chg="add del mod">
          <ac:chgData name="Bob Ward" userId="6da7c2dd-8e2e-469f-a216-c384312e2a2d" providerId="ADAL" clId="{62870759-0822-402D-B25C-BB6298B1EE64}" dt="2023-10-26T22:45:36.612" v="19645" actId="478"/>
          <ac:spMkLst>
            <pc:docMk/>
            <pc:sldMk cId="2009275189" sldId="2147478947"/>
            <ac:spMk id="44" creationId="{1A3A75C2-45A9-D996-8826-3933B7D74DEB}"/>
          </ac:spMkLst>
        </pc:spChg>
        <pc:spChg chg="add mod">
          <ac:chgData name="Bob Ward" userId="6da7c2dd-8e2e-469f-a216-c384312e2a2d" providerId="ADAL" clId="{62870759-0822-402D-B25C-BB6298B1EE64}" dt="2023-10-26T22:45:47.858" v="19648" actId="1076"/>
          <ac:spMkLst>
            <pc:docMk/>
            <pc:sldMk cId="2009275189" sldId="2147478947"/>
            <ac:spMk id="45" creationId="{8813D8D4-BB7E-30E9-AF49-624511A9C3FE}"/>
          </ac:spMkLst>
        </pc:spChg>
        <pc:spChg chg="add mod">
          <ac:chgData name="Bob Ward" userId="6da7c2dd-8e2e-469f-a216-c384312e2a2d" providerId="ADAL" clId="{62870759-0822-402D-B25C-BB6298B1EE64}" dt="2023-10-26T22:45:47.858" v="19648" actId="1076"/>
          <ac:spMkLst>
            <pc:docMk/>
            <pc:sldMk cId="2009275189" sldId="2147478947"/>
            <ac:spMk id="46" creationId="{5F9A5B9E-6722-5652-AC45-FB2DE28EEC2E}"/>
          </ac:spMkLst>
        </pc:spChg>
        <pc:spChg chg="add del mod">
          <ac:chgData name="Bob Ward" userId="6da7c2dd-8e2e-469f-a216-c384312e2a2d" providerId="ADAL" clId="{62870759-0822-402D-B25C-BB6298B1EE64}" dt="2023-10-26T22:46:21.231" v="19654" actId="478"/>
          <ac:spMkLst>
            <pc:docMk/>
            <pc:sldMk cId="2009275189" sldId="2147478947"/>
            <ac:spMk id="47" creationId="{FE866864-0375-885A-CB9B-975844B52184}"/>
          </ac:spMkLst>
        </pc:spChg>
        <pc:spChg chg="add del mod">
          <ac:chgData name="Bob Ward" userId="6da7c2dd-8e2e-469f-a216-c384312e2a2d" providerId="ADAL" clId="{62870759-0822-402D-B25C-BB6298B1EE64}" dt="2023-10-26T22:46:21.903" v="19656" actId="478"/>
          <ac:spMkLst>
            <pc:docMk/>
            <pc:sldMk cId="2009275189" sldId="2147478947"/>
            <ac:spMk id="48" creationId="{1B724826-F6F0-A01C-DCC8-A764160CA9A9}"/>
          </ac:spMkLst>
        </pc:spChg>
        <pc:spChg chg="add del mod">
          <ac:chgData name="Bob Ward" userId="6da7c2dd-8e2e-469f-a216-c384312e2a2d" providerId="ADAL" clId="{62870759-0822-402D-B25C-BB6298B1EE64}" dt="2023-10-26T22:46:22.487" v="19657" actId="478"/>
          <ac:spMkLst>
            <pc:docMk/>
            <pc:sldMk cId="2009275189" sldId="2147478947"/>
            <ac:spMk id="49" creationId="{CECD2230-887D-F4C0-4D8F-56397365B7BB}"/>
          </ac:spMkLst>
        </pc:spChg>
        <pc:spChg chg="add mod">
          <ac:chgData name="Bob Ward" userId="6da7c2dd-8e2e-469f-a216-c384312e2a2d" providerId="ADAL" clId="{62870759-0822-402D-B25C-BB6298B1EE64}" dt="2023-10-26T22:46:56.672" v="19666" actId="1076"/>
          <ac:spMkLst>
            <pc:docMk/>
            <pc:sldMk cId="2009275189" sldId="2147478947"/>
            <ac:spMk id="50" creationId="{50902DC1-F39D-C505-96BD-9653887C7421}"/>
          </ac:spMkLst>
        </pc:spChg>
        <pc:spChg chg="add mod">
          <ac:chgData name="Bob Ward" userId="6da7c2dd-8e2e-469f-a216-c384312e2a2d" providerId="ADAL" clId="{62870759-0822-402D-B25C-BB6298B1EE64}" dt="2023-10-26T22:46:56.672" v="19666" actId="1076"/>
          <ac:spMkLst>
            <pc:docMk/>
            <pc:sldMk cId="2009275189" sldId="2147478947"/>
            <ac:spMk id="51" creationId="{1728201D-AC54-767A-B858-0D9B0037688D}"/>
          </ac:spMkLst>
        </pc:spChg>
        <pc:spChg chg="add mod">
          <ac:chgData name="Bob Ward" userId="6da7c2dd-8e2e-469f-a216-c384312e2a2d" providerId="ADAL" clId="{62870759-0822-402D-B25C-BB6298B1EE64}" dt="2023-10-26T22:46:56.672" v="19666" actId="1076"/>
          <ac:spMkLst>
            <pc:docMk/>
            <pc:sldMk cId="2009275189" sldId="2147478947"/>
            <ac:spMk id="52" creationId="{56DA46A6-9E54-5AA0-2AFD-1FF8AD9F2AC8}"/>
          </ac:spMkLst>
        </pc:spChg>
        <pc:spChg chg="add mod">
          <ac:chgData name="Bob Ward" userId="6da7c2dd-8e2e-469f-a216-c384312e2a2d" providerId="ADAL" clId="{62870759-0822-402D-B25C-BB6298B1EE64}" dt="2023-10-26T22:46:56.672" v="19666" actId="1076"/>
          <ac:spMkLst>
            <pc:docMk/>
            <pc:sldMk cId="2009275189" sldId="2147478947"/>
            <ac:spMk id="53" creationId="{DF76B51B-7FF4-C45A-DF59-6AEC9B46FA45}"/>
          </ac:spMkLst>
        </pc:spChg>
        <pc:spChg chg="add mod">
          <ac:chgData name="Bob Ward" userId="6da7c2dd-8e2e-469f-a216-c384312e2a2d" providerId="ADAL" clId="{62870759-0822-402D-B25C-BB6298B1EE64}" dt="2023-10-26T22:47:00.442" v="19668" actId="1076"/>
          <ac:spMkLst>
            <pc:docMk/>
            <pc:sldMk cId="2009275189" sldId="2147478947"/>
            <ac:spMk id="54" creationId="{55C350C6-44AD-3408-0DF1-88967DC98DA3}"/>
          </ac:spMkLst>
        </pc:spChg>
        <pc:spChg chg="add mod">
          <ac:chgData name="Bob Ward" userId="6da7c2dd-8e2e-469f-a216-c384312e2a2d" providerId="ADAL" clId="{62870759-0822-402D-B25C-BB6298B1EE64}" dt="2023-10-26T22:47:00.442" v="19668" actId="1076"/>
          <ac:spMkLst>
            <pc:docMk/>
            <pc:sldMk cId="2009275189" sldId="2147478947"/>
            <ac:spMk id="55" creationId="{C5A5A0F4-7A5B-1C5C-C906-99CCC7039925}"/>
          </ac:spMkLst>
        </pc:spChg>
        <pc:spChg chg="add mod">
          <ac:chgData name="Bob Ward" userId="6da7c2dd-8e2e-469f-a216-c384312e2a2d" providerId="ADAL" clId="{62870759-0822-402D-B25C-BB6298B1EE64}" dt="2023-10-26T22:47:00.442" v="19668" actId="1076"/>
          <ac:spMkLst>
            <pc:docMk/>
            <pc:sldMk cId="2009275189" sldId="2147478947"/>
            <ac:spMk id="56" creationId="{AE0943CC-939D-14B3-14FD-1CF20F1FBF0F}"/>
          </ac:spMkLst>
        </pc:spChg>
        <pc:spChg chg="add mod">
          <ac:chgData name="Bob Ward" userId="6da7c2dd-8e2e-469f-a216-c384312e2a2d" providerId="ADAL" clId="{62870759-0822-402D-B25C-BB6298B1EE64}" dt="2023-10-26T22:52:22.626" v="19771" actId="207"/>
          <ac:spMkLst>
            <pc:docMk/>
            <pc:sldMk cId="2009275189" sldId="2147478947"/>
            <ac:spMk id="57" creationId="{33FB5D73-BB63-4DEA-05D1-33758CBCAE96}"/>
          </ac:spMkLst>
        </pc:spChg>
        <pc:spChg chg="add mod">
          <ac:chgData name="Bob Ward" userId="6da7c2dd-8e2e-469f-a216-c384312e2a2d" providerId="ADAL" clId="{62870759-0822-402D-B25C-BB6298B1EE64}" dt="2023-10-26T22:52:28.696" v="19772" actId="207"/>
          <ac:spMkLst>
            <pc:docMk/>
            <pc:sldMk cId="2009275189" sldId="2147478947"/>
            <ac:spMk id="77" creationId="{7887FF96-E26A-65F7-F1B2-C76FC5C1CD1B}"/>
          </ac:spMkLst>
        </pc:spChg>
        <pc:spChg chg="add mod">
          <ac:chgData name="Bob Ward" userId="6da7c2dd-8e2e-469f-a216-c384312e2a2d" providerId="ADAL" clId="{62870759-0822-402D-B25C-BB6298B1EE64}" dt="2023-10-26T22:51:34.455" v="19751" actId="20577"/>
          <ac:spMkLst>
            <pc:docMk/>
            <pc:sldMk cId="2009275189" sldId="2147478947"/>
            <ac:spMk id="78" creationId="{E234B187-92A0-4C60-45C2-A054FDFE926F}"/>
          </ac:spMkLst>
        </pc:spChg>
        <pc:spChg chg="add mod">
          <ac:chgData name="Bob Ward" userId="6da7c2dd-8e2e-469f-a216-c384312e2a2d" providerId="ADAL" clId="{62870759-0822-402D-B25C-BB6298B1EE64}" dt="2023-10-26T23:00:58.106" v="20251" actId="554"/>
          <ac:spMkLst>
            <pc:docMk/>
            <pc:sldMk cId="2009275189" sldId="2147478947"/>
            <ac:spMk id="79" creationId="{70E95299-6177-280C-CDDA-A1822438F03A}"/>
          </ac:spMkLst>
        </pc:spChg>
        <pc:spChg chg="add mod">
          <ac:chgData name="Bob Ward" userId="6da7c2dd-8e2e-469f-a216-c384312e2a2d" providerId="ADAL" clId="{62870759-0822-402D-B25C-BB6298B1EE64}" dt="2023-10-26T23:00:31.183" v="20242" actId="122"/>
          <ac:spMkLst>
            <pc:docMk/>
            <pc:sldMk cId="2009275189" sldId="2147478947"/>
            <ac:spMk id="80" creationId="{7C715ED4-170D-1668-0870-8EFE0F36C48A}"/>
          </ac:spMkLst>
        </pc:spChg>
        <pc:spChg chg="add mod">
          <ac:chgData name="Bob Ward" userId="6da7c2dd-8e2e-469f-a216-c384312e2a2d" providerId="ADAL" clId="{62870759-0822-402D-B25C-BB6298B1EE64}" dt="2023-10-26T23:00:58.106" v="20251" actId="554"/>
          <ac:spMkLst>
            <pc:docMk/>
            <pc:sldMk cId="2009275189" sldId="2147478947"/>
            <ac:spMk id="81" creationId="{B82D04EB-5510-AA2F-28AD-D1BC7702A2D3}"/>
          </ac:spMkLst>
        </pc:spChg>
        <pc:spChg chg="add mod">
          <ac:chgData name="Bob Ward" userId="6da7c2dd-8e2e-469f-a216-c384312e2a2d" providerId="ADAL" clId="{62870759-0822-402D-B25C-BB6298B1EE64}" dt="2023-10-26T22:54:17.793" v="19784" actId="1076"/>
          <ac:spMkLst>
            <pc:docMk/>
            <pc:sldMk cId="2009275189" sldId="2147478947"/>
            <ac:spMk id="82" creationId="{CCCC953C-32B7-28F0-D76A-CF6E732C33B3}"/>
          </ac:spMkLst>
        </pc:spChg>
        <pc:spChg chg="add mod">
          <ac:chgData name="Bob Ward" userId="6da7c2dd-8e2e-469f-a216-c384312e2a2d" providerId="ADAL" clId="{62870759-0822-402D-B25C-BB6298B1EE64}" dt="2023-10-26T23:16:32.290" v="20473" actId="122"/>
          <ac:spMkLst>
            <pc:docMk/>
            <pc:sldMk cId="2009275189" sldId="2147478947"/>
            <ac:spMk id="105" creationId="{DA6BA479-2D5B-2100-46FA-96EC32C74A51}"/>
          </ac:spMkLst>
        </pc:spChg>
        <pc:spChg chg="add mod">
          <ac:chgData name="Bob Ward" userId="6da7c2dd-8e2e-469f-a216-c384312e2a2d" providerId="ADAL" clId="{62870759-0822-402D-B25C-BB6298B1EE64}" dt="2023-10-26T23:14:12.596" v="20461" actId="14100"/>
          <ac:spMkLst>
            <pc:docMk/>
            <pc:sldMk cId="2009275189" sldId="2147478947"/>
            <ac:spMk id="108" creationId="{75EC366D-D9DC-43FD-A2E8-9AD037AA81F2}"/>
          </ac:spMkLst>
        </pc:spChg>
        <pc:spChg chg="add mod">
          <ac:chgData name="Bob Ward" userId="6da7c2dd-8e2e-469f-a216-c384312e2a2d" providerId="ADAL" clId="{62870759-0822-402D-B25C-BB6298B1EE64}" dt="2023-10-26T23:22:20.546" v="20560" actId="1076"/>
          <ac:spMkLst>
            <pc:docMk/>
            <pc:sldMk cId="2009275189" sldId="2147478947"/>
            <ac:spMk id="121" creationId="{07CF156E-238D-8DDC-C6D9-0D81934FE858}"/>
          </ac:spMkLst>
        </pc:spChg>
        <pc:picChg chg="add mod">
          <ac:chgData name="Bob Ward" userId="6da7c2dd-8e2e-469f-a216-c384312e2a2d" providerId="ADAL" clId="{62870759-0822-402D-B25C-BB6298B1EE64}" dt="2023-10-26T22:43:16.048" v="19617" actId="1076"/>
          <ac:picMkLst>
            <pc:docMk/>
            <pc:sldMk cId="2009275189" sldId="2147478947"/>
            <ac:picMk id="22" creationId="{26142434-DF60-2A1F-568B-3105F75EDD78}"/>
          </ac:picMkLst>
        </pc:picChg>
        <pc:picChg chg="add mod">
          <ac:chgData name="Bob Ward" userId="6da7c2dd-8e2e-469f-a216-c384312e2a2d" providerId="ADAL" clId="{62870759-0822-402D-B25C-BB6298B1EE64}" dt="2023-10-26T22:43:16.048" v="19617" actId="1076"/>
          <ac:picMkLst>
            <pc:docMk/>
            <pc:sldMk cId="2009275189" sldId="2147478947"/>
            <ac:picMk id="23" creationId="{A11216E3-597F-6935-9F88-9B684ECB9953}"/>
          </ac:picMkLst>
        </pc:picChg>
        <pc:picChg chg="add mod">
          <ac:chgData name="Bob Ward" userId="6da7c2dd-8e2e-469f-a216-c384312e2a2d" providerId="ADAL" clId="{62870759-0822-402D-B25C-BB6298B1EE64}" dt="2023-10-26T22:43:02.503" v="19616" actId="1076"/>
          <ac:picMkLst>
            <pc:docMk/>
            <pc:sldMk cId="2009275189" sldId="2147478947"/>
            <ac:picMk id="24" creationId="{2C618949-C7CD-DD3A-514E-34BE7E015C00}"/>
          </ac:picMkLst>
        </pc:picChg>
        <pc:picChg chg="add mod">
          <ac:chgData name="Bob Ward" userId="6da7c2dd-8e2e-469f-a216-c384312e2a2d" providerId="ADAL" clId="{62870759-0822-402D-B25C-BB6298B1EE64}" dt="2023-10-26T22:43:02.503" v="19616" actId="1076"/>
          <ac:picMkLst>
            <pc:docMk/>
            <pc:sldMk cId="2009275189" sldId="2147478947"/>
            <ac:picMk id="25" creationId="{225FCAC1-5249-51FB-3CE5-7D42AD1F13B6}"/>
          </ac:picMkLst>
        </pc:picChg>
        <pc:picChg chg="add mod">
          <ac:chgData name="Bob Ward" userId="6da7c2dd-8e2e-469f-a216-c384312e2a2d" providerId="ADAL" clId="{62870759-0822-402D-B25C-BB6298B1EE64}" dt="2023-10-26T22:41:25.947" v="19610" actId="1076"/>
          <ac:picMkLst>
            <pc:docMk/>
            <pc:sldMk cId="2009275189" sldId="2147478947"/>
            <ac:picMk id="26" creationId="{7A78D111-F1CD-5B89-BF5A-5108C426641C}"/>
          </ac:picMkLst>
        </pc:picChg>
        <pc:picChg chg="add mod">
          <ac:chgData name="Bob Ward" userId="6da7c2dd-8e2e-469f-a216-c384312e2a2d" providerId="ADAL" clId="{62870759-0822-402D-B25C-BB6298B1EE64}" dt="2023-10-26T22:41:25.947" v="19610" actId="1076"/>
          <ac:picMkLst>
            <pc:docMk/>
            <pc:sldMk cId="2009275189" sldId="2147478947"/>
            <ac:picMk id="27" creationId="{283C5513-4A3E-97CE-0689-0D51248603C1}"/>
          </ac:picMkLst>
        </pc:picChg>
        <pc:cxnChg chg="add">
          <ac:chgData name="Bob Ward" userId="6da7c2dd-8e2e-469f-a216-c384312e2a2d" providerId="ADAL" clId="{62870759-0822-402D-B25C-BB6298B1EE64}" dt="2023-10-26T22:43:23.845" v="19618" actId="11529"/>
          <ac:cxnSpMkLst>
            <pc:docMk/>
            <pc:sldMk cId="2009275189" sldId="2147478947"/>
            <ac:cxnSpMk id="30" creationId="{49E36917-D5AA-3BD5-3348-0D2BD1F3F795}"/>
          </ac:cxnSpMkLst>
        </pc:cxnChg>
        <pc:cxnChg chg="add mod">
          <ac:chgData name="Bob Ward" userId="6da7c2dd-8e2e-469f-a216-c384312e2a2d" providerId="ADAL" clId="{62870759-0822-402D-B25C-BB6298B1EE64}" dt="2023-10-26T22:43:54.286" v="19627" actId="14100"/>
          <ac:cxnSpMkLst>
            <pc:docMk/>
            <pc:sldMk cId="2009275189" sldId="2147478947"/>
            <ac:cxnSpMk id="31" creationId="{DDC11B31-F0BC-1594-DB83-895E0D694BCA}"/>
          </ac:cxnSpMkLst>
        </pc:cxnChg>
        <pc:cxnChg chg="add mod">
          <ac:chgData name="Bob Ward" userId="6da7c2dd-8e2e-469f-a216-c384312e2a2d" providerId="ADAL" clId="{62870759-0822-402D-B25C-BB6298B1EE64}" dt="2023-10-26T22:44:16.124" v="19633" actId="14100"/>
          <ac:cxnSpMkLst>
            <pc:docMk/>
            <pc:sldMk cId="2009275189" sldId="2147478947"/>
            <ac:cxnSpMk id="37" creationId="{42CB4B53-5FF1-C576-224C-DF2D03EFB49C}"/>
          </ac:cxnSpMkLst>
        </pc:cxnChg>
        <pc:cxnChg chg="add mod">
          <ac:chgData name="Bob Ward" userId="6da7c2dd-8e2e-469f-a216-c384312e2a2d" providerId="ADAL" clId="{62870759-0822-402D-B25C-BB6298B1EE64}" dt="2023-10-26T22:57:15.228" v="19811" actId="14100"/>
          <ac:cxnSpMkLst>
            <pc:docMk/>
            <pc:sldMk cId="2009275189" sldId="2147478947"/>
            <ac:cxnSpMk id="59" creationId="{C3FCCA98-2DDF-8819-BF08-F9FA3214DFDB}"/>
          </ac:cxnSpMkLst>
        </pc:cxnChg>
        <pc:cxnChg chg="add mod">
          <ac:chgData name="Bob Ward" userId="6da7c2dd-8e2e-469f-a216-c384312e2a2d" providerId="ADAL" clId="{62870759-0822-402D-B25C-BB6298B1EE64}" dt="2023-10-26T22:57:00.191" v="19807" actId="693"/>
          <ac:cxnSpMkLst>
            <pc:docMk/>
            <pc:sldMk cId="2009275189" sldId="2147478947"/>
            <ac:cxnSpMk id="60" creationId="{CAA04E31-0657-B2A5-B207-ED4128D7A231}"/>
          </ac:cxnSpMkLst>
        </pc:cxnChg>
        <pc:cxnChg chg="add mod">
          <ac:chgData name="Bob Ward" userId="6da7c2dd-8e2e-469f-a216-c384312e2a2d" providerId="ADAL" clId="{62870759-0822-402D-B25C-BB6298B1EE64}" dt="2023-10-26T22:56:49.683" v="19805" actId="693"/>
          <ac:cxnSpMkLst>
            <pc:docMk/>
            <pc:sldMk cId="2009275189" sldId="2147478947"/>
            <ac:cxnSpMk id="66" creationId="{9E9CF601-52EC-59C4-AB8C-E77E330C2C6F}"/>
          </ac:cxnSpMkLst>
        </pc:cxnChg>
        <pc:cxnChg chg="add mod">
          <ac:chgData name="Bob Ward" userId="6da7c2dd-8e2e-469f-a216-c384312e2a2d" providerId="ADAL" clId="{62870759-0822-402D-B25C-BB6298B1EE64}" dt="2023-10-26T22:56:44.449" v="19804" actId="693"/>
          <ac:cxnSpMkLst>
            <pc:docMk/>
            <pc:sldMk cId="2009275189" sldId="2147478947"/>
            <ac:cxnSpMk id="68" creationId="{476200A6-1B45-E884-DCAE-AC4F41919673}"/>
          </ac:cxnSpMkLst>
        </pc:cxnChg>
        <pc:cxnChg chg="add mod">
          <ac:chgData name="Bob Ward" userId="6da7c2dd-8e2e-469f-a216-c384312e2a2d" providerId="ADAL" clId="{62870759-0822-402D-B25C-BB6298B1EE64}" dt="2023-10-26T22:57:12.604" v="19810" actId="14100"/>
          <ac:cxnSpMkLst>
            <pc:docMk/>
            <pc:sldMk cId="2009275189" sldId="2147478947"/>
            <ac:cxnSpMk id="70" creationId="{711606AC-781B-95CF-A9CD-C0A213F71972}"/>
          </ac:cxnSpMkLst>
        </pc:cxnChg>
        <pc:cxnChg chg="add mod">
          <ac:chgData name="Bob Ward" userId="6da7c2dd-8e2e-469f-a216-c384312e2a2d" providerId="ADAL" clId="{62870759-0822-402D-B25C-BB6298B1EE64}" dt="2023-10-26T23:00:58.106" v="20251" actId="554"/>
          <ac:cxnSpMkLst>
            <pc:docMk/>
            <pc:sldMk cId="2009275189" sldId="2147478947"/>
            <ac:cxnSpMk id="94" creationId="{55A3B7A6-5F2E-44AE-5E6B-2CFAA5F9289D}"/>
          </ac:cxnSpMkLst>
        </pc:cxnChg>
        <pc:cxnChg chg="add mod">
          <ac:chgData name="Bob Ward" userId="6da7c2dd-8e2e-469f-a216-c384312e2a2d" providerId="ADAL" clId="{62870759-0822-402D-B25C-BB6298B1EE64}" dt="2023-10-26T23:01:02.955" v="20252" actId="14100"/>
          <ac:cxnSpMkLst>
            <pc:docMk/>
            <pc:sldMk cId="2009275189" sldId="2147478947"/>
            <ac:cxnSpMk id="97" creationId="{5A7DC38A-BA13-17E6-4FAD-654C07DD2F38}"/>
          </ac:cxnSpMkLst>
        </pc:cxnChg>
        <pc:cxnChg chg="add mod">
          <ac:chgData name="Bob Ward" userId="6da7c2dd-8e2e-469f-a216-c384312e2a2d" providerId="ADAL" clId="{62870759-0822-402D-B25C-BB6298B1EE64}" dt="2023-10-26T23:01:13.618" v="20256" actId="14100"/>
          <ac:cxnSpMkLst>
            <pc:docMk/>
            <pc:sldMk cId="2009275189" sldId="2147478947"/>
            <ac:cxnSpMk id="100" creationId="{315B7C45-BEBB-1CB8-8BEA-E0EE09AD76EB}"/>
          </ac:cxnSpMkLst>
        </pc:cxnChg>
        <pc:cxnChg chg="add mod">
          <ac:chgData name="Bob Ward" userId="6da7c2dd-8e2e-469f-a216-c384312e2a2d" providerId="ADAL" clId="{62870759-0822-402D-B25C-BB6298B1EE64}" dt="2023-10-26T23:16:35.611" v="20474" actId="1076"/>
          <ac:cxnSpMkLst>
            <pc:docMk/>
            <pc:sldMk cId="2009275189" sldId="2147478947"/>
            <ac:cxnSpMk id="103" creationId="{79DEAF1D-1C1D-4C85-1769-ED16FBA4665B}"/>
          </ac:cxnSpMkLst>
        </pc:cxnChg>
        <pc:cxnChg chg="add mod">
          <ac:chgData name="Bob Ward" userId="6da7c2dd-8e2e-469f-a216-c384312e2a2d" providerId="ADAL" clId="{62870759-0822-402D-B25C-BB6298B1EE64}" dt="2023-10-26T23:05:01.140" v="20329" actId="14100"/>
          <ac:cxnSpMkLst>
            <pc:docMk/>
            <pc:sldMk cId="2009275189" sldId="2147478947"/>
            <ac:cxnSpMk id="109" creationId="{67A086E6-F8E9-7E16-06F8-D9CA20821706}"/>
          </ac:cxnSpMkLst>
        </pc:cxnChg>
        <pc:cxnChg chg="add mod">
          <ac:chgData name="Bob Ward" userId="6da7c2dd-8e2e-469f-a216-c384312e2a2d" providerId="ADAL" clId="{62870759-0822-402D-B25C-BB6298B1EE64}" dt="2023-10-26T23:04:57.290" v="20327" actId="14100"/>
          <ac:cxnSpMkLst>
            <pc:docMk/>
            <pc:sldMk cId="2009275189" sldId="2147478947"/>
            <ac:cxnSpMk id="111" creationId="{1CFBA1CA-9C4E-C1B1-5949-90B32C1FE7DD}"/>
          </ac:cxnSpMkLst>
        </pc:cxnChg>
        <pc:cxnChg chg="add mod">
          <ac:chgData name="Bob Ward" userId="6da7c2dd-8e2e-469f-a216-c384312e2a2d" providerId="ADAL" clId="{62870759-0822-402D-B25C-BB6298B1EE64}" dt="2023-10-26T23:05:11.210" v="20332" actId="14100"/>
          <ac:cxnSpMkLst>
            <pc:docMk/>
            <pc:sldMk cId="2009275189" sldId="2147478947"/>
            <ac:cxnSpMk id="115" creationId="{FCA628AD-C257-B5F1-6AC0-B78E0D375E09}"/>
          </ac:cxnSpMkLst>
        </pc:cxnChg>
        <pc:cxnChg chg="add mod">
          <ac:chgData name="Bob Ward" userId="6da7c2dd-8e2e-469f-a216-c384312e2a2d" providerId="ADAL" clId="{62870759-0822-402D-B25C-BB6298B1EE64}" dt="2023-10-26T23:05:19.125" v="20336" actId="14100"/>
          <ac:cxnSpMkLst>
            <pc:docMk/>
            <pc:sldMk cId="2009275189" sldId="2147478947"/>
            <ac:cxnSpMk id="117" creationId="{2BBAC649-5B0F-A08D-A071-B75B7ACCFC04}"/>
          </ac:cxnSpMkLst>
        </pc:cxnChg>
      </pc:sldChg>
      <pc:sldChg chg="add del mod ord modShow">
        <pc:chgData name="Bob Ward" userId="6da7c2dd-8e2e-469f-a216-c384312e2a2d" providerId="ADAL" clId="{62870759-0822-402D-B25C-BB6298B1EE64}" dt="2023-10-26T18:10:02.380" v="18869" actId="47"/>
        <pc:sldMkLst>
          <pc:docMk/>
          <pc:sldMk cId="3509284395" sldId="2147478947"/>
        </pc:sldMkLst>
      </pc:sldChg>
      <pc:sldChg chg="add del">
        <pc:chgData name="Bob Ward" userId="6da7c2dd-8e2e-469f-a216-c384312e2a2d" providerId="ADAL" clId="{62870759-0822-402D-B25C-BB6298B1EE64}" dt="2023-10-26T17:54:32.032" v="18830" actId="47"/>
        <pc:sldMkLst>
          <pc:docMk/>
          <pc:sldMk cId="98115355" sldId="2147478948"/>
        </pc:sldMkLst>
      </pc:sldChg>
      <pc:sldChg chg="delSp modSp add mod modAnim">
        <pc:chgData name="Bob Ward" userId="6da7c2dd-8e2e-469f-a216-c384312e2a2d" providerId="ADAL" clId="{62870759-0822-402D-B25C-BB6298B1EE64}" dt="2023-11-12T03:41:23.524" v="66796" actId="20577"/>
        <pc:sldMkLst>
          <pc:docMk/>
          <pc:sldMk cId="794274495" sldId="2147478948"/>
        </pc:sldMkLst>
        <pc:spChg chg="mod">
          <ac:chgData name="Bob Ward" userId="6da7c2dd-8e2e-469f-a216-c384312e2a2d" providerId="ADAL" clId="{62870759-0822-402D-B25C-BB6298B1EE64}" dt="2023-11-12T03:41:23.524" v="66796" actId="20577"/>
          <ac:spMkLst>
            <pc:docMk/>
            <pc:sldMk cId="794274495" sldId="2147478948"/>
            <ac:spMk id="2" creationId="{9075B099-5211-3CA3-EFEF-317E761671B2}"/>
          </ac:spMkLst>
        </pc:spChg>
        <pc:spChg chg="mod">
          <ac:chgData name="Bob Ward" userId="6da7c2dd-8e2e-469f-a216-c384312e2a2d" providerId="ADAL" clId="{62870759-0822-402D-B25C-BB6298B1EE64}" dt="2023-10-26T22:59:04.990" v="20181" actId="20577"/>
          <ac:spMkLst>
            <pc:docMk/>
            <pc:sldMk cId="794274495" sldId="2147478948"/>
            <ac:spMk id="3" creationId="{8B354098-0896-483B-29C7-B14CE0B0144E}"/>
          </ac:spMkLst>
        </pc:spChg>
        <pc:spChg chg="del">
          <ac:chgData name="Bob Ward" userId="6da7c2dd-8e2e-469f-a216-c384312e2a2d" providerId="ADAL" clId="{62870759-0822-402D-B25C-BB6298B1EE64}" dt="2023-10-26T22:59:10.488" v="20182" actId="478"/>
          <ac:spMkLst>
            <pc:docMk/>
            <pc:sldMk cId="794274495" sldId="2147478948"/>
            <ac:spMk id="4" creationId="{B8D5035B-0C69-650C-9C4C-A512DB819983}"/>
          </ac:spMkLst>
        </pc:spChg>
        <pc:spChg chg="mod">
          <ac:chgData name="Bob Ward" userId="6da7c2dd-8e2e-469f-a216-c384312e2a2d" providerId="ADAL" clId="{62870759-0822-402D-B25C-BB6298B1EE64}" dt="2023-11-12T02:49:49.640" v="64753" actId="207"/>
          <ac:spMkLst>
            <pc:docMk/>
            <pc:sldMk cId="794274495" sldId="2147478948"/>
            <ac:spMk id="5" creationId="{62FAA57F-B96F-AA5F-AE41-D4F3F3E30816}"/>
          </ac:spMkLst>
        </pc:spChg>
        <pc:spChg chg="mod">
          <ac:chgData name="Bob Ward" userId="6da7c2dd-8e2e-469f-a216-c384312e2a2d" providerId="ADAL" clId="{62870759-0822-402D-B25C-BB6298B1EE64}" dt="2023-11-12T02:49:49.640" v="64753" actId="207"/>
          <ac:spMkLst>
            <pc:docMk/>
            <pc:sldMk cId="794274495" sldId="2147478948"/>
            <ac:spMk id="8" creationId="{EDB090FE-762F-2725-7C06-7DD0DD71E8A3}"/>
          </ac:spMkLst>
        </pc:spChg>
        <pc:spChg chg="mod">
          <ac:chgData name="Bob Ward" userId="6da7c2dd-8e2e-469f-a216-c384312e2a2d" providerId="ADAL" clId="{62870759-0822-402D-B25C-BB6298B1EE64}" dt="2023-11-12T02:49:57.029" v="64755" actId="207"/>
          <ac:spMkLst>
            <pc:docMk/>
            <pc:sldMk cId="794274495" sldId="2147478948"/>
            <ac:spMk id="11" creationId="{1B5BCECA-25A0-8D61-C0F6-7C3E303801B2}"/>
          </ac:spMkLst>
        </pc:spChg>
        <pc:spChg chg="mod">
          <ac:chgData name="Bob Ward" userId="6da7c2dd-8e2e-469f-a216-c384312e2a2d" providerId="ADAL" clId="{62870759-0822-402D-B25C-BB6298B1EE64}" dt="2023-11-12T02:49:57.029" v="64755" actId="207"/>
          <ac:spMkLst>
            <pc:docMk/>
            <pc:sldMk cId="794274495" sldId="2147478948"/>
            <ac:spMk id="12" creationId="{EA1984FC-019D-AF84-FA52-CD6830FBB30E}"/>
          </ac:spMkLst>
        </pc:spChg>
        <pc:spChg chg="mod">
          <ac:chgData name="Bob Ward" userId="6da7c2dd-8e2e-469f-a216-c384312e2a2d" providerId="ADAL" clId="{62870759-0822-402D-B25C-BB6298B1EE64}" dt="2023-11-12T02:50:03.743" v="64756" actId="207"/>
          <ac:spMkLst>
            <pc:docMk/>
            <pc:sldMk cId="794274495" sldId="2147478948"/>
            <ac:spMk id="14" creationId="{4F656670-081E-4888-2CD8-084DB08512EF}"/>
          </ac:spMkLst>
        </pc:spChg>
        <pc:spChg chg="mod">
          <ac:chgData name="Bob Ward" userId="6da7c2dd-8e2e-469f-a216-c384312e2a2d" providerId="ADAL" clId="{62870759-0822-402D-B25C-BB6298B1EE64}" dt="2023-11-12T02:50:03.743" v="64756" actId="207"/>
          <ac:spMkLst>
            <pc:docMk/>
            <pc:sldMk cId="794274495" sldId="2147478948"/>
            <ac:spMk id="15" creationId="{5F4ECC47-A526-D570-C49D-71107DCAC690}"/>
          </ac:spMkLst>
        </pc:spChg>
        <pc:spChg chg="mod">
          <ac:chgData name="Bob Ward" userId="6da7c2dd-8e2e-469f-a216-c384312e2a2d" providerId="ADAL" clId="{62870759-0822-402D-B25C-BB6298B1EE64}" dt="2023-11-12T02:50:08.987" v="64757" actId="207"/>
          <ac:spMkLst>
            <pc:docMk/>
            <pc:sldMk cId="794274495" sldId="2147478948"/>
            <ac:spMk id="17" creationId="{E5DA89FB-B556-E810-AEEA-8F9CB0C9421B}"/>
          </ac:spMkLst>
        </pc:spChg>
        <pc:spChg chg="mod">
          <ac:chgData name="Bob Ward" userId="6da7c2dd-8e2e-469f-a216-c384312e2a2d" providerId="ADAL" clId="{62870759-0822-402D-B25C-BB6298B1EE64}" dt="2023-11-12T02:50:08.987" v="64757" actId="207"/>
          <ac:spMkLst>
            <pc:docMk/>
            <pc:sldMk cId="794274495" sldId="2147478948"/>
            <ac:spMk id="18" creationId="{6B24F15D-15EF-FDEE-EB94-4911DD1AE43A}"/>
          </ac:spMkLst>
        </pc:spChg>
        <pc:spChg chg="mod">
          <ac:chgData name="Bob Ward" userId="6da7c2dd-8e2e-469f-a216-c384312e2a2d" providerId="ADAL" clId="{62870759-0822-402D-B25C-BB6298B1EE64}" dt="2023-11-12T02:50:14.011" v="64758" actId="207"/>
          <ac:spMkLst>
            <pc:docMk/>
            <pc:sldMk cId="794274495" sldId="2147478948"/>
            <ac:spMk id="20" creationId="{94E8546A-A6EF-6EBF-54A4-DE81AA52099C}"/>
          </ac:spMkLst>
        </pc:spChg>
        <pc:spChg chg="mod">
          <ac:chgData name="Bob Ward" userId="6da7c2dd-8e2e-469f-a216-c384312e2a2d" providerId="ADAL" clId="{62870759-0822-402D-B25C-BB6298B1EE64}" dt="2023-11-12T02:50:14.011" v="64758" actId="207"/>
          <ac:spMkLst>
            <pc:docMk/>
            <pc:sldMk cId="794274495" sldId="2147478948"/>
            <ac:spMk id="21" creationId="{CC1EB503-1837-D98A-3B0E-AE4AC9C034AC}"/>
          </ac:spMkLst>
        </pc:spChg>
        <pc:grpChg chg="mod">
          <ac:chgData name="Bob Ward" userId="6da7c2dd-8e2e-469f-a216-c384312e2a2d" providerId="ADAL" clId="{62870759-0822-402D-B25C-BB6298B1EE64}" dt="2023-11-12T02:49:49.640" v="64753" actId="207"/>
          <ac:grpSpMkLst>
            <pc:docMk/>
            <pc:sldMk cId="794274495" sldId="2147478948"/>
            <ac:grpSpMk id="9" creationId="{0F83AB2D-9BD2-B946-A1B6-FCD460EA456D}"/>
          </ac:grpSpMkLst>
        </pc:grpChg>
        <pc:grpChg chg="mod">
          <ac:chgData name="Bob Ward" userId="6da7c2dd-8e2e-469f-a216-c384312e2a2d" providerId="ADAL" clId="{62870759-0822-402D-B25C-BB6298B1EE64}" dt="2023-11-12T02:49:57.029" v="64755" actId="207"/>
          <ac:grpSpMkLst>
            <pc:docMk/>
            <pc:sldMk cId="794274495" sldId="2147478948"/>
            <ac:grpSpMk id="10" creationId="{2A597056-BAB3-2A25-EAC1-DFFD43FF5374}"/>
          </ac:grpSpMkLst>
        </pc:grpChg>
        <pc:grpChg chg="mod">
          <ac:chgData name="Bob Ward" userId="6da7c2dd-8e2e-469f-a216-c384312e2a2d" providerId="ADAL" clId="{62870759-0822-402D-B25C-BB6298B1EE64}" dt="2023-11-12T02:50:03.743" v="64756" actId="207"/>
          <ac:grpSpMkLst>
            <pc:docMk/>
            <pc:sldMk cId="794274495" sldId="2147478948"/>
            <ac:grpSpMk id="13" creationId="{3629DE26-EC52-38C6-F84D-029A3993D765}"/>
          </ac:grpSpMkLst>
        </pc:grpChg>
        <pc:grpChg chg="mod">
          <ac:chgData name="Bob Ward" userId="6da7c2dd-8e2e-469f-a216-c384312e2a2d" providerId="ADAL" clId="{62870759-0822-402D-B25C-BB6298B1EE64}" dt="2023-11-12T02:50:08.987" v="64757" actId="207"/>
          <ac:grpSpMkLst>
            <pc:docMk/>
            <pc:sldMk cId="794274495" sldId="2147478948"/>
            <ac:grpSpMk id="16" creationId="{840057BF-4677-3A0D-27F9-BC8B2BFBEDC6}"/>
          </ac:grpSpMkLst>
        </pc:grpChg>
        <pc:grpChg chg="mod">
          <ac:chgData name="Bob Ward" userId="6da7c2dd-8e2e-469f-a216-c384312e2a2d" providerId="ADAL" clId="{62870759-0822-402D-B25C-BB6298B1EE64}" dt="2023-11-12T02:50:14.011" v="64758" actId="207"/>
          <ac:grpSpMkLst>
            <pc:docMk/>
            <pc:sldMk cId="794274495" sldId="2147478948"/>
            <ac:grpSpMk id="19" creationId="{E370C2C1-D41D-AFFF-BE03-C1E5453B1A60}"/>
          </ac:grpSpMkLst>
        </pc:grpChg>
      </pc:sldChg>
      <pc:sldChg chg="new del">
        <pc:chgData name="Bob Ward" userId="6da7c2dd-8e2e-469f-a216-c384312e2a2d" providerId="ADAL" clId="{62870759-0822-402D-B25C-BB6298B1EE64}" dt="2023-10-26T17:09:12.906" v="18726" actId="47"/>
        <pc:sldMkLst>
          <pc:docMk/>
          <pc:sldMk cId="1424267290" sldId="2147478948"/>
        </pc:sldMkLst>
      </pc:sldChg>
      <pc:sldChg chg="add del">
        <pc:chgData name="Bob Ward" userId="6da7c2dd-8e2e-469f-a216-c384312e2a2d" providerId="ADAL" clId="{62870759-0822-402D-B25C-BB6298B1EE64}" dt="2023-10-27T04:20:31.352" v="21972" actId="47"/>
        <pc:sldMkLst>
          <pc:docMk/>
          <pc:sldMk cId="909786311" sldId="2147478949"/>
        </pc:sldMkLst>
      </pc:sldChg>
      <pc:sldChg chg="add del">
        <pc:chgData name="Bob Ward" userId="6da7c2dd-8e2e-469f-a216-c384312e2a2d" providerId="ADAL" clId="{62870759-0822-402D-B25C-BB6298B1EE64}" dt="2023-10-27T02:35:34.689" v="21389" actId="47"/>
        <pc:sldMkLst>
          <pc:docMk/>
          <pc:sldMk cId="2410198997" sldId="2147478949"/>
        </pc:sldMkLst>
      </pc:sldChg>
      <pc:sldChg chg="modSp add del mod">
        <pc:chgData name="Bob Ward" userId="6da7c2dd-8e2e-469f-a216-c384312e2a2d" providerId="ADAL" clId="{62870759-0822-402D-B25C-BB6298B1EE64}" dt="2023-10-27T14:43:46.647" v="22318" actId="47"/>
        <pc:sldMkLst>
          <pc:docMk/>
          <pc:sldMk cId="2715952394" sldId="2147478949"/>
        </pc:sldMkLst>
        <pc:spChg chg="mod">
          <ac:chgData name="Bob Ward" userId="6da7c2dd-8e2e-469f-a216-c384312e2a2d" providerId="ADAL" clId="{62870759-0822-402D-B25C-BB6298B1EE64}" dt="2023-10-27T04:28:52.457" v="22061" actId="20577"/>
          <ac:spMkLst>
            <pc:docMk/>
            <pc:sldMk cId="2715952394" sldId="2147478949"/>
            <ac:spMk id="2" creationId="{F329D24E-88AC-04B4-FF70-E7E088102AE4}"/>
          </ac:spMkLst>
        </pc:spChg>
        <pc:spChg chg="mod">
          <ac:chgData name="Bob Ward" userId="6da7c2dd-8e2e-469f-a216-c384312e2a2d" providerId="ADAL" clId="{62870759-0822-402D-B25C-BB6298B1EE64}" dt="2023-10-27T04:29:01.924" v="22102" actId="20577"/>
          <ac:spMkLst>
            <pc:docMk/>
            <pc:sldMk cId="2715952394" sldId="2147478949"/>
            <ac:spMk id="4" creationId="{5294A86B-CC40-D237-6271-40E185564860}"/>
          </ac:spMkLst>
        </pc:spChg>
      </pc:sldChg>
      <pc:sldChg chg="modSp new del mod ord">
        <pc:chgData name="Bob Ward" userId="6da7c2dd-8e2e-469f-a216-c384312e2a2d" providerId="ADAL" clId="{62870759-0822-402D-B25C-BB6298B1EE64}" dt="2023-10-28T19:28:58.612" v="27572" actId="47"/>
        <pc:sldMkLst>
          <pc:docMk/>
          <pc:sldMk cId="4238536744" sldId="2147478950"/>
        </pc:sldMkLst>
        <pc:spChg chg="mod">
          <ac:chgData name="Bob Ward" userId="6da7c2dd-8e2e-469f-a216-c384312e2a2d" providerId="ADAL" clId="{62870759-0822-402D-B25C-BB6298B1EE64}" dt="2023-10-27T04:49:50.593" v="22131" actId="20577"/>
          <ac:spMkLst>
            <pc:docMk/>
            <pc:sldMk cId="4238536744" sldId="2147478950"/>
            <ac:spMk id="2" creationId="{E47A2DD9-0E17-8D15-B66E-8FC0940A9301}"/>
          </ac:spMkLst>
        </pc:spChg>
      </pc:sldChg>
      <pc:sldChg chg="add del">
        <pc:chgData name="Bob Ward" userId="6da7c2dd-8e2e-469f-a216-c384312e2a2d" providerId="ADAL" clId="{62870759-0822-402D-B25C-BB6298B1EE64}" dt="2023-10-27T16:39:31.944" v="23256" actId="47"/>
        <pc:sldMkLst>
          <pc:docMk/>
          <pc:sldMk cId="1796511634" sldId="2147478951"/>
        </pc:sldMkLst>
      </pc:sldChg>
      <pc:sldChg chg="addSp delSp modSp new mod ord">
        <pc:chgData name="Bob Ward" userId="6da7c2dd-8e2e-469f-a216-c384312e2a2d" providerId="ADAL" clId="{62870759-0822-402D-B25C-BB6298B1EE64}" dt="2023-10-30T01:55:37.444" v="38012" actId="13782"/>
        <pc:sldMkLst>
          <pc:docMk/>
          <pc:sldMk cId="1838998748" sldId="2147478951"/>
        </pc:sldMkLst>
        <pc:spChg chg="mod">
          <ac:chgData name="Bob Ward" userId="6da7c2dd-8e2e-469f-a216-c384312e2a2d" providerId="ADAL" clId="{62870759-0822-402D-B25C-BB6298B1EE64}" dt="2023-10-30T01:54:57.365" v="38004" actId="1076"/>
          <ac:spMkLst>
            <pc:docMk/>
            <pc:sldMk cId="1838998748" sldId="2147478951"/>
            <ac:spMk id="2" creationId="{9081A813-C82C-E5AD-18F3-F698CAF5EF71}"/>
          </ac:spMkLst>
        </pc:spChg>
        <pc:spChg chg="del mod">
          <ac:chgData name="Bob Ward" userId="6da7c2dd-8e2e-469f-a216-c384312e2a2d" providerId="ADAL" clId="{62870759-0822-402D-B25C-BB6298B1EE64}" dt="2023-10-30T01:55:03.162" v="38006" actId="12084"/>
          <ac:spMkLst>
            <pc:docMk/>
            <pc:sldMk cId="1838998748" sldId="2147478951"/>
            <ac:spMk id="3" creationId="{A6DF973B-B9E0-6337-7C14-EB1C9470DDEF}"/>
          </ac:spMkLst>
        </pc:spChg>
        <pc:graphicFrameChg chg="add mod">
          <ac:chgData name="Bob Ward" userId="6da7c2dd-8e2e-469f-a216-c384312e2a2d" providerId="ADAL" clId="{62870759-0822-402D-B25C-BB6298B1EE64}" dt="2023-10-30T01:55:37.444" v="38012" actId="13782"/>
          <ac:graphicFrameMkLst>
            <pc:docMk/>
            <pc:sldMk cId="1838998748" sldId="2147478951"/>
            <ac:graphicFrameMk id="4" creationId="{C9C9DAD3-3015-7D79-A7BF-D9E4711933AB}"/>
          </ac:graphicFrameMkLst>
        </pc:graphicFrameChg>
      </pc:sldChg>
      <pc:sldChg chg="new del">
        <pc:chgData name="Bob Ward" userId="6da7c2dd-8e2e-469f-a216-c384312e2a2d" providerId="ADAL" clId="{62870759-0822-402D-B25C-BB6298B1EE64}" dt="2023-10-27T17:48:30.782" v="23281" actId="680"/>
        <pc:sldMkLst>
          <pc:docMk/>
          <pc:sldMk cId="2689822668" sldId="2147478951"/>
        </pc:sldMkLst>
      </pc:sldChg>
      <pc:sldChg chg="add del">
        <pc:chgData name="Bob Ward" userId="6da7c2dd-8e2e-469f-a216-c384312e2a2d" providerId="ADAL" clId="{62870759-0822-402D-B25C-BB6298B1EE64}" dt="2023-10-27T19:51:08.266" v="24188" actId="47"/>
        <pc:sldMkLst>
          <pc:docMk/>
          <pc:sldMk cId="1396122573" sldId="2147478952"/>
        </pc:sldMkLst>
      </pc:sldChg>
      <pc:sldChg chg="addSp delSp modSp add mod modAnim modNotesTx">
        <pc:chgData name="Bob Ward" userId="6da7c2dd-8e2e-469f-a216-c384312e2a2d" providerId="ADAL" clId="{62870759-0822-402D-B25C-BB6298B1EE64}" dt="2023-10-28T19:28:53.220" v="27571" actId="1076"/>
        <pc:sldMkLst>
          <pc:docMk/>
          <pc:sldMk cId="2894367432" sldId="2147478952"/>
        </pc:sldMkLst>
        <pc:spChg chg="add mod">
          <ac:chgData name="Bob Ward" userId="6da7c2dd-8e2e-469f-a216-c384312e2a2d" providerId="ADAL" clId="{62870759-0822-402D-B25C-BB6298B1EE64}" dt="2023-10-28T18:25:23.846" v="25681" actId="14100"/>
          <ac:spMkLst>
            <pc:docMk/>
            <pc:sldMk cId="2894367432" sldId="2147478952"/>
            <ac:spMk id="2" creationId="{D1E95BDE-0C83-A050-97B5-49335A298E34}"/>
          </ac:spMkLst>
        </pc:spChg>
        <pc:spChg chg="mod">
          <ac:chgData name="Bob Ward" userId="6da7c2dd-8e2e-469f-a216-c384312e2a2d" providerId="ADAL" clId="{62870759-0822-402D-B25C-BB6298B1EE64}" dt="2023-10-28T18:20:20.086" v="25459" actId="1076"/>
          <ac:spMkLst>
            <pc:docMk/>
            <pc:sldMk cId="2894367432" sldId="2147478952"/>
            <ac:spMk id="4" creationId="{2AAE5BEE-58C2-4ADD-88A1-B009E5ED6A9C}"/>
          </ac:spMkLst>
        </pc:spChg>
        <pc:spChg chg="mod">
          <ac:chgData name="Bob Ward" userId="6da7c2dd-8e2e-469f-a216-c384312e2a2d" providerId="ADAL" clId="{62870759-0822-402D-B25C-BB6298B1EE64}" dt="2023-10-28T18:20:30.126" v="25461" actId="6549"/>
          <ac:spMkLst>
            <pc:docMk/>
            <pc:sldMk cId="2894367432" sldId="2147478952"/>
            <ac:spMk id="5" creationId="{8311A879-71D7-4BBC-954B-791769AA2C7B}"/>
          </ac:spMkLst>
        </pc:spChg>
        <pc:spChg chg="mod">
          <ac:chgData name="Bob Ward" userId="6da7c2dd-8e2e-469f-a216-c384312e2a2d" providerId="ADAL" clId="{62870759-0822-402D-B25C-BB6298B1EE64}" dt="2023-10-28T18:20:49.770" v="25464" actId="1076"/>
          <ac:spMkLst>
            <pc:docMk/>
            <pc:sldMk cId="2894367432" sldId="2147478952"/>
            <ac:spMk id="6" creationId="{CCFA2894-6CC6-45F3-B283-5C07B61E4CFD}"/>
          </ac:spMkLst>
        </pc:spChg>
        <pc:spChg chg="mod">
          <ac:chgData name="Bob Ward" userId="6da7c2dd-8e2e-469f-a216-c384312e2a2d" providerId="ADAL" clId="{62870759-0822-402D-B25C-BB6298B1EE64}" dt="2023-10-28T18:20:20.086" v="25459" actId="1076"/>
          <ac:spMkLst>
            <pc:docMk/>
            <pc:sldMk cId="2894367432" sldId="2147478952"/>
            <ac:spMk id="7" creationId="{BDB4D3C1-DB99-4340-B242-0C499EA96010}"/>
          </ac:spMkLst>
        </pc:spChg>
        <pc:spChg chg="del">
          <ac:chgData name="Bob Ward" userId="6da7c2dd-8e2e-469f-a216-c384312e2a2d" providerId="ADAL" clId="{62870759-0822-402D-B25C-BB6298B1EE64}" dt="2023-10-28T18:20:15.316" v="25458" actId="478"/>
          <ac:spMkLst>
            <pc:docMk/>
            <pc:sldMk cId="2894367432" sldId="2147478952"/>
            <ac:spMk id="8" creationId="{9B2D63E5-0BF2-4136-844E-C188F2B56859}"/>
          </ac:spMkLst>
        </pc:spChg>
        <pc:spChg chg="mod">
          <ac:chgData name="Bob Ward" userId="6da7c2dd-8e2e-469f-a216-c384312e2a2d" providerId="ADAL" clId="{62870759-0822-402D-B25C-BB6298B1EE64}" dt="2023-10-28T18:20:20.086" v="25459" actId="1076"/>
          <ac:spMkLst>
            <pc:docMk/>
            <pc:sldMk cId="2894367432" sldId="2147478952"/>
            <ac:spMk id="9" creationId="{0B87C0B7-9C27-41C5-AB92-453DD1507B36}"/>
          </ac:spMkLst>
        </pc:spChg>
        <pc:spChg chg="add del mod">
          <ac:chgData name="Bob Ward" userId="6da7c2dd-8e2e-469f-a216-c384312e2a2d" providerId="ADAL" clId="{62870759-0822-402D-B25C-BB6298B1EE64}" dt="2023-10-28T18:21:44.867" v="25506" actId="478"/>
          <ac:spMkLst>
            <pc:docMk/>
            <pc:sldMk cId="2894367432" sldId="2147478952"/>
            <ac:spMk id="10" creationId="{597A5ACE-BDCB-F7DA-9A3A-F8C09055AE5F}"/>
          </ac:spMkLst>
        </pc:spChg>
        <pc:spChg chg="add del">
          <ac:chgData name="Bob Ward" userId="6da7c2dd-8e2e-469f-a216-c384312e2a2d" providerId="ADAL" clId="{62870759-0822-402D-B25C-BB6298B1EE64}" dt="2023-10-28T18:23:03.815" v="25555" actId="478"/>
          <ac:spMkLst>
            <pc:docMk/>
            <pc:sldMk cId="2894367432" sldId="2147478952"/>
            <ac:spMk id="11" creationId="{63DD3327-3B55-0E19-C67B-0A831B29FAE4}"/>
          </ac:spMkLst>
        </pc:spChg>
        <pc:spChg chg="add mod">
          <ac:chgData name="Bob Ward" userId="6da7c2dd-8e2e-469f-a216-c384312e2a2d" providerId="ADAL" clId="{62870759-0822-402D-B25C-BB6298B1EE64}" dt="2023-10-28T18:26:25.270" v="25689" actId="2711"/>
          <ac:spMkLst>
            <pc:docMk/>
            <pc:sldMk cId="2894367432" sldId="2147478952"/>
            <ac:spMk id="13" creationId="{8FB86724-19AD-EDBC-696C-D1D6A08CCCF1}"/>
          </ac:spMkLst>
        </pc:spChg>
        <pc:spChg chg="add mod">
          <ac:chgData name="Bob Ward" userId="6da7c2dd-8e2e-469f-a216-c384312e2a2d" providerId="ADAL" clId="{62870759-0822-402D-B25C-BB6298B1EE64}" dt="2023-10-28T18:25:35.962" v="25683" actId="1076"/>
          <ac:spMkLst>
            <pc:docMk/>
            <pc:sldMk cId="2894367432" sldId="2147478952"/>
            <ac:spMk id="14" creationId="{44DA7F98-DFCD-DCC6-4E46-060D8BB40939}"/>
          </ac:spMkLst>
        </pc:spChg>
        <pc:spChg chg="add del mod">
          <ac:chgData name="Bob Ward" userId="6da7c2dd-8e2e-469f-a216-c384312e2a2d" providerId="ADAL" clId="{62870759-0822-402D-B25C-BB6298B1EE64}" dt="2023-10-28T18:23:13.311" v="25558" actId="478"/>
          <ac:spMkLst>
            <pc:docMk/>
            <pc:sldMk cId="2894367432" sldId="2147478952"/>
            <ac:spMk id="16" creationId="{AB8E3B63-B354-D732-4355-7B47168A4A2A}"/>
          </ac:spMkLst>
        </pc:spChg>
        <pc:spChg chg="add del mod">
          <ac:chgData name="Bob Ward" userId="6da7c2dd-8e2e-469f-a216-c384312e2a2d" providerId="ADAL" clId="{62870759-0822-402D-B25C-BB6298B1EE64}" dt="2023-10-28T18:23:38.859" v="25563" actId="478"/>
          <ac:spMkLst>
            <pc:docMk/>
            <pc:sldMk cId="2894367432" sldId="2147478952"/>
            <ac:spMk id="17" creationId="{449D19A5-BD1E-4D93-99A1-E4F6AA9EF670}"/>
          </ac:spMkLst>
        </pc:spChg>
        <pc:spChg chg="mod">
          <ac:chgData name="Bob Ward" userId="6da7c2dd-8e2e-469f-a216-c384312e2a2d" providerId="ADAL" clId="{62870759-0822-402D-B25C-BB6298B1EE64}" dt="2023-10-28T18:20:20.086" v="25459" actId="1076"/>
          <ac:spMkLst>
            <pc:docMk/>
            <pc:sldMk cId="2894367432" sldId="2147478952"/>
            <ac:spMk id="19" creationId="{05B6A698-64A2-4D45-BC47-1166629467B7}"/>
          </ac:spMkLst>
        </pc:spChg>
        <pc:spChg chg="mod">
          <ac:chgData name="Bob Ward" userId="6da7c2dd-8e2e-469f-a216-c384312e2a2d" providerId="ADAL" clId="{62870759-0822-402D-B25C-BB6298B1EE64}" dt="2023-10-28T18:26:08.829" v="25688" actId="554"/>
          <ac:spMkLst>
            <pc:docMk/>
            <pc:sldMk cId="2894367432" sldId="2147478952"/>
            <ac:spMk id="23" creationId="{36A5B171-DDED-42DF-B697-78C1C4097762}"/>
          </ac:spMkLst>
        </pc:spChg>
        <pc:spChg chg="add del mod">
          <ac:chgData name="Bob Ward" userId="6da7c2dd-8e2e-469f-a216-c384312e2a2d" providerId="ADAL" clId="{62870759-0822-402D-B25C-BB6298B1EE64}" dt="2023-10-28T18:23:43.751" v="25565"/>
          <ac:spMkLst>
            <pc:docMk/>
            <pc:sldMk cId="2894367432" sldId="2147478952"/>
            <ac:spMk id="24" creationId="{EF22B986-8E41-0AA5-7C8A-973B50AD9C64}"/>
          </ac:spMkLst>
        </pc:spChg>
        <pc:spChg chg="add del mod">
          <ac:chgData name="Bob Ward" userId="6da7c2dd-8e2e-469f-a216-c384312e2a2d" providerId="ADAL" clId="{62870759-0822-402D-B25C-BB6298B1EE64}" dt="2023-10-28T18:24:11.160" v="25606" actId="478"/>
          <ac:spMkLst>
            <pc:docMk/>
            <pc:sldMk cId="2894367432" sldId="2147478952"/>
            <ac:spMk id="25" creationId="{2A17B7AA-1C8E-9CAC-C06B-CCB6D4C6E9B3}"/>
          </ac:spMkLst>
        </pc:spChg>
        <pc:spChg chg="add mod">
          <ac:chgData name="Bob Ward" userId="6da7c2dd-8e2e-469f-a216-c384312e2a2d" providerId="ADAL" clId="{62870759-0822-402D-B25C-BB6298B1EE64}" dt="2023-10-28T18:57:12.900" v="26858" actId="20577"/>
          <ac:spMkLst>
            <pc:docMk/>
            <pc:sldMk cId="2894367432" sldId="2147478952"/>
            <ac:spMk id="26" creationId="{1FFCA04F-CA58-40A5-8F06-3B521FF5A95E}"/>
          </ac:spMkLst>
        </pc:spChg>
        <pc:spChg chg="add mod">
          <ac:chgData name="Bob Ward" userId="6da7c2dd-8e2e-469f-a216-c384312e2a2d" providerId="ADAL" clId="{62870759-0822-402D-B25C-BB6298B1EE64}" dt="2023-10-28T19:28:53.220" v="27571" actId="1076"/>
          <ac:spMkLst>
            <pc:docMk/>
            <pc:sldMk cId="2894367432" sldId="2147478952"/>
            <ac:spMk id="27" creationId="{ABD232FE-022E-4C56-D8A5-724D6A8567D2}"/>
          </ac:spMkLst>
        </pc:spChg>
        <pc:spChg chg="mod">
          <ac:chgData name="Bob Ward" userId="6da7c2dd-8e2e-469f-a216-c384312e2a2d" providerId="ADAL" clId="{62870759-0822-402D-B25C-BB6298B1EE64}" dt="2023-10-28T18:26:08.829" v="25688" actId="554"/>
          <ac:spMkLst>
            <pc:docMk/>
            <pc:sldMk cId="2894367432" sldId="2147478952"/>
            <ac:spMk id="37" creationId="{4C762498-D39C-4F85-ABAF-3C9472810033}"/>
          </ac:spMkLst>
        </pc:spChg>
        <pc:picChg chg="mod">
          <ac:chgData name="Bob Ward" userId="6da7c2dd-8e2e-469f-a216-c384312e2a2d" providerId="ADAL" clId="{62870759-0822-402D-B25C-BB6298B1EE64}" dt="2023-10-28T18:20:20.086" v="25459" actId="1076"/>
          <ac:picMkLst>
            <pc:docMk/>
            <pc:sldMk cId="2894367432" sldId="2147478952"/>
            <ac:picMk id="12" creationId="{A35E19CE-C7C7-46BE-AD2C-690673603066}"/>
          </ac:picMkLst>
        </pc:picChg>
        <pc:picChg chg="mod">
          <ac:chgData name="Bob Ward" userId="6da7c2dd-8e2e-469f-a216-c384312e2a2d" providerId="ADAL" clId="{62870759-0822-402D-B25C-BB6298B1EE64}" dt="2023-10-28T18:20:20.086" v="25459" actId="1076"/>
          <ac:picMkLst>
            <pc:docMk/>
            <pc:sldMk cId="2894367432" sldId="2147478952"/>
            <ac:picMk id="15" creationId="{16EB5D9A-9581-4353-895A-68063FE19767}"/>
          </ac:picMkLst>
        </pc:picChg>
        <pc:picChg chg="mod">
          <ac:chgData name="Bob Ward" userId="6da7c2dd-8e2e-469f-a216-c384312e2a2d" providerId="ADAL" clId="{62870759-0822-402D-B25C-BB6298B1EE64}" dt="2023-10-28T18:20:20.086" v="25459" actId="1076"/>
          <ac:picMkLst>
            <pc:docMk/>
            <pc:sldMk cId="2894367432" sldId="2147478952"/>
            <ac:picMk id="18" creationId="{40784105-7589-4FCB-8786-478ABAC98744}"/>
          </ac:picMkLst>
        </pc:picChg>
        <pc:cxnChg chg="mod">
          <ac:chgData name="Bob Ward" userId="6da7c2dd-8e2e-469f-a216-c384312e2a2d" providerId="ADAL" clId="{62870759-0822-402D-B25C-BB6298B1EE64}" dt="2023-10-28T18:20:20.086" v="25459" actId="1076"/>
          <ac:cxnSpMkLst>
            <pc:docMk/>
            <pc:sldMk cId="2894367432" sldId="2147478952"/>
            <ac:cxnSpMk id="20" creationId="{A9266DB5-D72F-49D5-A3A3-3B6CC070F21B}"/>
          </ac:cxnSpMkLst>
        </pc:cxnChg>
        <pc:cxnChg chg="mod">
          <ac:chgData name="Bob Ward" userId="6da7c2dd-8e2e-469f-a216-c384312e2a2d" providerId="ADAL" clId="{62870759-0822-402D-B25C-BB6298B1EE64}" dt="2023-10-28T18:20:20.086" v="25459" actId="1076"/>
          <ac:cxnSpMkLst>
            <pc:docMk/>
            <pc:sldMk cId="2894367432" sldId="2147478952"/>
            <ac:cxnSpMk id="21" creationId="{CEC74E10-EEDB-4B6F-851C-169EA5DA633C}"/>
          </ac:cxnSpMkLst>
        </pc:cxnChg>
        <pc:cxnChg chg="mod">
          <ac:chgData name="Bob Ward" userId="6da7c2dd-8e2e-469f-a216-c384312e2a2d" providerId="ADAL" clId="{62870759-0822-402D-B25C-BB6298B1EE64}" dt="2023-10-28T18:20:20.086" v="25459" actId="1076"/>
          <ac:cxnSpMkLst>
            <pc:docMk/>
            <pc:sldMk cId="2894367432" sldId="2147478952"/>
            <ac:cxnSpMk id="22" creationId="{010A17FF-7282-4CFA-8FDD-8E078575E37C}"/>
          </ac:cxnSpMkLst>
        </pc:cxnChg>
      </pc:sldChg>
      <pc:sldChg chg="addSp delSp modSp add del mod">
        <pc:chgData name="Bob Ward" userId="6da7c2dd-8e2e-469f-a216-c384312e2a2d" providerId="ADAL" clId="{62870759-0822-402D-B25C-BB6298B1EE64}" dt="2023-10-29T04:22:52.137" v="28945" actId="47"/>
        <pc:sldMkLst>
          <pc:docMk/>
          <pc:sldMk cId="222423617" sldId="2147478953"/>
        </pc:sldMkLst>
        <pc:spChg chg="add del mod">
          <ac:chgData name="Bob Ward" userId="6da7c2dd-8e2e-469f-a216-c384312e2a2d" providerId="ADAL" clId="{62870759-0822-402D-B25C-BB6298B1EE64}" dt="2023-10-28T22:24:46.904" v="28472" actId="6549"/>
          <ac:spMkLst>
            <pc:docMk/>
            <pc:sldMk cId="222423617" sldId="2147478953"/>
            <ac:spMk id="4" creationId="{5294A86B-CC40-D237-6271-40E185564860}"/>
          </ac:spMkLst>
        </pc:spChg>
      </pc:sldChg>
      <pc:sldChg chg="addSp delSp modSp add mod modNotesTx">
        <pc:chgData name="Bob Ward" userId="6da7c2dd-8e2e-469f-a216-c384312e2a2d" providerId="ADAL" clId="{62870759-0822-402D-B25C-BB6298B1EE64}" dt="2023-11-12T04:51:53.689" v="69389" actId="207"/>
        <pc:sldMkLst>
          <pc:docMk/>
          <pc:sldMk cId="3705437639" sldId="2147479162"/>
        </pc:sldMkLst>
        <pc:spChg chg="mod">
          <ac:chgData name="Bob Ward" userId="6da7c2dd-8e2e-469f-a216-c384312e2a2d" providerId="ADAL" clId="{62870759-0822-402D-B25C-BB6298B1EE64}" dt="2023-10-28T19:25:41.758" v="27430"/>
          <ac:spMkLst>
            <pc:docMk/>
            <pc:sldMk cId="3705437639" sldId="2147479162"/>
            <ac:spMk id="2" creationId="{8C1C42C2-859C-4897-93CF-4394E8D0B8CC}"/>
          </ac:spMkLst>
        </pc:spChg>
        <pc:spChg chg="mod">
          <ac:chgData name="Bob Ward" userId="6da7c2dd-8e2e-469f-a216-c384312e2a2d" providerId="ADAL" clId="{62870759-0822-402D-B25C-BB6298B1EE64}" dt="2023-10-28T20:48:48.819" v="27708" actId="1076"/>
          <ac:spMkLst>
            <pc:docMk/>
            <pc:sldMk cId="3705437639" sldId="2147479162"/>
            <ac:spMk id="4" creationId="{E132AD8A-590B-8EA9-0526-40F1DE00B15D}"/>
          </ac:spMkLst>
        </pc:spChg>
        <pc:spChg chg="add del">
          <ac:chgData name="Bob Ward" userId="6da7c2dd-8e2e-469f-a216-c384312e2a2d" providerId="ADAL" clId="{62870759-0822-402D-B25C-BB6298B1EE64}" dt="2023-11-12T04:51:25.528" v="69368" actId="478"/>
          <ac:spMkLst>
            <pc:docMk/>
            <pc:sldMk cId="3705437639" sldId="2147479162"/>
            <ac:spMk id="11" creationId="{EBBCF71D-6C47-073A-82DD-A095C24D35FD}"/>
          </ac:spMkLst>
        </pc:spChg>
        <pc:spChg chg="add mod">
          <ac:chgData name="Bob Ward" userId="6da7c2dd-8e2e-469f-a216-c384312e2a2d" providerId="ADAL" clId="{62870759-0822-402D-B25C-BB6298B1EE64}" dt="2023-11-12T04:51:53.689" v="69389" actId="207"/>
          <ac:spMkLst>
            <pc:docMk/>
            <pc:sldMk cId="3705437639" sldId="2147479162"/>
            <ac:spMk id="14" creationId="{32049135-F1A2-1231-4560-B75FBE88B750}"/>
          </ac:spMkLst>
        </pc:spChg>
        <pc:picChg chg="del">
          <ac:chgData name="Bob Ward" userId="6da7c2dd-8e2e-469f-a216-c384312e2a2d" providerId="ADAL" clId="{62870759-0822-402D-B25C-BB6298B1EE64}" dt="2023-10-28T20:48:41.035" v="27703" actId="478"/>
          <ac:picMkLst>
            <pc:docMk/>
            <pc:sldMk cId="3705437639" sldId="2147479162"/>
            <ac:picMk id="11" creationId="{19667417-BB9E-37A4-C796-740C560EA014}"/>
          </ac:picMkLst>
        </pc:picChg>
        <pc:picChg chg="add mod">
          <ac:chgData name="Bob Ward" userId="6da7c2dd-8e2e-469f-a216-c384312e2a2d" providerId="ADAL" clId="{62870759-0822-402D-B25C-BB6298B1EE64}" dt="2023-10-28T20:48:46.236" v="27706" actId="1076"/>
          <ac:picMkLst>
            <pc:docMk/>
            <pc:sldMk cId="3705437639" sldId="2147479162"/>
            <ac:picMk id="13" creationId="{505E8E4F-B7D1-E9A7-39C0-DB78CE2E7DA4}"/>
          </ac:picMkLst>
        </pc:picChg>
      </pc:sldChg>
      <pc:sldChg chg="modSp add del mod">
        <pc:chgData name="Bob Ward" userId="6da7c2dd-8e2e-469f-a216-c384312e2a2d" providerId="ADAL" clId="{62870759-0822-402D-B25C-BB6298B1EE64}" dt="2023-10-29T03:35:38.647" v="28633" actId="47"/>
        <pc:sldMkLst>
          <pc:docMk/>
          <pc:sldMk cId="1236205220" sldId="2147479163"/>
        </pc:sldMkLst>
        <pc:spChg chg="mod">
          <ac:chgData name="Bob Ward" userId="6da7c2dd-8e2e-469f-a216-c384312e2a2d" providerId="ADAL" clId="{62870759-0822-402D-B25C-BB6298B1EE64}" dt="2023-10-28T20:46:08.897" v="27588" actId="20577"/>
          <ac:spMkLst>
            <pc:docMk/>
            <pc:sldMk cId="1236205220" sldId="2147479163"/>
            <ac:spMk id="2" creationId="{F329D24E-88AC-04B4-FF70-E7E088102AE4}"/>
          </ac:spMkLst>
        </pc:spChg>
        <pc:spChg chg="mod">
          <ac:chgData name="Bob Ward" userId="6da7c2dd-8e2e-469f-a216-c384312e2a2d" providerId="ADAL" clId="{62870759-0822-402D-B25C-BB6298B1EE64}" dt="2023-10-28T22:23:31.166" v="28402" actId="20577"/>
          <ac:spMkLst>
            <pc:docMk/>
            <pc:sldMk cId="1236205220" sldId="2147479163"/>
            <ac:spMk id="4" creationId="{5294A86B-CC40-D237-6271-40E185564860}"/>
          </ac:spMkLst>
        </pc:spChg>
      </pc:sldChg>
      <pc:sldChg chg="addSp delSp modSp add mod delAnim modAnim">
        <pc:chgData name="Bob Ward" userId="6da7c2dd-8e2e-469f-a216-c384312e2a2d" providerId="ADAL" clId="{62870759-0822-402D-B25C-BB6298B1EE64}" dt="2023-10-29T04:08:14.844" v="28799" actId="1076"/>
        <pc:sldMkLst>
          <pc:docMk/>
          <pc:sldMk cId="2191726981" sldId="2147479164"/>
        </pc:sldMkLst>
        <pc:spChg chg="mod">
          <ac:chgData name="Bob Ward" userId="6da7c2dd-8e2e-469f-a216-c384312e2a2d" providerId="ADAL" clId="{62870759-0822-402D-B25C-BB6298B1EE64}" dt="2023-10-28T21:07:25.994" v="27993" actId="1076"/>
          <ac:spMkLst>
            <pc:docMk/>
            <pc:sldMk cId="2191726981" sldId="2147479164"/>
            <ac:spMk id="2" creationId="{F329D24E-88AC-04B4-FF70-E7E088102AE4}"/>
          </ac:spMkLst>
        </pc:spChg>
        <pc:spChg chg="add mod">
          <ac:chgData name="Bob Ward" userId="6da7c2dd-8e2e-469f-a216-c384312e2a2d" providerId="ADAL" clId="{62870759-0822-402D-B25C-BB6298B1EE64}" dt="2023-10-28T21:05:58.334" v="27938" actId="14100"/>
          <ac:spMkLst>
            <pc:docMk/>
            <pc:sldMk cId="2191726981" sldId="2147479164"/>
            <ac:spMk id="3" creationId="{5F3D91FF-A9DA-9742-CAD7-9001C08A2CF6}"/>
          </ac:spMkLst>
        </pc:spChg>
        <pc:spChg chg="del">
          <ac:chgData name="Bob Ward" userId="6da7c2dd-8e2e-469f-a216-c384312e2a2d" providerId="ADAL" clId="{62870759-0822-402D-B25C-BB6298B1EE64}" dt="2023-10-28T20:46:18.001" v="27591" actId="478"/>
          <ac:spMkLst>
            <pc:docMk/>
            <pc:sldMk cId="2191726981" sldId="2147479164"/>
            <ac:spMk id="4" creationId="{5294A86B-CC40-D237-6271-40E185564860}"/>
          </ac:spMkLst>
        </pc:spChg>
        <pc:spChg chg="add mod">
          <ac:chgData name="Bob Ward" userId="6da7c2dd-8e2e-469f-a216-c384312e2a2d" providerId="ADAL" clId="{62870759-0822-402D-B25C-BB6298B1EE64}" dt="2023-10-28T21:05:47.601" v="27934" actId="14100"/>
          <ac:spMkLst>
            <pc:docMk/>
            <pc:sldMk cId="2191726981" sldId="2147479164"/>
            <ac:spMk id="11" creationId="{C80A46E9-E0B1-FBEA-97E0-4DA415031194}"/>
          </ac:spMkLst>
        </pc:spChg>
        <pc:spChg chg="add mod">
          <ac:chgData name="Bob Ward" userId="6da7c2dd-8e2e-469f-a216-c384312e2a2d" providerId="ADAL" clId="{62870759-0822-402D-B25C-BB6298B1EE64}" dt="2023-10-28T20:59:17.662" v="27790" actId="1076"/>
          <ac:spMkLst>
            <pc:docMk/>
            <pc:sldMk cId="2191726981" sldId="2147479164"/>
            <ac:spMk id="12" creationId="{62223B10-9DEE-6DBD-86DC-780D12465AFA}"/>
          </ac:spMkLst>
        </pc:spChg>
        <pc:spChg chg="add mod">
          <ac:chgData name="Bob Ward" userId="6da7c2dd-8e2e-469f-a216-c384312e2a2d" providerId="ADAL" clId="{62870759-0822-402D-B25C-BB6298B1EE64}" dt="2023-10-28T20:59:17.662" v="27790" actId="1076"/>
          <ac:spMkLst>
            <pc:docMk/>
            <pc:sldMk cId="2191726981" sldId="2147479164"/>
            <ac:spMk id="13" creationId="{421A0897-5032-8C6C-9B22-ECDDDBDF4E04}"/>
          </ac:spMkLst>
        </pc:spChg>
        <pc:spChg chg="add del mod">
          <ac:chgData name="Bob Ward" userId="6da7c2dd-8e2e-469f-a216-c384312e2a2d" providerId="ADAL" clId="{62870759-0822-402D-B25C-BB6298B1EE64}" dt="2023-10-28T20:54:56.720" v="27745" actId="478"/>
          <ac:spMkLst>
            <pc:docMk/>
            <pc:sldMk cId="2191726981" sldId="2147479164"/>
            <ac:spMk id="15" creationId="{EE9B337E-9CC9-5721-14EC-198BDF0F490E}"/>
          </ac:spMkLst>
        </pc:spChg>
        <pc:spChg chg="add del mod">
          <ac:chgData name="Bob Ward" userId="6da7c2dd-8e2e-469f-a216-c384312e2a2d" providerId="ADAL" clId="{62870759-0822-402D-B25C-BB6298B1EE64}" dt="2023-10-28T20:54:59.470" v="27746" actId="478"/>
          <ac:spMkLst>
            <pc:docMk/>
            <pc:sldMk cId="2191726981" sldId="2147479164"/>
            <ac:spMk id="16" creationId="{F9681C3A-B8E4-EFE2-B5C3-201783A2F206}"/>
          </ac:spMkLst>
        </pc:spChg>
        <pc:spChg chg="add del mod">
          <ac:chgData name="Bob Ward" userId="6da7c2dd-8e2e-469f-a216-c384312e2a2d" providerId="ADAL" clId="{62870759-0822-402D-B25C-BB6298B1EE64}" dt="2023-10-28T20:54:59.470" v="27746" actId="478"/>
          <ac:spMkLst>
            <pc:docMk/>
            <pc:sldMk cId="2191726981" sldId="2147479164"/>
            <ac:spMk id="17" creationId="{EBD67AF1-F4F7-52A5-9918-C3EFA77BC33B}"/>
          </ac:spMkLst>
        </pc:spChg>
        <pc:spChg chg="add mod">
          <ac:chgData name="Bob Ward" userId="6da7c2dd-8e2e-469f-a216-c384312e2a2d" providerId="ADAL" clId="{62870759-0822-402D-B25C-BB6298B1EE64}" dt="2023-10-28T20:59:17.662" v="27790" actId="1076"/>
          <ac:spMkLst>
            <pc:docMk/>
            <pc:sldMk cId="2191726981" sldId="2147479164"/>
            <ac:spMk id="18" creationId="{DF40899F-7770-90DC-1DF5-A3A75BD431CB}"/>
          </ac:spMkLst>
        </pc:spChg>
        <pc:spChg chg="add del mod">
          <ac:chgData name="Bob Ward" userId="6da7c2dd-8e2e-469f-a216-c384312e2a2d" providerId="ADAL" clId="{62870759-0822-402D-B25C-BB6298B1EE64}" dt="2023-10-28T21:03:20.089" v="27841"/>
          <ac:spMkLst>
            <pc:docMk/>
            <pc:sldMk cId="2191726981" sldId="2147479164"/>
            <ac:spMk id="51" creationId="{F03DB35E-142B-C096-75AF-71BF04077143}"/>
          </ac:spMkLst>
        </pc:spChg>
        <pc:spChg chg="add del mod">
          <ac:chgData name="Bob Ward" userId="6da7c2dd-8e2e-469f-a216-c384312e2a2d" providerId="ADAL" clId="{62870759-0822-402D-B25C-BB6298B1EE64}" dt="2023-10-28T21:03:20.089" v="27841"/>
          <ac:spMkLst>
            <pc:docMk/>
            <pc:sldMk cId="2191726981" sldId="2147479164"/>
            <ac:spMk id="53" creationId="{953C5184-79B1-86B4-8823-A77F954FA4B1}"/>
          </ac:spMkLst>
        </pc:spChg>
        <pc:spChg chg="add del mod">
          <ac:chgData name="Bob Ward" userId="6da7c2dd-8e2e-469f-a216-c384312e2a2d" providerId="ADAL" clId="{62870759-0822-402D-B25C-BB6298B1EE64}" dt="2023-10-28T21:03:20.089" v="27841"/>
          <ac:spMkLst>
            <pc:docMk/>
            <pc:sldMk cId="2191726981" sldId="2147479164"/>
            <ac:spMk id="54" creationId="{905EF18E-B70F-046A-99BD-07A0919615E5}"/>
          </ac:spMkLst>
        </pc:spChg>
        <pc:spChg chg="add del mod">
          <ac:chgData name="Bob Ward" userId="6da7c2dd-8e2e-469f-a216-c384312e2a2d" providerId="ADAL" clId="{62870759-0822-402D-B25C-BB6298B1EE64}" dt="2023-10-28T21:03:20.089" v="27841"/>
          <ac:spMkLst>
            <pc:docMk/>
            <pc:sldMk cId="2191726981" sldId="2147479164"/>
            <ac:spMk id="55" creationId="{B4F0747F-A035-883A-3302-55A58F6D8B05}"/>
          </ac:spMkLst>
        </pc:spChg>
        <pc:spChg chg="add del mod">
          <ac:chgData name="Bob Ward" userId="6da7c2dd-8e2e-469f-a216-c384312e2a2d" providerId="ADAL" clId="{62870759-0822-402D-B25C-BB6298B1EE64}" dt="2023-10-28T21:03:20.089" v="27841"/>
          <ac:spMkLst>
            <pc:docMk/>
            <pc:sldMk cId="2191726981" sldId="2147479164"/>
            <ac:spMk id="56" creationId="{4C856A25-912F-E284-B6F4-0252EABD38BF}"/>
          </ac:spMkLst>
        </pc:spChg>
        <pc:spChg chg="add mod">
          <ac:chgData name="Bob Ward" userId="6da7c2dd-8e2e-469f-a216-c384312e2a2d" providerId="ADAL" clId="{62870759-0822-402D-B25C-BB6298B1EE64}" dt="2023-10-28T22:12:08.975" v="28235" actId="1076"/>
          <ac:spMkLst>
            <pc:docMk/>
            <pc:sldMk cId="2191726981" sldId="2147479164"/>
            <ac:spMk id="58" creationId="{718AF907-323B-A372-2DD8-9F5CF177D0D3}"/>
          </ac:spMkLst>
        </pc:spChg>
        <pc:spChg chg="add del mod">
          <ac:chgData name="Bob Ward" userId="6da7c2dd-8e2e-469f-a216-c384312e2a2d" providerId="ADAL" clId="{62870759-0822-402D-B25C-BB6298B1EE64}" dt="2023-10-28T21:05:21.385" v="27925" actId="478"/>
          <ac:spMkLst>
            <pc:docMk/>
            <pc:sldMk cId="2191726981" sldId="2147479164"/>
            <ac:spMk id="59" creationId="{AB8DEDFD-C82D-4EF6-F655-48E5456339A4}"/>
          </ac:spMkLst>
        </pc:spChg>
        <pc:spChg chg="add mod">
          <ac:chgData name="Bob Ward" userId="6da7c2dd-8e2e-469f-a216-c384312e2a2d" providerId="ADAL" clId="{62870759-0822-402D-B25C-BB6298B1EE64}" dt="2023-10-28T21:16:55.485" v="28129" actId="554"/>
          <ac:spMkLst>
            <pc:docMk/>
            <pc:sldMk cId="2191726981" sldId="2147479164"/>
            <ac:spMk id="60" creationId="{3DD31793-4BF7-77AA-3B67-87238E906802}"/>
          </ac:spMkLst>
        </pc:spChg>
        <pc:spChg chg="add mod">
          <ac:chgData name="Bob Ward" userId="6da7c2dd-8e2e-469f-a216-c384312e2a2d" providerId="ADAL" clId="{62870759-0822-402D-B25C-BB6298B1EE64}" dt="2023-10-28T21:14:34.592" v="28115" actId="2711"/>
          <ac:spMkLst>
            <pc:docMk/>
            <pc:sldMk cId="2191726981" sldId="2147479164"/>
            <ac:spMk id="63" creationId="{3B452DCD-5F7B-B7DD-2BA2-769CE27BB4E5}"/>
          </ac:spMkLst>
        </pc:spChg>
        <pc:spChg chg="add mod">
          <ac:chgData name="Bob Ward" userId="6da7c2dd-8e2e-469f-a216-c384312e2a2d" providerId="ADAL" clId="{62870759-0822-402D-B25C-BB6298B1EE64}" dt="2023-10-29T04:08:14.844" v="28799" actId="1076"/>
          <ac:spMkLst>
            <pc:docMk/>
            <pc:sldMk cId="2191726981" sldId="2147479164"/>
            <ac:spMk id="81" creationId="{5532C336-EF18-EC92-DB00-3078949D803C}"/>
          </ac:spMkLst>
        </pc:spChg>
        <pc:spChg chg="add mod">
          <ac:chgData name="Bob Ward" userId="6da7c2dd-8e2e-469f-a216-c384312e2a2d" providerId="ADAL" clId="{62870759-0822-402D-B25C-BB6298B1EE64}" dt="2023-10-28T21:59:11.093" v="28197" actId="1076"/>
          <ac:spMkLst>
            <pc:docMk/>
            <pc:sldMk cId="2191726981" sldId="2147479164"/>
            <ac:spMk id="82" creationId="{B1700E2D-C5AC-2CC2-B50E-A8E3B3491A1D}"/>
          </ac:spMkLst>
        </pc:spChg>
        <pc:spChg chg="add mod">
          <ac:chgData name="Bob Ward" userId="6da7c2dd-8e2e-469f-a216-c384312e2a2d" providerId="ADAL" clId="{62870759-0822-402D-B25C-BB6298B1EE64}" dt="2023-10-28T21:12:40.820" v="28086" actId="122"/>
          <ac:spMkLst>
            <pc:docMk/>
            <pc:sldMk cId="2191726981" sldId="2147479164"/>
            <ac:spMk id="83" creationId="{43472C47-694F-437E-8618-22FCB1BD3D10}"/>
          </ac:spMkLst>
        </pc:spChg>
        <pc:spChg chg="add mod">
          <ac:chgData name="Bob Ward" userId="6da7c2dd-8e2e-469f-a216-c384312e2a2d" providerId="ADAL" clId="{62870759-0822-402D-B25C-BB6298B1EE64}" dt="2023-10-28T21:12:58.751" v="28093" actId="1076"/>
          <ac:spMkLst>
            <pc:docMk/>
            <pc:sldMk cId="2191726981" sldId="2147479164"/>
            <ac:spMk id="84" creationId="{D0CD8C92-686E-8A3E-F27D-E75AAD6DC299}"/>
          </ac:spMkLst>
        </pc:spChg>
        <pc:spChg chg="add mod">
          <ac:chgData name="Bob Ward" userId="6da7c2dd-8e2e-469f-a216-c384312e2a2d" providerId="ADAL" clId="{62870759-0822-402D-B25C-BB6298B1EE64}" dt="2023-10-28T21:13:03.784" v="28094" actId="1076"/>
          <ac:spMkLst>
            <pc:docMk/>
            <pc:sldMk cId="2191726981" sldId="2147479164"/>
            <ac:spMk id="85" creationId="{A791C28E-E566-AD34-89DF-8AB62C1817E4}"/>
          </ac:spMkLst>
        </pc:spChg>
        <pc:spChg chg="add mod">
          <ac:chgData name="Bob Ward" userId="6da7c2dd-8e2e-469f-a216-c384312e2a2d" providerId="ADAL" clId="{62870759-0822-402D-B25C-BB6298B1EE64}" dt="2023-10-28T22:16:00.945" v="28281" actId="1076"/>
          <ac:spMkLst>
            <pc:docMk/>
            <pc:sldMk cId="2191726981" sldId="2147479164"/>
            <ac:spMk id="86" creationId="{0CD1FC3F-4AAA-AF1D-540E-8CDDB393118F}"/>
          </ac:spMkLst>
        </pc:spChg>
        <pc:spChg chg="add mod">
          <ac:chgData name="Bob Ward" userId="6da7c2dd-8e2e-469f-a216-c384312e2a2d" providerId="ADAL" clId="{62870759-0822-402D-B25C-BB6298B1EE64}" dt="2023-10-28T22:16:04.598" v="28282" actId="1076"/>
          <ac:spMkLst>
            <pc:docMk/>
            <pc:sldMk cId="2191726981" sldId="2147479164"/>
            <ac:spMk id="87" creationId="{007FBBE4-FC8B-95AB-F157-92E150409B2D}"/>
          </ac:spMkLst>
        </pc:spChg>
        <pc:spChg chg="add mod">
          <ac:chgData name="Bob Ward" userId="6da7c2dd-8e2e-469f-a216-c384312e2a2d" providerId="ADAL" clId="{62870759-0822-402D-B25C-BB6298B1EE64}" dt="2023-10-28T21:16:50.589" v="28128" actId="1076"/>
          <ac:spMkLst>
            <pc:docMk/>
            <pc:sldMk cId="2191726981" sldId="2147479164"/>
            <ac:spMk id="92" creationId="{A7E4EDB6-6FF6-C6A3-F44A-C2B03E27A1DE}"/>
          </ac:spMkLst>
        </pc:spChg>
        <pc:spChg chg="add mod">
          <ac:chgData name="Bob Ward" userId="6da7c2dd-8e2e-469f-a216-c384312e2a2d" providerId="ADAL" clId="{62870759-0822-402D-B25C-BB6298B1EE64}" dt="2023-10-28T21:16:50.589" v="28128" actId="1076"/>
          <ac:spMkLst>
            <pc:docMk/>
            <pc:sldMk cId="2191726981" sldId="2147479164"/>
            <ac:spMk id="93" creationId="{F5DEB719-6AC0-B98F-983D-39402CFEBD01}"/>
          </ac:spMkLst>
        </pc:spChg>
        <pc:spChg chg="add mod">
          <ac:chgData name="Bob Ward" userId="6da7c2dd-8e2e-469f-a216-c384312e2a2d" providerId="ADAL" clId="{62870759-0822-402D-B25C-BB6298B1EE64}" dt="2023-10-28T21:16:50.589" v="28128" actId="1076"/>
          <ac:spMkLst>
            <pc:docMk/>
            <pc:sldMk cId="2191726981" sldId="2147479164"/>
            <ac:spMk id="94" creationId="{26DE5006-70FD-4BA5-9B4B-DD69D78241AF}"/>
          </ac:spMkLst>
        </pc:spChg>
        <pc:spChg chg="add mod">
          <ac:chgData name="Bob Ward" userId="6da7c2dd-8e2e-469f-a216-c384312e2a2d" providerId="ADAL" clId="{62870759-0822-402D-B25C-BB6298B1EE64}" dt="2023-10-28T21:16:50.589" v="28128" actId="1076"/>
          <ac:spMkLst>
            <pc:docMk/>
            <pc:sldMk cId="2191726981" sldId="2147479164"/>
            <ac:spMk id="95" creationId="{95886AE3-21C5-0436-DE1D-66014B7B3421}"/>
          </ac:spMkLst>
        </pc:spChg>
        <pc:spChg chg="add mod">
          <ac:chgData name="Bob Ward" userId="6da7c2dd-8e2e-469f-a216-c384312e2a2d" providerId="ADAL" clId="{62870759-0822-402D-B25C-BB6298B1EE64}" dt="2023-10-28T21:16:55.485" v="28129" actId="554"/>
          <ac:spMkLst>
            <pc:docMk/>
            <pc:sldMk cId="2191726981" sldId="2147479164"/>
            <ac:spMk id="98" creationId="{0D39699D-3191-060D-6E89-92A36D1751F2}"/>
          </ac:spMkLst>
        </pc:spChg>
        <pc:spChg chg="add mod">
          <ac:chgData name="Bob Ward" userId="6da7c2dd-8e2e-469f-a216-c384312e2a2d" providerId="ADAL" clId="{62870759-0822-402D-B25C-BB6298B1EE64}" dt="2023-10-28T21:16:50.589" v="28128" actId="1076"/>
          <ac:spMkLst>
            <pc:docMk/>
            <pc:sldMk cId="2191726981" sldId="2147479164"/>
            <ac:spMk id="100" creationId="{F3E62553-2AC4-CF31-C76C-F75AB9B4726D}"/>
          </ac:spMkLst>
        </pc:spChg>
        <pc:spChg chg="add mod">
          <ac:chgData name="Bob Ward" userId="6da7c2dd-8e2e-469f-a216-c384312e2a2d" providerId="ADAL" clId="{62870759-0822-402D-B25C-BB6298B1EE64}" dt="2023-10-28T21:16:50.589" v="28128" actId="1076"/>
          <ac:spMkLst>
            <pc:docMk/>
            <pc:sldMk cId="2191726981" sldId="2147479164"/>
            <ac:spMk id="101" creationId="{1DBA3DE2-5FA0-796E-E215-C1051F6CF03B}"/>
          </ac:spMkLst>
        </pc:spChg>
        <pc:spChg chg="add mod">
          <ac:chgData name="Bob Ward" userId="6da7c2dd-8e2e-469f-a216-c384312e2a2d" providerId="ADAL" clId="{62870759-0822-402D-B25C-BB6298B1EE64}" dt="2023-10-28T21:16:50.589" v="28128" actId="1076"/>
          <ac:spMkLst>
            <pc:docMk/>
            <pc:sldMk cId="2191726981" sldId="2147479164"/>
            <ac:spMk id="102" creationId="{89C39C29-F41B-7576-3682-1E91EEC3E6A7}"/>
          </ac:spMkLst>
        </pc:spChg>
        <pc:spChg chg="add del mod">
          <ac:chgData name="Bob Ward" userId="6da7c2dd-8e2e-469f-a216-c384312e2a2d" providerId="ADAL" clId="{62870759-0822-402D-B25C-BB6298B1EE64}" dt="2023-10-28T22:08:17.850" v="28228" actId="478"/>
          <ac:spMkLst>
            <pc:docMk/>
            <pc:sldMk cId="2191726981" sldId="2147479164"/>
            <ac:spMk id="106" creationId="{F420C645-E02B-518F-5E7B-B315759ED532}"/>
          </ac:spMkLst>
        </pc:spChg>
        <pc:spChg chg="add del">
          <ac:chgData name="Bob Ward" userId="6da7c2dd-8e2e-469f-a216-c384312e2a2d" providerId="ADAL" clId="{62870759-0822-402D-B25C-BB6298B1EE64}" dt="2023-10-28T21:18:28.041" v="28143" actId="11529"/>
          <ac:spMkLst>
            <pc:docMk/>
            <pc:sldMk cId="2191726981" sldId="2147479164"/>
            <ac:spMk id="118" creationId="{8B7EF6B9-C719-7AFC-BA15-204CE9A73A35}"/>
          </ac:spMkLst>
        </pc:spChg>
        <pc:spChg chg="add mod">
          <ac:chgData name="Bob Ward" userId="6da7c2dd-8e2e-469f-a216-c384312e2a2d" providerId="ADAL" clId="{62870759-0822-402D-B25C-BB6298B1EE64}" dt="2023-10-28T21:19:16.809" v="28168" actId="207"/>
          <ac:spMkLst>
            <pc:docMk/>
            <pc:sldMk cId="2191726981" sldId="2147479164"/>
            <ac:spMk id="119" creationId="{4BCEDB37-BFF9-CF5B-0E11-0FC90FCD8F3F}"/>
          </ac:spMkLst>
        </pc:spChg>
        <pc:spChg chg="add mod">
          <ac:chgData name="Bob Ward" userId="6da7c2dd-8e2e-469f-a216-c384312e2a2d" providerId="ADAL" clId="{62870759-0822-402D-B25C-BB6298B1EE64}" dt="2023-10-28T21:19:08.641" v="28167" actId="1076"/>
          <ac:spMkLst>
            <pc:docMk/>
            <pc:sldMk cId="2191726981" sldId="2147479164"/>
            <ac:spMk id="123" creationId="{943B7A40-CEDC-412C-9D12-7FFF3478BC1E}"/>
          </ac:spMkLst>
        </pc:spChg>
        <pc:spChg chg="add mod">
          <ac:chgData name="Bob Ward" userId="6da7c2dd-8e2e-469f-a216-c384312e2a2d" providerId="ADAL" clId="{62870759-0822-402D-B25C-BB6298B1EE64}" dt="2023-10-28T21:19:25.478" v="28170" actId="1076"/>
          <ac:spMkLst>
            <pc:docMk/>
            <pc:sldMk cId="2191726981" sldId="2147479164"/>
            <ac:spMk id="124" creationId="{F409750C-2C03-5FAD-F809-3E7C41319033}"/>
          </ac:spMkLst>
        </pc:spChg>
        <pc:spChg chg="add del">
          <ac:chgData name="Bob Ward" userId="6da7c2dd-8e2e-469f-a216-c384312e2a2d" providerId="ADAL" clId="{62870759-0822-402D-B25C-BB6298B1EE64}" dt="2023-10-28T22:14:59.207" v="28242" actId="22"/>
          <ac:spMkLst>
            <pc:docMk/>
            <pc:sldMk cId="2191726981" sldId="2147479164"/>
            <ac:spMk id="155" creationId="{BDDF3595-CF59-2863-ECB1-C0E7405DDEE7}"/>
          </ac:spMkLst>
        </pc:spChg>
        <pc:spChg chg="add del">
          <ac:chgData name="Bob Ward" userId="6da7c2dd-8e2e-469f-a216-c384312e2a2d" providerId="ADAL" clId="{62870759-0822-402D-B25C-BB6298B1EE64}" dt="2023-10-28T22:15:02.536" v="28244" actId="22"/>
          <ac:spMkLst>
            <pc:docMk/>
            <pc:sldMk cId="2191726981" sldId="2147479164"/>
            <ac:spMk id="157" creationId="{86853788-4D20-C8BC-C54B-E5B6A1CCD10D}"/>
          </ac:spMkLst>
        </pc:spChg>
        <pc:spChg chg="add mod">
          <ac:chgData name="Bob Ward" userId="6da7c2dd-8e2e-469f-a216-c384312e2a2d" providerId="ADAL" clId="{62870759-0822-402D-B25C-BB6298B1EE64}" dt="2023-10-28T22:15:57.343" v="28280" actId="20577"/>
          <ac:spMkLst>
            <pc:docMk/>
            <pc:sldMk cId="2191726981" sldId="2147479164"/>
            <ac:spMk id="166" creationId="{9C94108C-23BD-E33B-27A1-D854D4454ADD}"/>
          </ac:spMkLst>
        </pc:spChg>
        <pc:spChg chg="add mod">
          <ac:chgData name="Bob Ward" userId="6da7c2dd-8e2e-469f-a216-c384312e2a2d" providerId="ADAL" clId="{62870759-0822-402D-B25C-BB6298B1EE64}" dt="2023-10-28T22:24:45.689" v="28470" actId="20577"/>
          <ac:spMkLst>
            <pc:docMk/>
            <pc:sldMk cId="2191726981" sldId="2147479164"/>
            <ac:spMk id="167" creationId="{465CFBD6-4E72-3DC3-5E4A-1B9638A38550}"/>
          </ac:spMkLst>
        </pc:spChg>
        <pc:spChg chg="add mod">
          <ac:chgData name="Bob Ward" userId="6da7c2dd-8e2e-469f-a216-c384312e2a2d" providerId="ADAL" clId="{62870759-0822-402D-B25C-BB6298B1EE64}" dt="2023-10-28T22:16:31.746" v="28317" actId="1076"/>
          <ac:spMkLst>
            <pc:docMk/>
            <pc:sldMk cId="2191726981" sldId="2147479164"/>
            <ac:spMk id="168" creationId="{EE9C53CE-38C4-DBBF-EEE8-2C6E84877F2C}"/>
          </ac:spMkLst>
        </pc:spChg>
        <pc:picChg chg="add mod">
          <ac:chgData name="Bob Ward" userId="6da7c2dd-8e2e-469f-a216-c384312e2a2d" providerId="ADAL" clId="{62870759-0822-402D-B25C-BB6298B1EE64}" dt="2023-10-28T22:12:06.946" v="28234" actId="1076"/>
          <ac:picMkLst>
            <pc:docMk/>
            <pc:sldMk cId="2191726981" sldId="2147479164"/>
            <ac:picMk id="5" creationId="{261F9ED9-4014-3F78-5D8B-12B2E1CE892C}"/>
          </ac:picMkLst>
        </pc:picChg>
        <pc:picChg chg="add mod">
          <ac:chgData name="Bob Ward" userId="6da7c2dd-8e2e-469f-a216-c384312e2a2d" providerId="ADAL" clId="{62870759-0822-402D-B25C-BB6298B1EE64}" dt="2023-10-28T22:00:05.351" v="28213" actId="1076"/>
          <ac:picMkLst>
            <pc:docMk/>
            <pc:sldMk cId="2191726981" sldId="2147479164"/>
            <ac:picMk id="6" creationId="{5F26ED1C-D4A0-0B03-1E6A-0577717EAB5E}"/>
          </ac:picMkLst>
        </pc:picChg>
        <pc:picChg chg="add mod">
          <ac:chgData name="Bob Ward" userId="6da7c2dd-8e2e-469f-a216-c384312e2a2d" providerId="ADAL" clId="{62870759-0822-402D-B25C-BB6298B1EE64}" dt="2023-10-28T22:00:09.368" v="28215" actId="1076"/>
          <ac:picMkLst>
            <pc:docMk/>
            <pc:sldMk cId="2191726981" sldId="2147479164"/>
            <ac:picMk id="7" creationId="{ADC459B2-B696-A226-C61E-22C89927B2C9}"/>
          </ac:picMkLst>
        </pc:picChg>
        <pc:picChg chg="add mod">
          <ac:chgData name="Bob Ward" userId="6da7c2dd-8e2e-469f-a216-c384312e2a2d" providerId="ADAL" clId="{62870759-0822-402D-B25C-BB6298B1EE64}" dt="2023-10-28T22:00:03.751" v="28212" actId="1076"/>
          <ac:picMkLst>
            <pc:docMk/>
            <pc:sldMk cId="2191726981" sldId="2147479164"/>
            <ac:picMk id="8" creationId="{5E1E78C8-3C9C-8E8E-C0AE-880F31E6DA15}"/>
          </ac:picMkLst>
        </pc:picChg>
        <pc:picChg chg="add del mod">
          <ac:chgData name="Bob Ward" userId="6da7c2dd-8e2e-469f-a216-c384312e2a2d" providerId="ADAL" clId="{62870759-0822-402D-B25C-BB6298B1EE64}" dt="2023-10-28T20:49:42.414" v="27723" actId="478"/>
          <ac:picMkLst>
            <pc:docMk/>
            <pc:sldMk cId="2191726981" sldId="2147479164"/>
            <ac:picMk id="9" creationId="{37FB354F-B163-67D6-301B-A52E82981323}"/>
          </ac:picMkLst>
        </pc:picChg>
        <pc:picChg chg="add mod">
          <ac:chgData name="Bob Ward" userId="6da7c2dd-8e2e-469f-a216-c384312e2a2d" providerId="ADAL" clId="{62870759-0822-402D-B25C-BB6298B1EE64}" dt="2023-10-28T21:02:13.896" v="27827" actId="1076"/>
          <ac:picMkLst>
            <pc:docMk/>
            <pc:sldMk cId="2191726981" sldId="2147479164"/>
            <ac:picMk id="10" creationId="{AA32721E-BC86-ADD2-714D-8067A92308AE}"/>
          </ac:picMkLst>
        </pc:picChg>
        <pc:picChg chg="add del mod">
          <ac:chgData name="Bob Ward" userId="6da7c2dd-8e2e-469f-a216-c384312e2a2d" providerId="ADAL" clId="{62870759-0822-402D-B25C-BB6298B1EE64}" dt="2023-10-28T20:54:59.470" v="27746" actId="478"/>
          <ac:picMkLst>
            <pc:docMk/>
            <pc:sldMk cId="2191726981" sldId="2147479164"/>
            <ac:picMk id="14" creationId="{4797C7B3-A2EA-468E-9176-531DB064925C}"/>
          </ac:picMkLst>
        </pc:picChg>
        <pc:picChg chg="add mod">
          <ac:chgData name="Bob Ward" userId="6da7c2dd-8e2e-469f-a216-c384312e2a2d" providerId="ADAL" clId="{62870759-0822-402D-B25C-BB6298B1EE64}" dt="2023-10-28T22:00:10.651" v="28216" actId="1076"/>
          <ac:picMkLst>
            <pc:docMk/>
            <pc:sldMk cId="2191726981" sldId="2147479164"/>
            <ac:picMk id="20" creationId="{8E63B3F9-3AB5-61E9-A74D-EDEF08CD2841}"/>
          </ac:picMkLst>
        </pc:picChg>
        <pc:picChg chg="add mod">
          <ac:chgData name="Bob Ward" userId="6da7c2dd-8e2e-469f-a216-c384312e2a2d" providerId="ADAL" clId="{62870759-0822-402D-B25C-BB6298B1EE64}" dt="2023-10-28T22:19:19.005" v="28345" actId="1076"/>
          <ac:picMkLst>
            <pc:docMk/>
            <pc:sldMk cId="2191726981" sldId="2147479164"/>
            <ac:picMk id="21" creationId="{23F3DDBC-E937-3892-9A01-69D857B33A8F}"/>
          </ac:picMkLst>
        </pc:picChg>
        <pc:picChg chg="add mod">
          <ac:chgData name="Bob Ward" userId="6da7c2dd-8e2e-469f-a216-c384312e2a2d" providerId="ADAL" clId="{62870759-0822-402D-B25C-BB6298B1EE64}" dt="2023-10-28T20:58:29.722" v="27779" actId="1076"/>
          <ac:picMkLst>
            <pc:docMk/>
            <pc:sldMk cId="2191726981" sldId="2147479164"/>
            <ac:picMk id="22" creationId="{BF69998F-D8CE-91C0-77CA-92846E1E2307}"/>
          </ac:picMkLst>
        </pc:picChg>
        <pc:picChg chg="add mod">
          <ac:chgData name="Bob Ward" userId="6da7c2dd-8e2e-469f-a216-c384312e2a2d" providerId="ADAL" clId="{62870759-0822-402D-B25C-BB6298B1EE64}" dt="2023-10-28T20:58:26.030" v="27778" actId="1076"/>
          <ac:picMkLst>
            <pc:docMk/>
            <pc:sldMk cId="2191726981" sldId="2147479164"/>
            <ac:picMk id="23" creationId="{54C41B64-3939-EF32-A908-AEAE3C9C5D89}"/>
          </ac:picMkLst>
        </pc:picChg>
        <pc:picChg chg="add del mod">
          <ac:chgData name="Bob Ward" userId="6da7c2dd-8e2e-469f-a216-c384312e2a2d" providerId="ADAL" clId="{62870759-0822-402D-B25C-BB6298B1EE64}" dt="2023-10-28T20:58:34.006" v="27781"/>
          <ac:picMkLst>
            <pc:docMk/>
            <pc:sldMk cId="2191726981" sldId="2147479164"/>
            <ac:picMk id="24" creationId="{8A941A69-A32A-9A5D-EAE9-DD2AA72994DE}"/>
          </ac:picMkLst>
        </pc:picChg>
        <pc:picChg chg="add del mod">
          <ac:chgData name="Bob Ward" userId="6da7c2dd-8e2e-469f-a216-c384312e2a2d" providerId="ADAL" clId="{62870759-0822-402D-B25C-BB6298B1EE64}" dt="2023-10-28T20:58:47.478" v="27783" actId="478"/>
          <ac:picMkLst>
            <pc:docMk/>
            <pc:sldMk cId="2191726981" sldId="2147479164"/>
            <ac:picMk id="26" creationId="{C535F28E-512A-A008-4436-4D618E139A0D}"/>
          </ac:picMkLst>
        </pc:picChg>
        <pc:picChg chg="add mod">
          <ac:chgData name="Bob Ward" userId="6da7c2dd-8e2e-469f-a216-c384312e2a2d" providerId="ADAL" clId="{62870759-0822-402D-B25C-BB6298B1EE64}" dt="2023-10-28T22:19:17.181" v="28344" actId="1076"/>
          <ac:picMkLst>
            <pc:docMk/>
            <pc:sldMk cId="2191726981" sldId="2147479164"/>
            <ac:picMk id="27" creationId="{EAD5A041-58D8-4B1B-F5D1-A2E27806C7D0}"/>
          </ac:picMkLst>
        </pc:picChg>
        <pc:picChg chg="add del mod">
          <ac:chgData name="Bob Ward" userId="6da7c2dd-8e2e-469f-a216-c384312e2a2d" providerId="ADAL" clId="{62870759-0822-402D-B25C-BB6298B1EE64}" dt="2023-10-28T21:03:20.089" v="27841"/>
          <ac:picMkLst>
            <pc:docMk/>
            <pc:sldMk cId="2191726981" sldId="2147479164"/>
            <ac:picMk id="52" creationId="{BE648732-C26A-CF91-08FD-D31988027531}"/>
          </ac:picMkLst>
        </pc:picChg>
        <pc:picChg chg="add del mod">
          <ac:chgData name="Bob Ward" userId="6da7c2dd-8e2e-469f-a216-c384312e2a2d" providerId="ADAL" clId="{62870759-0822-402D-B25C-BB6298B1EE64}" dt="2023-10-28T21:03:18.797" v="27839"/>
          <ac:picMkLst>
            <pc:docMk/>
            <pc:sldMk cId="2191726981" sldId="2147479164"/>
            <ac:picMk id="57" creationId="{956A9945-FBA6-B1C9-F12B-E27B80F1AC52}"/>
          </ac:picMkLst>
        </pc:picChg>
        <pc:picChg chg="add mod">
          <ac:chgData name="Bob Ward" userId="6da7c2dd-8e2e-469f-a216-c384312e2a2d" providerId="ADAL" clId="{62870759-0822-402D-B25C-BB6298B1EE64}" dt="2023-10-28T21:05:53.085" v="27937" actId="1076"/>
          <ac:picMkLst>
            <pc:docMk/>
            <pc:sldMk cId="2191726981" sldId="2147479164"/>
            <ac:picMk id="61" creationId="{F3C4656C-8DE0-951C-BF80-2877B6DC4E24}"/>
          </ac:picMkLst>
        </pc:picChg>
        <pc:picChg chg="add mod">
          <ac:chgData name="Bob Ward" userId="6da7c2dd-8e2e-469f-a216-c384312e2a2d" providerId="ADAL" clId="{62870759-0822-402D-B25C-BB6298B1EE64}" dt="2023-10-28T21:34:05.801" v="28180" actId="1076"/>
          <ac:picMkLst>
            <pc:docMk/>
            <pc:sldMk cId="2191726981" sldId="2147479164"/>
            <ac:picMk id="70" creationId="{3E398D5F-3455-7C4F-E19B-6A21319138FC}"/>
          </ac:picMkLst>
        </pc:picChg>
        <pc:picChg chg="add mod">
          <ac:chgData name="Bob Ward" userId="6da7c2dd-8e2e-469f-a216-c384312e2a2d" providerId="ADAL" clId="{62870759-0822-402D-B25C-BB6298B1EE64}" dt="2023-10-28T21:16:50.589" v="28128" actId="1076"/>
          <ac:picMkLst>
            <pc:docMk/>
            <pc:sldMk cId="2191726981" sldId="2147479164"/>
            <ac:picMk id="91" creationId="{002836A1-BCB1-21BE-E7B9-9A906DEAB965}"/>
          </ac:picMkLst>
        </pc:picChg>
        <pc:picChg chg="add mod">
          <ac:chgData name="Bob Ward" userId="6da7c2dd-8e2e-469f-a216-c384312e2a2d" providerId="ADAL" clId="{62870759-0822-402D-B25C-BB6298B1EE64}" dt="2023-10-28T22:08:12.014" v="28227" actId="1076"/>
          <ac:picMkLst>
            <pc:docMk/>
            <pc:sldMk cId="2191726981" sldId="2147479164"/>
            <ac:picMk id="96" creationId="{60725C44-277B-3050-99D3-52B670204BFD}"/>
          </ac:picMkLst>
        </pc:picChg>
        <pc:picChg chg="add mod">
          <ac:chgData name="Bob Ward" userId="6da7c2dd-8e2e-469f-a216-c384312e2a2d" providerId="ADAL" clId="{62870759-0822-402D-B25C-BB6298B1EE64}" dt="2023-10-28T21:16:50.589" v="28128" actId="1076"/>
          <ac:picMkLst>
            <pc:docMk/>
            <pc:sldMk cId="2191726981" sldId="2147479164"/>
            <ac:picMk id="99" creationId="{FA674E0E-55BD-1E93-47AA-47597198CA51}"/>
          </ac:picMkLst>
        </pc:picChg>
        <pc:picChg chg="add mod">
          <ac:chgData name="Bob Ward" userId="6da7c2dd-8e2e-469f-a216-c384312e2a2d" providerId="ADAL" clId="{62870759-0822-402D-B25C-BB6298B1EE64}" dt="2023-10-28T21:16:50.589" v="28128" actId="1076"/>
          <ac:picMkLst>
            <pc:docMk/>
            <pc:sldMk cId="2191726981" sldId="2147479164"/>
            <ac:picMk id="103" creationId="{858B173F-278B-D3C2-8672-96E29ED98F9C}"/>
          </ac:picMkLst>
        </pc:picChg>
        <pc:picChg chg="add mod">
          <ac:chgData name="Bob Ward" userId="6da7c2dd-8e2e-469f-a216-c384312e2a2d" providerId="ADAL" clId="{62870759-0822-402D-B25C-BB6298B1EE64}" dt="2023-10-28T21:16:50.589" v="28128" actId="1076"/>
          <ac:picMkLst>
            <pc:docMk/>
            <pc:sldMk cId="2191726981" sldId="2147479164"/>
            <ac:picMk id="104" creationId="{0650D3D0-FD96-F03C-318A-9150FD6FF220}"/>
          </ac:picMkLst>
        </pc:picChg>
        <pc:picChg chg="add mod">
          <ac:chgData name="Bob Ward" userId="6da7c2dd-8e2e-469f-a216-c384312e2a2d" providerId="ADAL" clId="{62870759-0822-402D-B25C-BB6298B1EE64}" dt="2023-10-28T22:08:09.005" v="28225" actId="1076"/>
          <ac:picMkLst>
            <pc:docMk/>
            <pc:sldMk cId="2191726981" sldId="2147479164"/>
            <ac:picMk id="105" creationId="{BA830DE9-2E75-CCDE-00F4-2BECF8284A14}"/>
          </ac:picMkLst>
        </pc:picChg>
        <pc:cxnChg chg="add mod">
          <ac:chgData name="Bob Ward" userId="6da7c2dd-8e2e-469f-a216-c384312e2a2d" providerId="ADAL" clId="{62870759-0822-402D-B25C-BB6298B1EE64}" dt="2023-10-28T22:19:17.181" v="28344" actId="1076"/>
          <ac:cxnSpMkLst>
            <pc:docMk/>
            <pc:sldMk cId="2191726981" sldId="2147479164"/>
            <ac:cxnSpMk id="29" creationId="{19B6810B-A919-F823-11AC-48A0AE6BC9C1}"/>
          </ac:cxnSpMkLst>
        </pc:cxnChg>
        <pc:cxnChg chg="add mod">
          <ac:chgData name="Bob Ward" userId="6da7c2dd-8e2e-469f-a216-c384312e2a2d" providerId="ADAL" clId="{62870759-0822-402D-B25C-BB6298B1EE64}" dt="2023-10-28T22:00:03.751" v="28212" actId="1076"/>
          <ac:cxnSpMkLst>
            <pc:docMk/>
            <pc:sldMk cId="2191726981" sldId="2147479164"/>
            <ac:cxnSpMk id="30" creationId="{60CB6E70-47C6-E0CB-AA26-FF0088994769}"/>
          </ac:cxnSpMkLst>
        </pc:cxnChg>
        <pc:cxnChg chg="add mod">
          <ac:chgData name="Bob Ward" userId="6da7c2dd-8e2e-469f-a216-c384312e2a2d" providerId="ADAL" clId="{62870759-0822-402D-B25C-BB6298B1EE64}" dt="2023-10-28T22:00:03.751" v="28212" actId="1076"/>
          <ac:cxnSpMkLst>
            <pc:docMk/>
            <pc:sldMk cId="2191726981" sldId="2147479164"/>
            <ac:cxnSpMk id="33" creationId="{FCC3FCDB-D899-A4C8-EC59-EF831B1F88B0}"/>
          </ac:cxnSpMkLst>
        </pc:cxnChg>
        <pc:cxnChg chg="add mod">
          <ac:chgData name="Bob Ward" userId="6da7c2dd-8e2e-469f-a216-c384312e2a2d" providerId="ADAL" clId="{62870759-0822-402D-B25C-BB6298B1EE64}" dt="2023-10-28T22:19:19.005" v="28345" actId="1076"/>
          <ac:cxnSpMkLst>
            <pc:docMk/>
            <pc:sldMk cId="2191726981" sldId="2147479164"/>
            <ac:cxnSpMk id="35" creationId="{1E721E10-DBD9-97C1-2790-4A6D141B5C1C}"/>
          </ac:cxnSpMkLst>
        </pc:cxnChg>
        <pc:cxnChg chg="add mod">
          <ac:chgData name="Bob Ward" userId="6da7c2dd-8e2e-469f-a216-c384312e2a2d" providerId="ADAL" clId="{62870759-0822-402D-B25C-BB6298B1EE64}" dt="2023-10-28T21:01:21.216" v="27811" actId="14100"/>
          <ac:cxnSpMkLst>
            <pc:docMk/>
            <pc:sldMk cId="2191726981" sldId="2147479164"/>
            <ac:cxnSpMk id="37" creationId="{C435CBEB-3A5D-7742-C4C7-99795A3CF223}"/>
          </ac:cxnSpMkLst>
        </pc:cxnChg>
        <pc:cxnChg chg="add mod">
          <ac:chgData name="Bob Ward" userId="6da7c2dd-8e2e-469f-a216-c384312e2a2d" providerId="ADAL" clId="{62870759-0822-402D-B25C-BB6298B1EE64}" dt="2023-10-28T21:01:27.824" v="27814" actId="14100"/>
          <ac:cxnSpMkLst>
            <pc:docMk/>
            <pc:sldMk cId="2191726981" sldId="2147479164"/>
            <ac:cxnSpMk id="39" creationId="{029B5BCF-AA95-7855-D161-BEDB13EA03F2}"/>
          </ac:cxnSpMkLst>
        </pc:cxnChg>
        <pc:cxnChg chg="add mod">
          <ac:chgData name="Bob Ward" userId="6da7c2dd-8e2e-469f-a216-c384312e2a2d" providerId="ADAL" clId="{62870759-0822-402D-B25C-BB6298B1EE64}" dt="2023-10-28T22:07:55.769" v="28222" actId="14100"/>
          <ac:cxnSpMkLst>
            <pc:docMk/>
            <pc:sldMk cId="2191726981" sldId="2147479164"/>
            <ac:cxnSpMk id="41" creationId="{D740096C-3746-4ED7-F353-08776F0369CD}"/>
          </ac:cxnSpMkLst>
        </pc:cxnChg>
        <pc:cxnChg chg="add mod">
          <ac:chgData name="Bob Ward" userId="6da7c2dd-8e2e-469f-a216-c384312e2a2d" providerId="ADAL" clId="{62870759-0822-402D-B25C-BB6298B1EE64}" dt="2023-10-29T03:33:42.046" v="28631" actId="14100"/>
          <ac:cxnSpMkLst>
            <pc:docMk/>
            <pc:sldMk cId="2191726981" sldId="2147479164"/>
            <ac:cxnSpMk id="44" creationId="{116FD84B-FD51-EC53-8006-D49AD51055A6}"/>
          </ac:cxnSpMkLst>
        </pc:cxnChg>
        <pc:cxnChg chg="add mod">
          <ac:chgData name="Bob Ward" userId="6da7c2dd-8e2e-469f-a216-c384312e2a2d" providerId="ADAL" clId="{62870759-0822-402D-B25C-BB6298B1EE64}" dt="2023-10-28T22:00:26.170" v="28220" actId="14100"/>
          <ac:cxnSpMkLst>
            <pc:docMk/>
            <pc:sldMk cId="2191726981" sldId="2147479164"/>
            <ac:cxnSpMk id="46" creationId="{E3B254AE-F391-B57A-5B2A-71155500772B}"/>
          </ac:cxnSpMkLst>
        </pc:cxnChg>
        <pc:cxnChg chg="add mod">
          <ac:chgData name="Bob Ward" userId="6da7c2dd-8e2e-469f-a216-c384312e2a2d" providerId="ADAL" clId="{62870759-0822-402D-B25C-BB6298B1EE64}" dt="2023-10-28T22:00:31.432" v="28221" actId="14100"/>
          <ac:cxnSpMkLst>
            <pc:docMk/>
            <pc:sldMk cId="2191726981" sldId="2147479164"/>
            <ac:cxnSpMk id="72" creationId="{67E91B5D-6DF2-EFA0-E033-87687C37FF9B}"/>
          </ac:cxnSpMkLst>
        </pc:cxnChg>
        <pc:cxnChg chg="add mod">
          <ac:chgData name="Bob Ward" userId="6da7c2dd-8e2e-469f-a216-c384312e2a2d" providerId="ADAL" clId="{62870759-0822-402D-B25C-BB6298B1EE64}" dt="2023-10-28T22:08:20.226" v="28229" actId="14100"/>
          <ac:cxnSpMkLst>
            <pc:docMk/>
            <pc:sldMk cId="2191726981" sldId="2147479164"/>
            <ac:cxnSpMk id="97" creationId="{7F125B3E-491A-042F-DA98-DAA782C70EFC}"/>
          </ac:cxnSpMkLst>
        </pc:cxnChg>
        <pc:cxnChg chg="add mod">
          <ac:chgData name="Bob Ward" userId="6da7c2dd-8e2e-469f-a216-c384312e2a2d" providerId="ADAL" clId="{62870759-0822-402D-B25C-BB6298B1EE64}" dt="2023-10-28T21:16:50.589" v="28128" actId="1076"/>
          <ac:cxnSpMkLst>
            <pc:docMk/>
            <pc:sldMk cId="2191726981" sldId="2147479164"/>
            <ac:cxnSpMk id="107" creationId="{2240FB32-C972-2372-E793-C1184B17A68C}"/>
          </ac:cxnSpMkLst>
        </pc:cxnChg>
        <pc:cxnChg chg="add mod">
          <ac:chgData name="Bob Ward" userId="6da7c2dd-8e2e-469f-a216-c384312e2a2d" providerId="ADAL" clId="{62870759-0822-402D-B25C-BB6298B1EE64}" dt="2023-10-28T21:16:50.589" v="28128" actId="1076"/>
          <ac:cxnSpMkLst>
            <pc:docMk/>
            <pc:sldMk cId="2191726981" sldId="2147479164"/>
            <ac:cxnSpMk id="108" creationId="{53A4E206-2016-2239-28FF-3F0362CE5B88}"/>
          </ac:cxnSpMkLst>
        </pc:cxnChg>
        <pc:cxnChg chg="add del mod">
          <ac:chgData name="Bob Ward" userId="6da7c2dd-8e2e-469f-a216-c384312e2a2d" providerId="ADAL" clId="{62870759-0822-402D-B25C-BB6298B1EE64}" dt="2023-10-28T21:17:39.865" v="28139" actId="478"/>
          <ac:cxnSpMkLst>
            <pc:docMk/>
            <pc:sldMk cId="2191726981" sldId="2147479164"/>
            <ac:cxnSpMk id="109" creationId="{C4F4B21E-FC7D-F168-893D-7BFFAC4DC981}"/>
          </ac:cxnSpMkLst>
        </pc:cxnChg>
        <pc:cxnChg chg="add del mod">
          <ac:chgData name="Bob Ward" userId="6da7c2dd-8e2e-469f-a216-c384312e2a2d" providerId="ADAL" clId="{62870759-0822-402D-B25C-BB6298B1EE64}" dt="2023-10-28T21:17:41.087" v="28140" actId="478"/>
          <ac:cxnSpMkLst>
            <pc:docMk/>
            <pc:sldMk cId="2191726981" sldId="2147479164"/>
            <ac:cxnSpMk id="110" creationId="{96FC292D-2D7B-D36B-7127-6B6DC0A963BF}"/>
          </ac:cxnSpMkLst>
        </pc:cxnChg>
        <pc:cxnChg chg="add del mod">
          <ac:chgData name="Bob Ward" userId="6da7c2dd-8e2e-469f-a216-c384312e2a2d" providerId="ADAL" clId="{62870759-0822-402D-B25C-BB6298B1EE64}" dt="2023-10-28T21:17:41.888" v="28141" actId="478"/>
          <ac:cxnSpMkLst>
            <pc:docMk/>
            <pc:sldMk cId="2191726981" sldId="2147479164"/>
            <ac:cxnSpMk id="111" creationId="{71BD1CDF-4A03-4E63-678D-C8292E729394}"/>
          </ac:cxnSpMkLst>
        </pc:cxnChg>
        <pc:cxnChg chg="add del mod">
          <ac:chgData name="Bob Ward" userId="6da7c2dd-8e2e-469f-a216-c384312e2a2d" providerId="ADAL" clId="{62870759-0822-402D-B25C-BB6298B1EE64}" dt="2023-10-28T21:18:54.056" v="28149"/>
          <ac:cxnSpMkLst>
            <pc:docMk/>
            <pc:sldMk cId="2191726981" sldId="2147479164"/>
            <ac:cxnSpMk id="120" creationId="{978029C3-93D2-DD7E-9088-54F486F968C9}"/>
          </ac:cxnSpMkLst>
        </pc:cxnChg>
        <pc:cxnChg chg="add del mod">
          <ac:chgData name="Bob Ward" userId="6da7c2dd-8e2e-469f-a216-c384312e2a2d" providerId="ADAL" clId="{62870759-0822-402D-B25C-BB6298B1EE64}" dt="2023-10-28T21:18:54.056" v="28149"/>
          <ac:cxnSpMkLst>
            <pc:docMk/>
            <pc:sldMk cId="2191726981" sldId="2147479164"/>
            <ac:cxnSpMk id="121" creationId="{2F1FEB1D-3FBA-23BB-D547-3FBDAECB40D9}"/>
          </ac:cxnSpMkLst>
        </pc:cxnChg>
        <pc:cxnChg chg="add del mod">
          <ac:chgData name="Bob Ward" userId="6da7c2dd-8e2e-469f-a216-c384312e2a2d" providerId="ADAL" clId="{62870759-0822-402D-B25C-BB6298B1EE64}" dt="2023-10-28T21:18:54.056" v="28149"/>
          <ac:cxnSpMkLst>
            <pc:docMk/>
            <pc:sldMk cId="2191726981" sldId="2147479164"/>
            <ac:cxnSpMk id="122" creationId="{C4B24EF8-E864-6182-1EAB-926208746253}"/>
          </ac:cxnSpMkLst>
        </pc:cxnChg>
        <pc:cxnChg chg="add mod">
          <ac:chgData name="Bob Ward" userId="6da7c2dd-8e2e-469f-a216-c384312e2a2d" providerId="ADAL" clId="{62870759-0822-402D-B25C-BB6298B1EE64}" dt="2023-10-28T22:14:49.747" v="28240" actId="1582"/>
          <ac:cxnSpMkLst>
            <pc:docMk/>
            <pc:sldMk cId="2191726981" sldId="2147479164"/>
            <ac:cxnSpMk id="153" creationId="{594B8CA4-6390-07DD-21A5-3CAFC44716ED}"/>
          </ac:cxnSpMkLst>
        </pc:cxnChg>
        <pc:cxnChg chg="add mod">
          <ac:chgData name="Bob Ward" userId="6da7c2dd-8e2e-469f-a216-c384312e2a2d" providerId="ADAL" clId="{62870759-0822-402D-B25C-BB6298B1EE64}" dt="2023-10-28T22:15:18.886" v="28249" actId="14100"/>
          <ac:cxnSpMkLst>
            <pc:docMk/>
            <pc:sldMk cId="2191726981" sldId="2147479164"/>
            <ac:cxnSpMk id="158" creationId="{A096464F-AF8C-8456-5A61-B1B503313210}"/>
          </ac:cxnSpMkLst>
        </pc:cxnChg>
        <pc:cxnChg chg="add mod">
          <ac:chgData name="Bob Ward" userId="6da7c2dd-8e2e-469f-a216-c384312e2a2d" providerId="ADAL" clId="{62870759-0822-402D-B25C-BB6298B1EE64}" dt="2023-10-28T22:15:26.565" v="28252" actId="14100"/>
          <ac:cxnSpMkLst>
            <pc:docMk/>
            <pc:sldMk cId="2191726981" sldId="2147479164"/>
            <ac:cxnSpMk id="159" creationId="{DC586CC9-F756-E1B6-A41F-33E485D72F27}"/>
          </ac:cxnSpMkLst>
        </pc:cxnChg>
        <pc:cxnChg chg="add mod">
          <ac:chgData name="Bob Ward" userId="6da7c2dd-8e2e-469f-a216-c384312e2a2d" providerId="ADAL" clId="{62870759-0822-402D-B25C-BB6298B1EE64}" dt="2023-10-28T22:16:39.301" v="28318" actId="14100"/>
          <ac:cxnSpMkLst>
            <pc:docMk/>
            <pc:sldMk cId="2191726981" sldId="2147479164"/>
            <ac:cxnSpMk id="160" creationId="{7148BB26-1FF8-7898-9CAD-9B4E15CD0139}"/>
          </ac:cxnSpMkLst>
        </pc:cxnChg>
        <pc:cxnChg chg="add mod">
          <ac:chgData name="Bob Ward" userId="6da7c2dd-8e2e-469f-a216-c384312e2a2d" providerId="ADAL" clId="{62870759-0822-402D-B25C-BB6298B1EE64}" dt="2023-10-28T22:24:41.191" v="28460" actId="14100"/>
          <ac:cxnSpMkLst>
            <pc:docMk/>
            <pc:sldMk cId="2191726981" sldId="2147479164"/>
            <ac:cxnSpMk id="170" creationId="{A91CBD75-C466-88E9-D241-27AE19972FD9}"/>
          </ac:cxnSpMkLst>
        </pc:cxnChg>
        <pc:cxnChg chg="add mod">
          <ac:chgData name="Bob Ward" userId="6da7c2dd-8e2e-469f-a216-c384312e2a2d" providerId="ADAL" clId="{62870759-0822-402D-B25C-BB6298B1EE64}" dt="2023-10-28T22:19:03.354" v="28343" actId="14100"/>
          <ac:cxnSpMkLst>
            <pc:docMk/>
            <pc:sldMk cId="2191726981" sldId="2147479164"/>
            <ac:cxnSpMk id="174" creationId="{1DE1E1AD-CA1C-0E3A-4768-DF30E5C3BD5C}"/>
          </ac:cxnSpMkLst>
        </pc:cxnChg>
        <pc:cxnChg chg="add mod">
          <ac:chgData name="Bob Ward" userId="6da7c2dd-8e2e-469f-a216-c384312e2a2d" providerId="ADAL" clId="{62870759-0822-402D-B25C-BB6298B1EE64}" dt="2023-10-28T22:17:32.026" v="28334" actId="14100"/>
          <ac:cxnSpMkLst>
            <pc:docMk/>
            <pc:sldMk cId="2191726981" sldId="2147479164"/>
            <ac:cxnSpMk id="179" creationId="{38B2868C-B178-FFC3-5FD1-51E1587B4326}"/>
          </ac:cxnSpMkLst>
        </pc:cxnChg>
      </pc:sldChg>
      <pc:sldChg chg="addSp modSp add mod ord modAnim">
        <pc:chgData name="Bob Ward" userId="6da7c2dd-8e2e-469f-a216-c384312e2a2d" providerId="ADAL" clId="{62870759-0822-402D-B25C-BB6298B1EE64}" dt="2023-10-31T23:51:03.302" v="51681" actId="1076"/>
        <pc:sldMkLst>
          <pc:docMk/>
          <pc:sldMk cId="3290149377" sldId="2147479165"/>
        </pc:sldMkLst>
        <pc:spChg chg="mod">
          <ac:chgData name="Bob Ward" userId="6da7c2dd-8e2e-469f-a216-c384312e2a2d" providerId="ADAL" clId="{62870759-0822-402D-B25C-BB6298B1EE64}" dt="2023-10-29T04:22:09.025" v="28920" actId="20577"/>
          <ac:spMkLst>
            <pc:docMk/>
            <pc:sldMk cId="3290149377" sldId="2147479165"/>
            <ac:spMk id="2" creationId="{F329D24E-88AC-04B4-FF70-E7E088102AE4}"/>
          </ac:spMkLst>
        </pc:spChg>
        <pc:spChg chg="add mod">
          <ac:chgData name="Bob Ward" userId="6da7c2dd-8e2e-469f-a216-c384312e2a2d" providerId="ADAL" clId="{62870759-0822-402D-B25C-BB6298B1EE64}" dt="2023-10-31T23:51:03.302" v="51681" actId="1076"/>
          <ac:spMkLst>
            <pc:docMk/>
            <pc:sldMk cId="3290149377" sldId="2147479165"/>
            <ac:spMk id="3" creationId="{E50F021E-B933-E261-B4D2-9FFAFE0BB57E}"/>
          </ac:spMkLst>
        </pc:spChg>
        <pc:spChg chg="mod">
          <ac:chgData name="Bob Ward" userId="6da7c2dd-8e2e-469f-a216-c384312e2a2d" providerId="ADAL" clId="{62870759-0822-402D-B25C-BB6298B1EE64}" dt="2023-10-31T23:50:58.913" v="51680" actId="255"/>
          <ac:spMkLst>
            <pc:docMk/>
            <pc:sldMk cId="3290149377" sldId="2147479165"/>
            <ac:spMk id="4" creationId="{5294A86B-CC40-D237-6271-40E185564860}"/>
          </ac:spMkLst>
        </pc:spChg>
        <pc:picChg chg="add mod">
          <ac:chgData name="Bob Ward" userId="6da7c2dd-8e2e-469f-a216-c384312e2a2d" providerId="ADAL" clId="{62870759-0822-402D-B25C-BB6298B1EE64}" dt="2023-10-29T20:09:10.704" v="32130" actId="1076"/>
          <ac:picMkLst>
            <pc:docMk/>
            <pc:sldMk cId="3290149377" sldId="2147479165"/>
            <ac:picMk id="5" creationId="{C39A1DEC-8B0D-840B-DAE2-1B166727B1B3}"/>
          </ac:picMkLst>
        </pc:picChg>
      </pc:sldChg>
      <pc:sldChg chg="addSp delSp modSp new mod ord">
        <pc:chgData name="Bob Ward" userId="6da7c2dd-8e2e-469f-a216-c384312e2a2d" providerId="ADAL" clId="{62870759-0822-402D-B25C-BB6298B1EE64}" dt="2023-10-29T18:28:53.175" v="30078" actId="1076"/>
        <pc:sldMkLst>
          <pc:docMk/>
          <pc:sldMk cId="1026522990" sldId="2147479166"/>
        </pc:sldMkLst>
        <pc:spChg chg="mod">
          <ac:chgData name="Bob Ward" userId="6da7c2dd-8e2e-469f-a216-c384312e2a2d" providerId="ADAL" clId="{62870759-0822-402D-B25C-BB6298B1EE64}" dt="2023-10-29T03:42:04.121" v="28664" actId="20577"/>
          <ac:spMkLst>
            <pc:docMk/>
            <pc:sldMk cId="1026522990" sldId="2147479166"/>
            <ac:spMk id="2" creationId="{EE066658-D40D-033B-6E4A-11E742258905}"/>
          </ac:spMkLst>
        </pc:spChg>
        <pc:spChg chg="add del">
          <ac:chgData name="Bob Ward" userId="6da7c2dd-8e2e-469f-a216-c384312e2a2d" providerId="ADAL" clId="{62870759-0822-402D-B25C-BB6298B1EE64}" dt="2023-10-29T03:52:29.917" v="28667" actId="22"/>
          <ac:spMkLst>
            <pc:docMk/>
            <pc:sldMk cId="1026522990" sldId="2147479166"/>
            <ac:spMk id="4" creationId="{4DEADF22-A965-96E0-D34E-9CC7E90E4B09}"/>
          </ac:spMkLst>
        </pc:spChg>
        <pc:spChg chg="add mod">
          <ac:chgData name="Bob Ward" userId="6da7c2dd-8e2e-469f-a216-c384312e2a2d" providerId="ADAL" clId="{62870759-0822-402D-B25C-BB6298B1EE64}" dt="2023-10-29T18:27:15.527" v="29878" actId="1076"/>
          <ac:spMkLst>
            <pc:docMk/>
            <pc:sldMk cId="1026522990" sldId="2147479166"/>
            <ac:spMk id="6" creationId="{9CB57382-B3D8-7501-C93D-F638A5234681}"/>
          </ac:spMkLst>
        </pc:spChg>
        <pc:spChg chg="add mod">
          <ac:chgData name="Bob Ward" userId="6da7c2dd-8e2e-469f-a216-c384312e2a2d" providerId="ADAL" clId="{62870759-0822-402D-B25C-BB6298B1EE64}" dt="2023-10-29T18:27:15.527" v="29878" actId="1076"/>
          <ac:spMkLst>
            <pc:docMk/>
            <pc:sldMk cId="1026522990" sldId="2147479166"/>
            <ac:spMk id="8" creationId="{5F56BF82-FFD7-9212-9B0B-4DB516D9596F}"/>
          </ac:spMkLst>
        </pc:spChg>
        <pc:spChg chg="add mod">
          <ac:chgData name="Bob Ward" userId="6da7c2dd-8e2e-469f-a216-c384312e2a2d" providerId="ADAL" clId="{62870759-0822-402D-B25C-BB6298B1EE64}" dt="2023-10-29T18:27:15.527" v="29878" actId="1076"/>
          <ac:spMkLst>
            <pc:docMk/>
            <pc:sldMk cId="1026522990" sldId="2147479166"/>
            <ac:spMk id="11" creationId="{B34B48C1-6337-68B6-E1EF-C8F46863D083}"/>
          </ac:spMkLst>
        </pc:spChg>
        <pc:spChg chg="add mod">
          <ac:chgData name="Bob Ward" userId="6da7c2dd-8e2e-469f-a216-c384312e2a2d" providerId="ADAL" clId="{62870759-0822-402D-B25C-BB6298B1EE64}" dt="2023-10-29T18:27:15.527" v="29878" actId="1076"/>
          <ac:spMkLst>
            <pc:docMk/>
            <pc:sldMk cId="1026522990" sldId="2147479166"/>
            <ac:spMk id="27" creationId="{93C7E5C9-7EA5-6889-2A7F-8D215ACCC211}"/>
          </ac:spMkLst>
        </pc:spChg>
        <pc:spChg chg="add mod">
          <ac:chgData name="Bob Ward" userId="6da7c2dd-8e2e-469f-a216-c384312e2a2d" providerId="ADAL" clId="{62870759-0822-402D-B25C-BB6298B1EE64}" dt="2023-10-29T18:27:15.527" v="29878" actId="1076"/>
          <ac:spMkLst>
            <pc:docMk/>
            <pc:sldMk cId="1026522990" sldId="2147479166"/>
            <ac:spMk id="31" creationId="{2ECFD712-B696-6084-797E-9D597E6C5C1F}"/>
          </ac:spMkLst>
        </pc:spChg>
        <pc:spChg chg="add mod">
          <ac:chgData name="Bob Ward" userId="6da7c2dd-8e2e-469f-a216-c384312e2a2d" providerId="ADAL" clId="{62870759-0822-402D-B25C-BB6298B1EE64}" dt="2023-10-29T18:27:15.527" v="29878" actId="1076"/>
          <ac:spMkLst>
            <pc:docMk/>
            <pc:sldMk cId="1026522990" sldId="2147479166"/>
            <ac:spMk id="32" creationId="{4CB6D61B-C197-813D-6351-09F8BCCA8F33}"/>
          </ac:spMkLst>
        </pc:spChg>
        <pc:spChg chg="add mod">
          <ac:chgData name="Bob Ward" userId="6da7c2dd-8e2e-469f-a216-c384312e2a2d" providerId="ADAL" clId="{62870759-0822-402D-B25C-BB6298B1EE64}" dt="2023-10-29T18:27:15.527" v="29878" actId="1076"/>
          <ac:spMkLst>
            <pc:docMk/>
            <pc:sldMk cId="1026522990" sldId="2147479166"/>
            <ac:spMk id="33" creationId="{6FE8202C-C15D-0716-780E-427C5506B6FA}"/>
          </ac:spMkLst>
        </pc:spChg>
        <pc:spChg chg="add mod">
          <ac:chgData name="Bob Ward" userId="6da7c2dd-8e2e-469f-a216-c384312e2a2d" providerId="ADAL" clId="{62870759-0822-402D-B25C-BB6298B1EE64}" dt="2023-10-29T18:27:19.410" v="29879" actId="1076"/>
          <ac:spMkLst>
            <pc:docMk/>
            <pc:sldMk cId="1026522990" sldId="2147479166"/>
            <ac:spMk id="36" creationId="{54678FE6-2E9F-3147-5A96-AA325054C3CC}"/>
          </ac:spMkLst>
        </pc:spChg>
        <pc:spChg chg="add mod">
          <ac:chgData name="Bob Ward" userId="6da7c2dd-8e2e-469f-a216-c384312e2a2d" providerId="ADAL" clId="{62870759-0822-402D-B25C-BB6298B1EE64}" dt="2023-10-29T18:27:19.410" v="29879" actId="1076"/>
          <ac:spMkLst>
            <pc:docMk/>
            <pc:sldMk cId="1026522990" sldId="2147479166"/>
            <ac:spMk id="37" creationId="{980BC61D-D85A-3B81-6F6A-AE2BED7AF5FB}"/>
          </ac:spMkLst>
        </pc:spChg>
        <pc:spChg chg="add mod">
          <ac:chgData name="Bob Ward" userId="6da7c2dd-8e2e-469f-a216-c384312e2a2d" providerId="ADAL" clId="{62870759-0822-402D-B25C-BB6298B1EE64}" dt="2023-10-29T18:28:53.175" v="30078" actId="1076"/>
          <ac:spMkLst>
            <pc:docMk/>
            <pc:sldMk cId="1026522990" sldId="2147479166"/>
            <ac:spMk id="40" creationId="{6F86EF23-23EF-FFA8-DBA4-6D3A55A109D5}"/>
          </ac:spMkLst>
        </pc:spChg>
        <pc:picChg chg="add mod">
          <ac:chgData name="Bob Ward" userId="6da7c2dd-8e2e-469f-a216-c384312e2a2d" providerId="ADAL" clId="{62870759-0822-402D-B25C-BB6298B1EE64}" dt="2023-10-29T18:27:15.527" v="29878" actId="1076"/>
          <ac:picMkLst>
            <pc:docMk/>
            <pc:sldMk cId="1026522990" sldId="2147479166"/>
            <ac:picMk id="35" creationId="{66AE9D14-5B77-5A06-C071-9B399F680D64}"/>
          </ac:picMkLst>
        </pc:picChg>
        <pc:picChg chg="add mod">
          <ac:chgData name="Bob Ward" userId="6da7c2dd-8e2e-469f-a216-c384312e2a2d" providerId="ADAL" clId="{62870759-0822-402D-B25C-BB6298B1EE64}" dt="2023-10-29T18:27:19.410" v="29879" actId="1076"/>
          <ac:picMkLst>
            <pc:docMk/>
            <pc:sldMk cId="1026522990" sldId="2147479166"/>
            <ac:picMk id="2050" creationId="{0943F0BA-6AFF-12C1-BFD0-F27AF239AF59}"/>
          </ac:picMkLst>
        </pc:picChg>
        <pc:cxnChg chg="add mod">
          <ac:chgData name="Bob Ward" userId="6da7c2dd-8e2e-469f-a216-c384312e2a2d" providerId="ADAL" clId="{62870759-0822-402D-B25C-BB6298B1EE64}" dt="2023-10-29T18:27:15.527" v="29878" actId="1076"/>
          <ac:cxnSpMkLst>
            <pc:docMk/>
            <pc:sldMk cId="1026522990" sldId="2147479166"/>
            <ac:cxnSpMk id="10" creationId="{7FA4804A-A733-8F49-9F36-131C0A00DC26}"/>
          </ac:cxnSpMkLst>
        </pc:cxnChg>
        <pc:cxnChg chg="add mod">
          <ac:chgData name="Bob Ward" userId="6da7c2dd-8e2e-469f-a216-c384312e2a2d" providerId="ADAL" clId="{62870759-0822-402D-B25C-BB6298B1EE64}" dt="2023-10-29T18:27:15.527" v="29878" actId="1076"/>
          <ac:cxnSpMkLst>
            <pc:docMk/>
            <pc:sldMk cId="1026522990" sldId="2147479166"/>
            <ac:cxnSpMk id="12" creationId="{C52C97D4-C5D2-2EB2-D970-D6D4BE8B169A}"/>
          </ac:cxnSpMkLst>
        </pc:cxnChg>
        <pc:cxnChg chg="add mod">
          <ac:chgData name="Bob Ward" userId="6da7c2dd-8e2e-469f-a216-c384312e2a2d" providerId="ADAL" clId="{62870759-0822-402D-B25C-BB6298B1EE64}" dt="2023-10-29T18:27:15.527" v="29878" actId="1076"/>
          <ac:cxnSpMkLst>
            <pc:docMk/>
            <pc:sldMk cId="1026522990" sldId="2147479166"/>
            <ac:cxnSpMk id="15" creationId="{68DD699A-E5F5-AE6D-A2EE-B341B3F4D030}"/>
          </ac:cxnSpMkLst>
        </pc:cxnChg>
        <pc:cxnChg chg="add mod">
          <ac:chgData name="Bob Ward" userId="6da7c2dd-8e2e-469f-a216-c384312e2a2d" providerId="ADAL" clId="{62870759-0822-402D-B25C-BB6298B1EE64}" dt="2023-10-29T18:27:15.527" v="29878" actId="1076"/>
          <ac:cxnSpMkLst>
            <pc:docMk/>
            <pc:sldMk cId="1026522990" sldId="2147479166"/>
            <ac:cxnSpMk id="18" creationId="{E874FED1-B303-28F6-19CB-5F4E99434F0C}"/>
          </ac:cxnSpMkLst>
        </pc:cxnChg>
        <pc:cxnChg chg="add mod">
          <ac:chgData name="Bob Ward" userId="6da7c2dd-8e2e-469f-a216-c384312e2a2d" providerId="ADAL" clId="{62870759-0822-402D-B25C-BB6298B1EE64}" dt="2023-10-29T18:27:15.527" v="29878" actId="1076"/>
          <ac:cxnSpMkLst>
            <pc:docMk/>
            <pc:sldMk cId="1026522990" sldId="2147479166"/>
            <ac:cxnSpMk id="19" creationId="{F001C655-C0BF-859A-607E-DB32BCE60D77}"/>
          </ac:cxnSpMkLst>
        </pc:cxnChg>
        <pc:cxnChg chg="add mod">
          <ac:chgData name="Bob Ward" userId="6da7c2dd-8e2e-469f-a216-c384312e2a2d" providerId="ADAL" clId="{62870759-0822-402D-B25C-BB6298B1EE64}" dt="2023-10-29T18:27:15.527" v="29878" actId="1076"/>
          <ac:cxnSpMkLst>
            <pc:docMk/>
            <pc:sldMk cId="1026522990" sldId="2147479166"/>
            <ac:cxnSpMk id="22" creationId="{7B760759-28A9-7D5C-9539-555E2273C02A}"/>
          </ac:cxnSpMkLst>
        </pc:cxnChg>
        <pc:cxnChg chg="add mod">
          <ac:chgData name="Bob Ward" userId="6da7c2dd-8e2e-469f-a216-c384312e2a2d" providerId="ADAL" clId="{62870759-0822-402D-B25C-BB6298B1EE64}" dt="2023-10-29T18:27:19.410" v="29879" actId="1076"/>
          <ac:cxnSpMkLst>
            <pc:docMk/>
            <pc:sldMk cId="1026522990" sldId="2147479166"/>
            <ac:cxnSpMk id="38" creationId="{083B67CB-F2FC-67DC-B110-466B4C44CCDF}"/>
          </ac:cxnSpMkLst>
        </pc:cxnChg>
      </pc:sldChg>
      <pc:sldChg chg="addSp delSp modSp add mod modAnim">
        <pc:chgData name="Bob Ward" userId="6da7c2dd-8e2e-469f-a216-c384312e2a2d" providerId="ADAL" clId="{62870759-0822-402D-B25C-BB6298B1EE64}" dt="2023-10-29T19:52:25.789" v="31352" actId="1076"/>
        <pc:sldMkLst>
          <pc:docMk/>
          <pc:sldMk cId="234579049" sldId="2147479167"/>
        </pc:sldMkLst>
        <pc:spChg chg="mod">
          <ac:chgData name="Bob Ward" userId="6da7c2dd-8e2e-469f-a216-c384312e2a2d" providerId="ADAL" clId="{62870759-0822-402D-B25C-BB6298B1EE64}" dt="2023-10-29T19:45:34.024" v="31026" actId="114"/>
          <ac:spMkLst>
            <pc:docMk/>
            <pc:sldMk cId="234579049" sldId="2147479167"/>
            <ac:spMk id="2" creationId="{F329D24E-88AC-04B4-FF70-E7E088102AE4}"/>
          </ac:spMkLst>
        </pc:spChg>
        <pc:spChg chg="del mod">
          <ac:chgData name="Bob Ward" userId="6da7c2dd-8e2e-469f-a216-c384312e2a2d" providerId="ADAL" clId="{62870759-0822-402D-B25C-BB6298B1EE64}" dt="2023-10-29T19:47:56.819" v="31027" actId="12084"/>
          <ac:spMkLst>
            <pc:docMk/>
            <pc:sldMk cId="234579049" sldId="2147479167"/>
            <ac:spMk id="4" creationId="{5294A86B-CC40-D237-6271-40E185564860}"/>
          </ac:spMkLst>
        </pc:spChg>
        <pc:spChg chg="add mod">
          <ac:chgData name="Bob Ward" userId="6da7c2dd-8e2e-469f-a216-c384312e2a2d" providerId="ADAL" clId="{62870759-0822-402D-B25C-BB6298B1EE64}" dt="2023-10-29T19:52:25.789" v="31352" actId="1076"/>
          <ac:spMkLst>
            <pc:docMk/>
            <pc:sldMk cId="234579049" sldId="2147479167"/>
            <ac:spMk id="5" creationId="{10D68ED0-664D-F6BD-9872-64A78D42BC55}"/>
          </ac:spMkLst>
        </pc:spChg>
        <pc:graphicFrameChg chg="add mod">
          <ac:chgData name="Bob Ward" userId="6da7c2dd-8e2e-469f-a216-c384312e2a2d" providerId="ADAL" clId="{62870759-0822-402D-B25C-BB6298B1EE64}" dt="2023-10-29T19:52:10.635" v="31350" actId="20577"/>
          <ac:graphicFrameMkLst>
            <pc:docMk/>
            <pc:sldMk cId="234579049" sldId="2147479167"/>
            <ac:graphicFrameMk id="3" creationId="{A79F7095-743C-DD7E-84E1-D0A761ECF0A9}"/>
          </ac:graphicFrameMkLst>
        </pc:graphicFrameChg>
      </pc:sldChg>
      <pc:sldChg chg="modSp add del mod ord">
        <pc:chgData name="Bob Ward" userId="6da7c2dd-8e2e-469f-a216-c384312e2a2d" providerId="ADAL" clId="{62870759-0822-402D-B25C-BB6298B1EE64}" dt="2023-10-29T19:33:49.745" v="31024" actId="47"/>
        <pc:sldMkLst>
          <pc:docMk/>
          <pc:sldMk cId="139110082" sldId="2147479168"/>
        </pc:sldMkLst>
        <pc:spChg chg="mod">
          <ac:chgData name="Bob Ward" userId="6da7c2dd-8e2e-469f-a216-c384312e2a2d" providerId="ADAL" clId="{62870759-0822-402D-B25C-BB6298B1EE64}" dt="2023-10-29T04:22:23.066" v="28941" actId="20577"/>
          <ac:spMkLst>
            <pc:docMk/>
            <pc:sldMk cId="139110082" sldId="2147479168"/>
            <ac:spMk id="2" creationId="{F329D24E-88AC-04B4-FF70-E7E088102AE4}"/>
          </ac:spMkLst>
        </pc:spChg>
        <pc:spChg chg="mod">
          <ac:chgData name="Bob Ward" userId="6da7c2dd-8e2e-469f-a216-c384312e2a2d" providerId="ADAL" clId="{62870759-0822-402D-B25C-BB6298B1EE64}" dt="2023-10-29T19:33:09.311" v="31023" actId="20577"/>
          <ac:spMkLst>
            <pc:docMk/>
            <pc:sldMk cId="139110082" sldId="2147479168"/>
            <ac:spMk id="4" creationId="{5294A86B-CC40-D237-6271-40E185564860}"/>
          </ac:spMkLst>
        </pc:spChg>
      </pc:sldChg>
      <pc:sldChg chg="addSp delSp modSp new mod">
        <pc:chgData name="Bob Ward" userId="6da7c2dd-8e2e-469f-a216-c384312e2a2d" providerId="ADAL" clId="{62870759-0822-402D-B25C-BB6298B1EE64}" dt="2023-10-30T02:42:29.975" v="38426" actId="20577"/>
        <pc:sldMkLst>
          <pc:docMk/>
          <pc:sldMk cId="2529626901" sldId="2147479169"/>
        </pc:sldMkLst>
        <pc:spChg chg="mod">
          <ac:chgData name="Bob Ward" userId="6da7c2dd-8e2e-469f-a216-c384312e2a2d" providerId="ADAL" clId="{62870759-0822-402D-B25C-BB6298B1EE64}" dt="2023-10-29T04:35:40.662" v="29037" actId="20577"/>
          <ac:spMkLst>
            <pc:docMk/>
            <pc:sldMk cId="2529626901" sldId="2147479169"/>
            <ac:spMk id="2" creationId="{9C528E69-3E80-5D11-2780-EF6D1ABD3210}"/>
          </ac:spMkLst>
        </pc:spChg>
        <pc:spChg chg="add mod">
          <ac:chgData name="Bob Ward" userId="6da7c2dd-8e2e-469f-a216-c384312e2a2d" providerId="ADAL" clId="{62870759-0822-402D-B25C-BB6298B1EE64}" dt="2023-10-30T01:00:46.124" v="36145" actId="1076"/>
          <ac:spMkLst>
            <pc:docMk/>
            <pc:sldMk cId="2529626901" sldId="2147479169"/>
            <ac:spMk id="4" creationId="{90AD92FF-2744-438E-127E-1A297A54331A}"/>
          </ac:spMkLst>
        </pc:spChg>
        <pc:spChg chg="add del">
          <ac:chgData name="Bob Ward" userId="6da7c2dd-8e2e-469f-a216-c384312e2a2d" providerId="ADAL" clId="{62870759-0822-402D-B25C-BB6298B1EE64}" dt="2023-10-30T01:00:08.106" v="36129" actId="22"/>
          <ac:spMkLst>
            <pc:docMk/>
            <pc:sldMk cId="2529626901" sldId="2147479169"/>
            <ac:spMk id="5" creationId="{F6C9AE90-416D-CF43-2B81-20AA66C8B2B6}"/>
          </ac:spMkLst>
        </pc:spChg>
        <pc:spChg chg="add del">
          <ac:chgData name="Bob Ward" userId="6da7c2dd-8e2e-469f-a216-c384312e2a2d" providerId="ADAL" clId="{62870759-0822-402D-B25C-BB6298B1EE64}" dt="2023-10-30T01:00:10.472" v="36131" actId="22"/>
          <ac:spMkLst>
            <pc:docMk/>
            <pc:sldMk cId="2529626901" sldId="2147479169"/>
            <ac:spMk id="7" creationId="{A45D4433-2D39-4676-5A5D-92EDC961453D}"/>
          </ac:spMkLst>
        </pc:spChg>
        <pc:spChg chg="add mod">
          <ac:chgData name="Bob Ward" userId="6da7c2dd-8e2e-469f-a216-c384312e2a2d" providerId="ADAL" clId="{62870759-0822-402D-B25C-BB6298B1EE64}" dt="2023-10-30T02:41:51.432" v="38354" actId="6549"/>
          <ac:spMkLst>
            <pc:docMk/>
            <pc:sldMk cId="2529626901" sldId="2147479169"/>
            <ac:spMk id="9" creationId="{F752AC3B-234E-9ECA-FC45-9D8BAB66F1BE}"/>
          </ac:spMkLst>
        </pc:spChg>
        <pc:graphicFrameChg chg="add mod modGraphic">
          <ac:chgData name="Bob Ward" userId="6da7c2dd-8e2e-469f-a216-c384312e2a2d" providerId="ADAL" clId="{62870759-0822-402D-B25C-BB6298B1EE64}" dt="2023-10-30T02:42:29.975" v="38426" actId="20577"/>
          <ac:graphicFrameMkLst>
            <pc:docMk/>
            <pc:sldMk cId="2529626901" sldId="2147479169"/>
            <ac:graphicFrameMk id="10" creationId="{8C38B4BC-9D6E-5005-28D3-F6EB8CE72727}"/>
          </ac:graphicFrameMkLst>
        </pc:graphicFrameChg>
        <pc:picChg chg="add del">
          <ac:chgData name="Bob Ward" userId="6da7c2dd-8e2e-469f-a216-c384312e2a2d" providerId="ADAL" clId="{62870759-0822-402D-B25C-BB6298B1EE64}" dt="2023-10-29T17:56:23.658" v="29587" actId="22"/>
          <ac:picMkLst>
            <pc:docMk/>
            <pc:sldMk cId="2529626901" sldId="2147479169"/>
            <ac:picMk id="6" creationId="{8CA0F4D3-9179-D99C-00D4-8E2EE017CE3E}"/>
          </ac:picMkLst>
        </pc:picChg>
      </pc:sldChg>
      <pc:sldChg chg="modSp add del mod">
        <pc:chgData name="Bob Ward" userId="6da7c2dd-8e2e-469f-a216-c384312e2a2d" providerId="ADAL" clId="{62870759-0822-402D-B25C-BB6298B1EE64}" dt="2023-10-29T19:25:11.910" v="30838" actId="47"/>
        <pc:sldMkLst>
          <pc:docMk/>
          <pc:sldMk cId="4291113041" sldId="2147479170"/>
        </pc:sldMkLst>
        <pc:spChg chg="mod">
          <ac:chgData name="Bob Ward" userId="6da7c2dd-8e2e-469f-a216-c384312e2a2d" providerId="ADAL" clId="{62870759-0822-402D-B25C-BB6298B1EE64}" dt="2023-10-29T19:24:08.728" v="30837" actId="20577"/>
          <ac:spMkLst>
            <pc:docMk/>
            <pc:sldMk cId="4291113041" sldId="2147479170"/>
            <ac:spMk id="2" creationId="{F329D24E-88AC-04B4-FF70-E7E088102AE4}"/>
          </ac:spMkLst>
        </pc:spChg>
        <pc:spChg chg="mod">
          <ac:chgData name="Bob Ward" userId="6da7c2dd-8e2e-469f-a216-c384312e2a2d" providerId="ADAL" clId="{62870759-0822-402D-B25C-BB6298B1EE64}" dt="2023-10-29T19:23:37.894" v="30813" actId="20577"/>
          <ac:spMkLst>
            <pc:docMk/>
            <pc:sldMk cId="4291113041" sldId="2147479170"/>
            <ac:spMk id="4" creationId="{5294A86B-CC40-D237-6271-40E185564860}"/>
          </ac:spMkLst>
        </pc:spChg>
      </pc:sldChg>
      <pc:sldChg chg="addSp delSp modSp add mod modAnim modNotesTx">
        <pc:chgData name="Bob Ward" userId="6da7c2dd-8e2e-469f-a216-c384312e2a2d" providerId="ADAL" clId="{62870759-0822-402D-B25C-BB6298B1EE64}" dt="2023-11-12T04:50:19.378" v="69366" actId="6549"/>
        <pc:sldMkLst>
          <pc:docMk/>
          <pc:sldMk cId="3484284368" sldId="2147479171"/>
        </pc:sldMkLst>
        <pc:spChg chg="mod">
          <ac:chgData name="Bob Ward" userId="6da7c2dd-8e2e-469f-a216-c384312e2a2d" providerId="ADAL" clId="{62870759-0822-402D-B25C-BB6298B1EE64}" dt="2023-10-29T21:33:27.451" v="32935" actId="1076"/>
          <ac:spMkLst>
            <pc:docMk/>
            <pc:sldMk cId="3484284368" sldId="2147479171"/>
            <ac:spMk id="2" creationId="{F329D24E-88AC-04B4-FF70-E7E088102AE4}"/>
          </ac:spMkLst>
        </pc:spChg>
        <pc:spChg chg="del mod">
          <ac:chgData name="Bob Ward" userId="6da7c2dd-8e2e-469f-a216-c384312e2a2d" providerId="ADAL" clId="{62870759-0822-402D-B25C-BB6298B1EE64}" dt="2023-10-29T20:30:17.894" v="32421" actId="478"/>
          <ac:spMkLst>
            <pc:docMk/>
            <pc:sldMk cId="3484284368" sldId="2147479171"/>
            <ac:spMk id="4" creationId="{5294A86B-CC40-D237-6271-40E185564860}"/>
          </ac:spMkLst>
        </pc:spChg>
        <pc:spChg chg="add mod">
          <ac:chgData name="Bob Ward" userId="6da7c2dd-8e2e-469f-a216-c384312e2a2d" providerId="ADAL" clId="{62870759-0822-402D-B25C-BB6298B1EE64}" dt="2023-10-29T21:33:25.036" v="32933" actId="1076"/>
          <ac:spMkLst>
            <pc:docMk/>
            <pc:sldMk cId="3484284368" sldId="2147479171"/>
            <ac:spMk id="8" creationId="{DFCADA41-77E3-1F79-0C99-21F456A8888A}"/>
          </ac:spMkLst>
        </pc:spChg>
        <pc:spChg chg="add mod">
          <ac:chgData name="Bob Ward" userId="6da7c2dd-8e2e-469f-a216-c384312e2a2d" providerId="ADAL" clId="{62870759-0822-402D-B25C-BB6298B1EE64}" dt="2023-10-29T21:33:25.036" v="32933" actId="1076"/>
          <ac:spMkLst>
            <pc:docMk/>
            <pc:sldMk cId="3484284368" sldId="2147479171"/>
            <ac:spMk id="9" creationId="{8B69B1C9-44FD-9833-0F59-EB4CF64C0CB8}"/>
          </ac:spMkLst>
        </pc:spChg>
        <pc:spChg chg="add mod">
          <ac:chgData name="Bob Ward" userId="6da7c2dd-8e2e-469f-a216-c384312e2a2d" providerId="ADAL" clId="{62870759-0822-402D-B25C-BB6298B1EE64}" dt="2023-10-29T21:33:25.036" v="32933" actId="1076"/>
          <ac:spMkLst>
            <pc:docMk/>
            <pc:sldMk cId="3484284368" sldId="2147479171"/>
            <ac:spMk id="12" creationId="{61907410-348E-FBD5-8073-BF8E9C83A057}"/>
          </ac:spMkLst>
        </pc:spChg>
        <pc:spChg chg="add mod">
          <ac:chgData name="Bob Ward" userId="6da7c2dd-8e2e-469f-a216-c384312e2a2d" providerId="ADAL" clId="{62870759-0822-402D-B25C-BB6298B1EE64}" dt="2023-10-29T21:33:25.036" v="32933" actId="1076"/>
          <ac:spMkLst>
            <pc:docMk/>
            <pc:sldMk cId="3484284368" sldId="2147479171"/>
            <ac:spMk id="16" creationId="{4EC160C4-FDE3-7F0B-DC16-D71D674714AE}"/>
          </ac:spMkLst>
        </pc:spChg>
        <pc:spChg chg="add mod">
          <ac:chgData name="Bob Ward" userId="6da7c2dd-8e2e-469f-a216-c384312e2a2d" providerId="ADAL" clId="{62870759-0822-402D-B25C-BB6298B1EE64}" dt="2023-10-29T21:33:25.036" v="32933" actId="1076"/>
          <ac:spMkLst>
            <pc:docMk/>
            <pc:sldMk cId="3484284368" sldId="2147479171"/>
            <ac:spMk id="17" creationId="{589CBD79-A67C-3EA8-13E8-2B75D35F94BA}"/>
          </ac:spMkLst>
        </pc:spChg>
        <pc:spChg chg="add del mod">
          <ac:chgData name="Bob Ward" userId="6da7c2dd-8e2e-469f-a216-c384312e2a2d" providerId="ADAL" clId="{62870759-0822-402D-B25C-BB6298B1EE64}" dt="2023-10-29T21:33:14.265" v="32932" actId="478"/>
          <ac:spMkLst>
            <pc:docMk/>
            <pc:sldMk cId="3484284368" sldId="2147479171"/>
            <ac:spMk id="18" creationId="{442BA72B-A011-AA2C-178E-BA4BA424EB9D}"/>
          </ac:spMkLst>
        </pc:spChg>
        <pc:spChg chg="add mod">
          <ac:chgData name="Bob Ward" userId="6da7c2dd-8e2e-469f-a216-c384312e2a2d" providerId="ADAL" clId="{62870759-0822-402D-B25C-BB6298B1EE64}" dt="2023-10-29T21:33:33.357" v="32936" actId="1076"/>
          <ac:spMkLst>
            <pc:docMk/>
            <pc:sldMk cId="3484284368" sldId="2147479171"/>
            <ac:spMk id="27" creationId="{6A26B983-9EE6-6570-9C8E-8E7A3473F565}"/>
          </ac:spMkLst>
        </pc:spChg>
        <pc:spChg chg="add mod">
          <ac:chgData name="Bob Ward" userId="6da7c2dd-8e2e-469f-a216-c384312e2a2d" providerId="ADAL" clId="{62870759-0822-402D-B25C-BB6298B1EE64}" dt="2023-10-29T21:33:33.357" v="32936" actId="1076"/>
          <ac:spMkLst>
            <pc:docMk/>
            <pc:sldMk cId="3484284368" sldId="2147479171"/>
            <ac:spMk id="34" creationId="{4DAE5E39-5760-9FC7-B57B-AAC681D739E8}"/>
          </ac:spMkLst>
        </pc:spChg>
        <pc:spChg chg="add del">
          <ac:chgData name="Bob Ward" userId="6da7c2dd-8e2e-469f-a216-c384312e2a2d" providerId="ADAL" clId="{62870759-0822-402D-B25C-BB6298B1EE64}" dt="2023-10-29T21:25:49.369" v="32840" actId="478"/>
          <ac:spMkLst>
            <pc:docMk/>
            <pc:sldMk cId="3484284368" sldId="2147479171"/>
            <ac:spMk id="35" creationId="{ACD6E9A1-4DB7-A345-F2E3-2906A36ED389}"/>
          </ac:spMkLst>
        </pc:spChg>
        <pc:spChg chg="add mod">
          <ac:chgData name="Bob Ward" userId="6da7c2dd-8e2e-469f-a216-c384312e2a2d" providerId="ADAL" clId="{62870759-0822-402D-B25C-BB6298B1EE64}" dt="2023-10-29T21:34:23.413" v="32938" actId="1076"/>
          <ac:spMkLst>
            <pc:docMk/>
            <pc:sldMk cId="3484284368" sldId="2147479171"/>
            <ac:spMk id="38" creationId="{2641017B-F2A7-ECED-80F8-446E08C31BC6}"/>
          </ac:spMkLst>
        </pc:spChg>
        <pc:graphicFrameChg chg="add mod modGraphic">
          <ac:chgData name="Bob Ward" userId="6da7c2dd-8e2e-469f-a216-c384312e2a2d" providerId="ADAL" clId="{62870759-0822-402D-B25C-BB6298B1EE64}" dt="2023-10-29T21:37:24.208" v="33046" actId="1076"/>
          <ac:graphicFrameMkLst>
            <pc:docMk/>
            <pc:sldMk cId="3484284368" sldId="2147479171"/>
            <ac:graphicFrameMk id="36" creationId="{1B6004EE-57AB-D2C1-C9D8-D5AFEB1D75AF}"/>
          </ac:graphicFrameMkLst>
        </pc:graphicFrameChg>
        <pc:picChg chg="add mod">
          <ac:chgData name="Bob Ward" userId="6da7c2dd-8e2e-469f-a216-c384312e2a2d" providerId="ADAL" clId="{62870759-0822-402D-B25C-BB6298B1EE64}" dt="2023-10-29T21:33:25.036" v="32933" actId="1076"/>
          <ac:picMkLst>
            <pc:docMk/>
            <pc:sldMk cId="3484284368" sldId="2147479171"/>
            <ac:picMk id="3" creationId="{3EB9EF75-0FE9-A8BA-7171-B574586CE0A9}"/>
          </ac:picMkLst>
        </pc:picChg>
        <pc:picChg chg="add mod">
          <ac:chgData name="Bob Ward" userId="6da7c2dd-8e2e-469f-a216-c384312e2a2d" providerId="ADAL" clId="{62870759-0822-402D-B25C-BB6298B1EE64}" dt="2023-10-29T21:33:25.036" v="32933" actId="1076"/>
          <ac:picMkLst>
            <pc:docMk/>
            <pc:sldMk cId="3484284368" sldId="2147479171"/>
            <ac:picMk id="5" creationId="{A316452C-FF93-BC54-BCAF-4114F2D40A0D}"/>
          </ac:picMkLst>
        </pc:picChg>
        <pc:picChg chg="add mod">
          <ac:chgData name="Bob Ward" userId="6da7c2dd-8e2e-469f-a216-c384312e2a2d" providerId="ADAL" clId="{62870759-0822-402D-B25C-BB6298B1EE64}" dt="2023-10-29T21:33:25.036" v="32933" actId="1076"/>
          <ac:picMkLst>
            <pc:docMk/>
            <pc:sldMk cId="3484284368" sldId="2147479171"/>
            <ac:picMk id="6" creationId="{9B94554A-80F3-6964-E25A-C1092F843AEE}"/>
          </ac:picMkLst>
        </pc:picChg>
        <pc:picChg chg="add del mod">
          <ac:chgData name="Bob Ward" userId="6da7c2dd-8e2e-469f-a216-c384312e2a2d" providerId="ADAL" clId="{62870759-0822-402D-B25C-BB6298B1EE64}" dt="2023-10-29T21:33:14.265" v="32932" actId="478"/>
          <ac:picMkLst>
            <pc:docMk/>
            <pc:sldMk cId="3484284368" sldId="2147479171"/>
            <ac:picMk id="19" creationId="{F62326A8-5BB9-7571-92A1-63E0F59118A1}"/>
          </ac:picMkLst>
        </pc:picChg>
        <pc:picChg chg="add mod">
          <ac:chgData name="Bob Ward" userId="6da7c2dd-8e2e-469f-a216-c384312e2a2d" providerId="ADAL" clId="{62870759-0822-402D-B25C-BB6298B1EE64}" dt="2023-10-29T21:33:33.357" v="32936" actId="1076"/>
          <ac:picMkLst>
            <pc:docMk/>
            <pc:sldMk cId="3484284368" sldId="2147479171"/>
            <ac:picMk id="20" creationId="{1771C29B-DBAF-1EC9-2954-C68075079DAE}"/>
          </ac:picMkLst>
        </pc:picChg>
        <pc:picChg chg="add mod">
          <ac:chgData name="Bob Ward" userId="6da7c2dd-8e2e-469f-a216-c384312e2a2d" providerId="ADAL" clId="{62870759-0822-402D-B25C-BB6298B1EE64}" dt="2023-10-29T21:33:33.357" v="32936" actId="1076"/>
          <ac:picMkLst>
            <pc:docMk/>
            <pc:sldMk cId="3484284368" sldId="2147479171"/>
            <ac:picMk id="22" creationId="{294B5BD7-F938-3363-E5B2-358A71F1F215}"/>
          </ac:picMkLst>
        </pc:picChg>
        <pc:picChg chg="add del mod">
          <ac:chgData name="Bob Ward" userId="6da7c2dd-8e2e-469f-a216-c384312e2a2d" providerId="ADAL" clId="{62870759-0822-402D-B25C-BB6298B1EE64}" dt="2023-10-29T21:07:43.323" v="32661"/>
          <ac:picMkLst>
            <pc:docMk/>
            <pc:sldMk cId="3484284368" sldId="2147479171"/>
            <ac:picMk id="26" creationId="{2BA30A10-432B-65D2-3554-901CE1C912F1}"/>
          </ac:picMkLst>
        </pc:picChg>
        <pc:picChg chg="add mod">
          <ac:chgData name="Bob Ward" userId="6da7c2dd-8e2e-469f-a216-c384312e2a2d" providerId="ADAL" clId="{62870759-0822-402D-B25C-BB6298B1EE64}" dt="2023-10-29T21:33:33.357" v="32936" actId="1076"/>
          <ac:picMkLst>
            <pc:docMk/>
            <pc:sldMk cId="3484284368" sldId="2147479171"/>
            <ac:picMk id="28" creationId="{1592665E-37F7-915C-4328-A17F43E40849}"/>
          </ac:picMkLst>
        </pc:picChg>
        <pc:picChg chg="add mod">
          <ac:chgData name="Bob Ward" userId="6da7c2dd-8e2e-469f-a216-c384312e2a2d" providerId="ADAL" clId="{62870759-0822-402D-B25C-BB6298B1EE64}" dt="2023-10-29T21:33:33.357" v="32936" actId="1076"/>
          <ac:picMkLst>
            <pc:docMk/>
            <pc:sldMk cId="3484284368" sldId="2147479171"/>
            <ac:picMk id="29" creationId="{FCBC49D2-2D5C-2DE4-66AD-03F5AA3CF5A4}"/>
          </ac:picMkLst>
        </pc:picChg>
        <pc:picChg chg="add mod">
          <ac:chgData name="Bob Ward" userId="6da7c2dd-8e2e-469f-a216-c384312e2a2d" providerId="ADAL" clId="{62870759-0822-402D-B25C-BB6298B1EE64}" dt="2023-10-29T21:34:23.413" v="32938" actId="1076"/>
          <ac:picMkLst>
            <pc:docMk/>
            <pc:sldMk cId="3484284368" sldId="2147479171"/>
            <ac:picMk id="37" creationId="{6D739DDA-CA81-92D9-A08D-A60C63F6CE39}"/>
          </ac:picMkLst>
        </pc:picChg>
        <pc:picChg chg="add mod">
          <ac:chgData name="Bob Ward" userId="6da7c2dd-8e2e-469f-a216-c384312e2a2d" providerId="ADAL" clId="{62870759-0822-402D-B25C-BB6298B1EE64}" dt="2023-10-29T21:33:33.357" v="32936" actId="1076"/>
          <ac:picMkLst>
            <pc:docMk/>
            <pc:sldMk cId="3484284368" sldId="2147479171"/>
            <ac:picMk id="2050" creationId="{D6F66256-F3E7-D30E-D0DE-D8426819CBC0}"/>
          </ac:picMkLst>
        </pc:picChg>
        <pc:cxnChg chg="add mod">
          <ac:chgData name="Bob Ward" userId="6da7c2dd-8e2e-469f-a216-c384312e2a2d" providerId="ADAL" clId="{62870759-0822-402D-B25C-BB6298B1EE64}" dt="2023-10-29T21:33:25.036" v="32933" actId="1076"/>
          <ac:cxnSpMkLst>
            <pc:docMk/>
            <pc:sldMk cId="3484284368" sldId="2147479171"/>
            <ac:cxnSpMk id="11" creationId="{FC1D0874-83AD-68F5-483E-F5F8476712F1}"/>
          </ac:cxnSpMkLst>
        </pc:cxnChg>
        <pc:cxnChg chg="add mod">
          <ac:chgData name="Bob Ward" userId="6da7c2dd-8e2e-469f-a216-c384312e2a2d" providerId="ADAL" clId="{62870759-0822-402D-B25C-BB6298B1EE64}" dt="2023-10-29T21:33:25.036" v="32933" actId="1076"/>
          <ac:cxnSpMkLst>
            <pc:docMk/>
            <pc:sldMk cId="3484284368" sldId="2147479171"/>
            <ac:cxnSpMk id="13" creationId="{6075B6B0-218E-5D3A-5DC7-ACD01C2002D4}"/>
          </ac:cxnSpMkLst>
        </pc:cxnChg>
        <pc:cxnChg chg="add mod">
          <ac:chgData name="Bob Ward" userId="6da7c2dd-8e2e-469f-a216-c384312e2a2d" providerId="ADAL" clId="{62870759-0822-402D-B25C-BB6298B1EE64}" dt="2023-10-29T21:33:33.357" v="32936" actId="1076"/>
          <ac:cxnSpMkLst>
            <pc:docMk/>
            <pc:sldMk cId="3484284368" sldId="2147479171"/>
            <ac:cxnSpMk id="24" creationId="{BC6661A4-F6D4-401C-39EA-203C3E69B8C5}"/>
          </ac:cxnSpMkLst>
        </pc:cxnChg>
        <pc:cxnChg chg="add del">
          <ac:chgData name="Bob Ward" userId="6da7c2dd-8e2e-469f-a216-c384312e2a2d" providerId="ADAL" clId="{62870759-0822-402D-B25C-BB6298B1EE64}" dt="2023-10-29T21:18:35.837" v="32709" actId="478"/>
          <ac:cxnSpMkLst>
            <pc:docMk/>
            <pc:sldMk cId="3484284368" sldId="2147479171"/>
            <ac:cxnSpMk id="31" creationId="{A73C7BFA-4F13-6446-27DF-868156D4E4B7}"/>
          </ac:cxnSpMkLst>
        </pc:cxnChg>
        <pc:cxnChg chg="add mod">
          <ac:chgData name="Bob Ward" userId="6da7c2dd-8e2e-469f-a216-c384312e2a2d" providerId="ADAL" clId="{62870759-0822-402D-B25C-BB6298B1EE64}" dt="2023-10-29T21:33:33.357" v="32936" actId="1076"/>
          <ac:cxnSpMkLst>
            <pc:docMk/>
            <pc:sldMk cId="3484284368" sldId="2147479171"/>
            <ac:cxnSpMk id="32" creationId="{DF61CEF6-F4BC-AF50-A616-94300A6D4D56}"/>
          </ac:cxnSpMkLst>
        </pc:cxnChg>
      </pc:sldChg>
      <pc:sldChg chg="add del">
        <pc:chgData name="Bob Ward" userId="6da7c2dd-8e2e-469f-a216-c384312e2a2d" providerId="ADAL" clId="{62870759-0822-402D-B25C-BB6298B1EE64}" dt="2023-10-29T21:36:58.510" v="33040" actId="47"/>
        <pc:sldMkLst>
          <pc:docMk/>
          <pc:sldMk cId="44427372" sldId="2147479172"/>
        </pc:sldMkLst>
      </pc:sldChg>
      <pc:sldChg chg="modSp add del mod ord">
        <pc:chgData name="Bob Ward" userId="6da7c2dd-8e2e-469f-a216-c384312e2a2d" providerId="ADAL" clId="{62870759-0822-402D-B25C-BB6298B1EE64}" dt="2023-11-03T00:57:08.791" v="57609" actId="47"/>
        <pc:sldMkLst>
          <pc:docMk/>
          <pc:sldMk cId="2893099828" sldId="2147479172"/>
        </pc:sldMkLst>
        <pc:spChg chg="mod">
          <ac:chgData name="Bob Ward" userId="6da7c2dd-8e2e-469f-a216-c384312e2a2d" providerId="ADAL" clId="{62870759-0822-402D-B25C-BB6298B1EE64}" dt="2023-10-29T21:46:05.767" v="33178" actId="20577"/>
          <ac:spMkLst>
            <pc:docMk/>
            <pc:sldMk cId="2893099828" sldId="2147479172"/>
            <ac:spMk id="2" creationId="{F329D24E-88AC-04B4-FF70-E7E088102AE4}"/>
          </ac:spMkLst>
        </pc:spChg>
      </pc:sldChg>
      <pc:sldChg chg="add del">
        <pc:chgData name="Bob Ward" userId="6da7c2dd-8e2e-469f-a216-c384312e2a2d" providerId="ADAL" clId="{62870759-0822-402D-B25C-BB6298B1EE64}" dt="2023-10-29T21:33:00.499" v="32931" actId="47"/>
        <pc:sldMkLst>
          <pc:docMk/>
          <pc:sldMk cId="3758158776" sldId="2147479172"/>
        </pc:sldMkLst>
      </pc:sldChg>
      <pc:sldChg chg="modSp new del mod">
        <pc:chgData name="Bob Ward" userId="6da7c2dd-8e2e-469f-a216-c384312e2a2d" providerId="ADAL" clId="{62870759-0822-402D-B25C-BB6298B1EE64}" dt="2023-10-30T01:16:06.095" v="36616" actId="47"/>
        <pc:sldMkLst>
          <pc:docMk/>
          <pc:sldMk cId="3693603085" sldId="2147479173"/>
        </pc:sldMkLst>
        <pc:spChg chg="mod">
          <ac:chgData name="Bob Ward" userId="6da7c2dd-8e2e-469f-a216-c384312e2a2d" providerId="ADAL" clId="{62870759-0822-402D-B25C-BB6298B1EE64}" dt="2023-10-29T21:48:31.799" v="33249" actId="20577"/>
          <ac:spMkLst>
            <pc:docMk/>
            <pc:sldMk cId="3693603085" sldId="2147479173"/>
            <ac:spMk id="2" creationId="{50667E79-7533-79B8-B2F6-B01FA1D2DD36}"/>
          </ac:spMkLst>
        </pc:spChg>
      </pc:sldChg>
      <pc:sldChg chg="addSp delSp modSp new mod ord">
        <pc:chgData name="Bob Ward" userId="6da7c2dd-8e2e-469f-a216-c384312e2a2d" providerId="ADAL" clId="{62870759-0822-402D-B25C-BB6298B1EE64}" dt="2023-10-30T01:14:44.907" v="36611" actId="20577"/>
        <pc:sldMkLst>
          <pc:docMk/>
          <pc:sldMk cId="1374285694" sldId="2147479174"/>
        </pc:sldMkLst>
        <pc:spChg chg="mod">
          <ac:chgData name="Bob Ward" userId="6da7c2dd-8e2e-469f-a216-c384312e2a2d" providerId="ADAL" clId="{62870759-0822-402D-B25C-BB6298B1EE64}" dt="2023-10-30T01:14:44.907" v="36611" actId="20577"/>
          <ac:spMkLst>
            <pc:docMk/>
            <pc:sldMk cId="1374285694" sldId="2147479174"/>
            <ac:spMk id="2" creationId="{85FD33B6-98A4-D232-B787-C4EFD2511A04}"/>
          </ac:spMkLst>
        </pc:spChg>
        <pc:spChg chg="del">
          <ac:chgData name="Bob Ward" userId="6da7c2dd-8e2e-469f-a216-c384312e2a2d" providerId="ADAL" clId="{62870759-0822-402D-B25C-BB6298B1EE64}" dt="2023-10-30T01:12:37.558" v="36500" actId="478"/>
          <ac:spMkLst>
            <pc:docMk/>
            <pc:sldMk cId="1374285694" sldId="2147479174"/>
            <ac:spMk id="3" creationId="{BD1A149E-6F70-BE0C-F93E-8DF54B10BBC7}"/>
          </ac:spMkLst>
        </pc:spChg>
        <pc:spChg chg="add del">
          <ac:chgData name="Bob Ward" userId="6da7c2dd-8e2e-469f-a216-c384312e2a2d" providerId="ADAL" clId="{62870759-0822-402D-B25C-BB6298B1EE64}" dt="2023-10-30T01:12:46.393" v="36502"/>
          <ac:spMkLst>
            <pc:docMk/>
            <pc:sldMk cId="1374285694" sldId="2147479174"/>
            <ac:spMk id="4" creationId="{56D42686-8106-2141-D16D-FB1465097480}"/>
          </ac:spMkLst>
        </pc:spChg>
        <pc:spChg chg="add del">
          <ac:chgData name="Bob Ward" userId="6da7c2dd-8e2e-469f-a216-c384312e2a2d" providerId="ADAL" clId="{62870759-0822-402D-B25C-BB6298B1EE64}" dt="2023-10-30T01:13:09.850" v="36506"/>
          <ac:spMkLst>
            <pc:docMk/>
            <pc:sldMk cId="1374285694" sldId="2147479174"/>
            <ac:spMk id="6" creationId="{B614AEC1-5F6C-DD59-720B-8039EE362020}"/>
          </ac:spMkLst>
        </pc:spChg>
        <pc:spChg chg="add mod">
          <ac:chgData name="Bob Ward" userId="6da7c2dd-8e2e-469f-a216-c384312e2a2d" providerId="ADAL" clId="{62870759-0822-402D-B25C-BB6298B1EE64}" dt="2023-10-30T01:14:14.341" v="36551" actId="1076"/>
          <ac:spMkLst>
            <pc:docMk/>
            <pc:sldMk cId="1374285694" sldId="2147479174"/>
            <ac:spMk id="9" creationId="{3023508A-BF24-13E4-612C-FDCCFFAD8CBB}"/>
          </ac:spMkLst>
        </pc:spChg>
        <pc:spChg chg="add mod">
          <ac:chgData name="Bob Ward" userId="6da7c2dd-8e2e-469f-a216-c384312e2a2d" providerId="ADAL" clId="{62870759-0822-402D-B25C-BB6298B1EE64}" dt="2023-10-30T01:14:27.657" v="36563" actId="122"/>
          <ac:spMkLst>
            <pc:docMk/>
            <pc:sldMk cId="1374285694" sldId="2147479174"/>
            <ac:spMk id="10" creationId="{04512D54-523C-3AC9-46C2-F1FBED0871CE}"/>
          </ac:spMkLst>
        </pc:spChg>
        <pc:picChg chg="add mod">
          <ac:chgData name="Bob Ward" userId="6da7c2dd-8e2e-469f-a216-c384312e2a2d" providerId="ADAL" clId="{62870759-0822-402D-B25C-BB6298B1EE64}" dt="2023-10-30T01:13:22.320" v="36514" actId="1076"/>
          <ac:picMkLst>
            <pc:docMk/>
            <pc:sldMk cId="1374285694" sldId="2147479174"/>
            <ac:picMk id="5" creationId="{D1A057A7-1E9D-C318-2087-C70F52CF465B}"/>
          </ac:picMkLst>
        </pc:picChg>
        <pc:picChg chg="add mod">
          <ac:chgData name="Bob Ward" userId="6da7c2dd-8e2e-469f-a216-c384312e2a2d" providerId="ADAL" clId="{62870759-0822-402D-B25C-BB6298B1EE64}" dt="2023-10-30T01:13:23.704" v="36515" actId="1076"/>
          <ac:picMkLst>
            <pc:docMk/>
            <pc:sldMk cId="1374285694" sldId="2147479174"/>
            <ac:picMk id="7" creationId="{75C1B5B9-641B-45DB-507C-26F29F58CADF}"/>
          </ac:picMkLst>
        </pc:picChg>
      </pc:sldChg>
      <pc:sldChg chg="delSp modSp new del mod">
        <pc:chgData name="Bob Ward" userId="6da7c2dd-8e2e-469f-a216-c384312e2a2d" providerId="ADAL" clId="{62870759-0822-402D-B25C-BB6298B1EE64}" dt="2023-10-30T00:38:03.367" v="35587" actId="47"/>
        <pc:sldMkLst>
          <pc:docMk/>
          <pc:sldMk cId="1592008221" sldId="2147479175"/>
        </pc:sldMkLst>
        <pc:spChg chg="mod">
          <ac:chgData name="Bob Ward" userId="6da7c2dd-8e2e-469f-a216-c384312e2a2d" providerId="ADAL" clId="{62870759-0822-402D-B25C-BB6298B1EE64}" dt="2023-10-29T21:48:59.219" v="33309" actId="20577"/>
          <ac:spMkLst>
            <pc:docMk/>
            <pc:sldMk cId="1592008221" sldId="2147479175"/>
            <ac:spMk id="2" creationId="{0472F483-FCBB-AD35-4510-3EA5A7CEE174}"/>
          </ac:spMkLst>
        </pc:spChg>
        <pc:spChg chg="del">
          <ac:chgData name="Bob Ward" userId="6da7c2dd-8e2e-469f-a216-c384312e2a2d" providerId="ADAL" clId="{62870759-0822-402D-B25C-BB6298B1EE64}" dt="2023-10-30T00:37:58.166" v="35585" actId="478"/>
          <ac:spMkLst>
            <pc:docMk/>
            <pc:sldMk cId="1592008221" sldId="2147479175"/>
            <ac:spMk id="3" creationId="{F4E8DF85-987B-28F8-8E6C-235E2AD0D322}"/>
          </ac:spMkLst>
        </pc:spChg>
      </pc:sldChg>
      <pc:sldChg chg="addSp delSp modSp new mod ord modAnim">
        <pc:chgData name="Bob Ward" userId="6da7c2dd-8e2e-469f-a216-c384312e2a2d" providerId="ADAL" clId="{62870759-0822-402D-B25C-BB6298B1EE64}" dt="2023-11-12T04:27:37.781" v="68816" actId="20577"/>
        <pc:sldMkLst>
          <pc:docMk/>
          <pc:sldMk cId="3509588816" sldId="2147479176"/>
        </pc:sldMkLst>
        <pc:spChg chg="mod">
          <ac:chgData name="Bob Ward" userId="6da7c2dd-8e2e-469f-a216-c384312e2a2d" providerId="ADAL" clId="{62870759-0822-402D-B25C-BB6298B1EE64}" dt="2023-10-30T01:11:05.859" v="36462" actId="1076"/>
          <ac:spMkLst>
            <pc:docMk/>
            <pc:sldMk cId="3509588816" sldId="2147479176"/>
            <ac:spMk id="2" creationId="{0502DA95-5D11-B08E-F1E2-C8A05B884B7F}"/>
          </ac:spMkLst>
        </pc:spChg>
        <pc:spChg chg="del">
          <ac:chgData name="Bob Ward" userId="6da7c2dd-8e2e-469f-a216-c384312e2a2d" providerId="ADAL" clId="{62870759-0822-402D-B25C-BB6298B1EE64}" dt="2023-10-30T00:48:23.751" v="35647" actId="478"/>
          <ac:spMkLst>
            <pc:docMk/>
            <pc:sldMk cId="3509588816" sldId="2147479176"/>
            <ac:spMk id="3" creationId="{BD6EB83B-D12B-E00D-B056-31C7FF2AEFA8}"/>
          </ac:spMkLst>
        </pc:spChg>
        <pc:spChg chg="add del">
          <ac:chgData name="Bob Ward" userId="6da7c2dd-8e2e-469f-a216-c384312e2a2d" providerId="ADAL" clId="{62870759-0822-402D-B25C-BB6298B1EE64}" dt="2023-10-30T00:49:18.940" v="35649"/>
          <ac:spMkLst>
            <pc:docMk/>
            <pc:sldMk cId="3509588816" sldId="2147479176"/>
            <ac:spMk id="4" creationId="{472F5C81-3274-ACF7-FE1F-699C16C2E388}"/>
          </ac:spMkLst>
        </pc:spChg>
        <pc:spChg chg="add mod">
          <ac:chgData name="Bob Ward" userId="6da7c2dd-8e2e-469f-a216-c384312e2a2d" providerId="ADAL" clId="{62870759-0822-402D-B25C-BB6298B1EE64}" dt="2023-11-12T04:27:37.781" v="68816" actId="20577"/>
          <ac:spMkLst>
            <pc:docMk/>
            <pc:sldMk cId="3509588816" sldId="2147479176"/>
            <ac:spMk id="10" creationId="{561D9C21-334A-8D34-5CAC-E5027F1448AD}"/>
          </ac:spMkLst>
        </pc:spChg>
        <pc:spChg chg="add mod">
          <ac:chgData name="Bob Ward" userId="6da7c2dd-8e2e-469f-a216-c384312e2a2d" providerId="ADAL" clId="{62870759-0822-402D-B25C-BB6298B1EE64}" dt="2023-10-30T01:10:59.544" v="36460" actId="1076"/>
          <ac:spMkLst>
            <pc:docMk/>
            <pc:sldMk cId="3509588816" sldId="2147479176"/>
            <ac:spMk id="11" creationId="{2B55C0F1-8DE8-C459-7BE1-845C56C26B83}"/>
          </ac:spMkLst>
        </pc:spChg>
        <pc:spChg chg="add mod">
          <ac:chgData name="Bob Ward" userId="6da7c2dd-8e2e-469f-a216-c384312e2a2d" providerId="ADAL" clId="{62870759-0822-402D-B25C-BB6298B1EE64}" dt="2023-10-30T01:11:04.350" v="36461" actId="1076"/>
          <ac:spMkLst>
            <pc:docMk/>
            <pc:sldMk cId="3509588816" sldId="2147479176"/>
            <ac:spMk id="12" creationId="{2D87320A-68D3-3AAB-D180-ABBB439181B6}"/>
          </ac:spMkLst>
        </pc:spChg>
        <pc:spChg chg="add mod">
          <ac:chgData name="Bob Ward" userId="6da7c2dd-8e2e-469f-a216-c384312e2a2d" providerId="ADAL" clId="{62870759-0822-402D-B25C-BB6298B1EE64}" dt="2023-10-30T01:11:04.350" v="36461" actId="1076"/>
          <ac:spMkLst>
            <pc:docMk/>
            <pc:sldMk cId="3509588816" sldId="2147479176"/>
            <ac:spMk id="13" creationId="{1F8810A9-8288-4D20-B333-D4E2D1CA0C9F}"/>
          </ac:spMkLst>
        </pc:spChg>
        <pc:picChg chg="add del mod">
          <ac:chgData name="Bob Ward" userId="6da7c2dd-8e2e-469f-a216-c384312e2a2d" providerId="ADAL" clId="{62870759-0822-402D-B25C-BB6298B1EE64}" dt="2023-10-30T00:53:56.962" v="35665" actId="478"/>
          <ac:picMkLst>
            <pc:docMk/>
            <pc:sldMk cId="3509588816" sldId="2147479176"/>
            <ac:picMk id="5" creationId="{60A31BAF-6BCA-453D-8ED9-42C894F0539C}"/>
          </ac:picMkLst>
        </pc:picChg>
        <pc:picChg chg="add del mod">
          <ac:chgData name="Bob Ward" userId="6da7c2dd-8e2e-469f-a216-c384312e2a2d" providerId="ADAL" clId="{62870759-0822-402D-B25C-BB6298B1EE64}" dt="2023-10-30T00:51:00.630" v="35659" actId="478"/>
          <ac:picMkLst>
            <pc:docMk/>
            <pc:sldMk cId="3509588816" sldId="2147479176"/>
            <ac:picMk id="7" creationId="{39036E0A-F341-7846-F7DD-C76F9054AA4E}"/>
          </ac:picMkLst>
        </pc:picChg>
        <pc:picChg chg="add mod">
          <ac:chgData name="Bob Ward" userId="6da7c2dd-8e2e-469f-a216-c384312e2a2d" providerId="ADAL" clId="{62870759-0822-402D-B25C-BB6298B1EE64}" dt="2023-10-30T00:54:47.608" v="35817" actId="14100"/>
          <ac:picMkLst>
            <pc:docMk/>
            <pc:sldMk cId="3509588816" sldId="2147479176"/>
            <ac:picMk id="9" creationId="{62BDE1F1-604F-C120-918D-F4C7802C05D4}"/>
          </ac:picMkLst>
        </pc:picChg>
      </pc:sldChg>
      <pc:sldChg chg="modSp add del mod ord">
        <pc:chgData name="Bob Ward" userId="6da7c2dd-8e2e-469f-a216-c384312e2a2d" providerId="ADAL" clId="{62870759-0822-402D-B25C-BB6298B1EE64}" dt="2023-10-30T00:11:21.535" v="34943" actId="47"/>
        <pc:sldMkLst>
          <pc:docMk/>
          <pc:sldMk cId="2547396758" sldId="2147479177"/>
        </pc:sldMkLst>
        <pc:spChg chg="mod">
          <ac:chgData name="Bob Ward" userId="6da7c2dd-8e2e-469f-a216-c384312e2a2d" providerId="ADAL" clId="{62870759-0822-402D-B25C-BB6298B1EE64}" dt="2023-10-29T23:08:10.448" v="33419" actId="20577"/>
          <ac:spMkLst>
            <pc:docMk/>
            <pc:sldMk cId="2547396758" sldId="2147479177"/>
            <ac:spMk id="2" creationId="{9081A813-C82C-E5AD-18F3-F698CAF5EF71}"/>
          </ac:spMkLst>
        </pc:spChg>
        <pc:spChg chg="mod">
          <ac:chgData name="Bob Ward" userId="6da7c2dd-8e2e-469f-a216-c384312e2a2d" providerId="ADAL" clId="{62870759-0822-402D-B25C-BB6298B1EE64}" dt="2023-10-29T23:32:43.782" v="34335" actId="20577"/>
          <ac:spMkLst>
            <pc:docMk/>
            <pc:sldMk cId="2547396758" sldId="2147479177"/>
            <ac:spMk id="3" creationId="{A6DF973B-B9E0-6337-7C14-EB1C9470DDEF}"/>
          </ac:spMkLst>
        </pc:spChg>
      </pc:sldChg>
      <pc:sldChg chg="add del ord">
        <pc:chgData name="Bob Ward" userId="6da7c2dd-8e2e-469f-a216-c384312e2a2d" providerId="ADAL" clId="{62870759-0822-402D-B25C-BB6298B1EE64}" dt="2023-10-30T01:14:55.810" v="36612" actId="47"/>
        <pc:sldMkLst>
          <pc:docMk/>
          <pc:sldMk cId="2218912917" sldId="2147479178"/>
        </pc:sldMkLst>
      </pc:sldChg>
      <pc:sldChg chg="modSp new del mod">
        <pc:chgData name="Bob Ward" userId="6da7c2dd-8e2e-469f-a216-c384312e2a2d" providerId="ADAL" clId="{62870759-0822-402D-B25C-BB6298B1EE64}" dt="2023-10-30T00:36:36.710" v="35584" actId="47"/>
        <pc:sldMkLst>
          <pc:docMk/>
          <pc:sldMk cId="1499808473" sldId="2147479179"/>
        </pc:sldMkLst>
        <pc:spChg chg="mod">
          <ac:chgData name="Bob Ward" userId="6da7c2dd-8e2e-469f-a216-c384312e2a2d" providerId="ADAL" clId="{62870759-0822-402D-B25C-BB6298B1EE64}" dt="2023-10-29T23:10:46.278" v="33757" actId="20577"/>
          <ac:spMkLst>
            <pc:docMk/>
            <pc:sldMk cId="1499808473" sldId="2147479179"/>
            <ac:spMk id="2" creationId="{EBFDAE13-126E-B0F7-7125-995A31B6D353}"/>
          </ac:spMkLst>
        </pc:spChg>
        <pc:spChg chg="mod">
          <ac:chgData name="Bob Ward" userId="6da7c2dd-8e2e-469f-a216-c384312e2a2d" providerId="ADAL" clId="{62870759-0822-402D-B25C-BB6298B1EE64}" dt="2023-10-29T23:11:08.370" v="33789" actId="20577"/>
          <ac:spMkLst>
            <pc:docMk/>
            <pc:sldMk cId="1499808473" sldId="2147479179"/>
            <ac:spMk id="3" creationId="{B9E06705-9F16-E10A-A5E9-0D964EA980F5}"/>
          </ac:spMkLst>
        </pc:spChg>
      </pc:sldChg>
      <pc:sldChg chg="addSp delSp modSp add mod modAnim">
        <pc:chgData name="Bob Ward" userId="6da7c2dd-8e2e-469f-a216-c384312e2a2d" providerId="ADAL" clId="{62870759-0822-402D-B25C-BB6298B1EE64}" dt="2023-10-30T00:11:19.931" v="34942"/>
        <pc:sldMkLst>
          <pc:docMk/>
          <pc:sldMk cId="551364485" sldId="2147479180"/>
        </pc:sldMkLst>
        <pc:spChg chg="del mod">
          <ac:chgData name="Bob Ward" userId="6da7c2dd-8e2e-469f-a216-c384312e2a2d" providerId="ADAL" clId="{62870759-0822-402D-B25C-BB6298B1EE64}" dt="2023-10-30T00:00:41.643" v="34374" actId="478"/>
          <ac:spMkLst>
            <pc:docMk/>
            <pc:sldMk cId="551364485" sldId="2147479180"/>
            <ac:spMk id="3" creationId="{A6DF973B-B9E0-6337-7C14-EB1C9470DDEF}"/>
          </ac:spMkLst>
        </pc:spChg>
        <pc:spChg chg="add del mod">
          <ac:chgData name="Bob Ward" userId="6da7c2dd-8e2e-469f-a216-c384312e2a2d" providerId="ADAL" clId="{62870759-0822-402D-B25C-BB6298B1EE64}" dt="2023-10-30T00:00:43.762" v="34375" actId="478"/>
          <ac:spMkLst>
            <pc:docMk/>
            <pc:sldMk cId="551364485" sldId="2147479180"/>
            <ac:spMk id="5" creationId="{89626036-EAE8-F21F-A141-88987960AE45}"/>
          </ac:spMkLst>
        </pc:spChg>
        <pc:spChg chg="add mod">
          <ac:chgData name="Bob Ward" userId="6da7c2dd-8e2e-469f-a216-c384312e2a2d" providerId="ADAL" clId="{62870759-0822-402D-B25C-BB6298B1EE64}" dt="2023-10-30T00:02:49.300" v="34535" actId="1076"/>
          <ac:spMkLst>
            <pc:docMk/>
            <pc:sldMk cId="551364485" sldId="2147479180"/>
            <ac:spMk id="6" creationId="{73487021-C3DA-6470-9042-A3D4623A6F5A}"/>
          </ac:spMkLst>
        </pc:spChg>
        <pc:spChg chg="add mod">
          <ac:chgData name="Bob Ward" userId="6da7c2dd-8e2e-469f-a216-c384312e2a2d" providerId="ADAL" clId="{62870759-0822-402D-B25C-BB6298B1EE64}" dt="2023-10-30T00:06:12.046" v="34787" actId="1076"/>
          <ac:spMkLst>
            <pc:docMk/>
            <pc:sldMk cId="551364485" sldId="2147479180"/>
            <ac:spMk id="7" creationId="{E2AEB765-02D6-E4BE-8D7E-CB37361D74D2}"/>
          </ac:spMkLst>
        </pc:spChg>
        <pc:spChg chg="add del mod">
          <ac:chgData name="Bob Ward" userId="6da7c2dd-8e2e-469f-a216-c384312e2a2d" providerId="ADAL" clId="{62870759-0822-402D-B25C-BB6298B1EE64}" dt="2023-10-30T00:05:04.504" v="34656" actId="767"/>
          <ac:spMkLst>
            <pc:docMk/>
            <pc:sldMk cId="551364485" sldId="2147479180"/>
            <ac:spMk id="8" creationId="{D9C39688-B788-C83B-15FB-534538210782}"/>
          </ac:spMkLst>
        </pc:spChg>
        <pc:spChg chg="add del mod">
          <ac:chgData name="Bob Ward" userId="6da7c2dd-8e2e-469f-a216-c384312e2a2d" providerId="ADAL" clId="{62870759-0822-402D-B25C-BB6298B1EE64}" dt="2023-10-30T00:06:02.853" v="34751" actId="767"/>
          <ac:spMkLst>
            <pc:docMk/>
            <pc:sldMk cId="551364485" sldId="2147479180"/>
            <ac:spMk id="9" creationId="{16915B6C-D39F-82E7-1349-5364781B0A6B}"/>
          </ac:spMkLst>
        </pc:spChg>
        <pc:spChg chg="add mod">
          <ac:chgData name="Bob Ward" userId="6da7c2dd-8e2e-469f-a216-c384312e2a2d" providerId="ADAL" clId="{62870759-0822-402D-B25C-BB6298B1EE64}" dt="2023-10-30T00:08:55.045" v="34895" actId="1076"/>
          <ac:spMkLst>
            <pc:docMk/>
            <pc:sldMk cId="551364485" sldId="2147479180"/>
            <ac:spMk id="10" creationId="{2C011A70-0ADB-5385-3DF3-012C0275C064}"/>
          </ac:spMkLst>
        </pc:spChg>
        <pc:spChg chg="add mod">
          <ac:chgData name="Bob Ward" userId="6da7c2dd-8e2e-469f-a216-c384312e2a2d" providerId="ADAL" clId="{62870759-0822-402D-B25C-BB6298B1EE64}" dt="2023-10-30T00:09:38.732" v="34909" actId="1076"/>
          <ac:spMkLst>
            <pc:docMk/>
            <pc:sldMk cId="551364485" sldId="2147479180"/>
            <ac:spMk id="11" creationId="{E5A54A05-62B8-CC8A-1801-E3E78C66FF02}"/>
          </ac:spMkLst>
        </pc:spChg>
        <pc:spChg chg="add mod ord">
          <ac:chgData name="Bob Ward" userId="6da7c2dd-8e2e-469f-a216-c384312e2a2d" providerId="ADAL" clId="{62870759-0822-402D-B25C-BB6298B1EE64}" dt="2023-10-30T00:08:51.004" v="34894" actId="167"/>
          <ac:spMkLst>
            <pc:docMk/>
            <pc:sldMk cId="551364485" sldId="2147479180"/>
            <ac:spMk id="12" creationId="{917DB8A0-E51A-F221-88D0-97FFAC46EBFF}"/>
          </ac:spMkLst>
        </pc:spChg>
        <pc:spChg chg="add mod ord">
          <ac:chgData name="Bob Ward" userId="6da7c2dd-8e2e-469f-a216-c384312e2a2d" providerId="ADAL" clId="{62870759-0822-402D-B25C-BB6298B1EE64}" dt="2023-10-30T00:09:34.034" v="34908" actId="14100"/>
          <ac:spMkLst>
            <pc:docMk/>
            <pc:sldMk cId="551364485" sldId="2147479180"/>
            <ac:spMk id="13" creationId="{709AC2BC-C8D4-597C-9861-6C2DEE11E0D1}"/>
          </ac:spMkLst>
        </pc:spChg>
        <pc:spChg chg="add mod">
          <ac:chgData name="Bob Ward" userId="6da7c2dd-8e2e-469f-a216-c384312e2a2d" providerId="ADAL" clId="{62870759-0822-402D-B25C-BB6298B1EE64}" dt="2023-10-30T00:10:22.867" v="34932" actId="14100"/>
          <ac:spMkLst>
            <pc:docMk/>
            <pc:sldMk cId="551364485" sldId="2147479180"/>
            <ac:spMk id="14" creationId="{64B909AD-8021-8A53-944E-4EE3133E0B99}"/>
          </ac:spMkLst>
        </pc:spChg>
        <pc:spChg chg="add mod">
          <ac:chgData name="Bob Ward" userId="6da7c2dd-8e2e-469f-a216-c384312e2a2d" providerId="ADAL" clId="{62870759-0822-402D-B25C-BB6298B1EE64}" dt="2023-10-30T00:11:02.514" v="34940" actId="1076"/>
          <ac:spMkLst>
            <pc:docMk/>
            <pc:sldMk cId="551364485" sldId="2147479180"/>
            <ac:spMk id="16" creationId="{3F147C4A-15E7-7C21-39E3-D77EA467D584}"/>
          </ac:spMkLst>
        </pc:spChg>
        <pc:picChg chg="add mod">
          <ac:chgData name="Bob Ward" userId="6da7c2dd-8e2e-469f-a216-c384312e2a2d" providerId="ADAL" clId="{62870759-0822-402D-B25C-BB6298B1EE64}" dt="2023-10-30T00:10:36.706" v="34934" actId="1076"/>
          <ac:picMkLst>
            <pc:docMk/>
            <pc:sldMk cId="551364485" sldId="2147479180"/>
            <ac:picMk id="15" creationId="{1C1814C4-175A-D2BF-33EA-A0BEA491F0AA}"/>
          </ac:picMkLst>
        </pc:picChg>
        <pc:picChg chg="add mod">
          <ac:chgData name="Bob Ward" userId="6da7c2dd-8e2e-469f-a216-c384312e2a2d" providerId="ADAL" clId="{62870759-0822-402D-B25C-BB6298B1EE64}" dt="2023-10-30T00:01:18.869" v="34378" actId="1076"/>
          <ac:picMkLst>
            <pc:docMk/>
            <pc:sldMk cId="551364485" sldId="2147479180"/>
            <ac:picMk id="4098" creationId="{0B458C53-4657-AAC9-7831-7BE23FDE83B7}"/>
          </ac:picMkLst>
        </pc:picChg>
        <pc:picChg chg="add mod">
          <ac:chgData name="Bob Ward" userId="6da7c2dd-8e2e-469f-a216-c384312e2a2d" providerId="ADAL" clId="{62870759-0822-402D-B25C-BB6298B1EE64}" dt="2023-10-30T00:03:58.051" v="34540" actId="1076"/>
          <ac:picMkLst>
            <pc:docMk/>
            <pc:sldMk cId="551364485" sldId="2147479180"/>
            <ac:picMk id="4100" creationId="{5C801643-D245-4AC0-6F7E-F5B8A0EDAC2C}"/>
          </ac:picMkLst>
        </pc:picChg>
      </pc:sldChg>
      <pc:sldChg chg="addSp delSp modSp add mod modAnim modNotesTx">
        <pc:chgData name="Bob Ward" userId="6da7c2dd-8e2e-469f-a216-c384312e2a2d" providerId="ADAL" clId="{62870759-0822-402D-B25C-BB6298B1EE64}" dt="2023-10-31T18:54:56.511" v="49582" actId="20577"/>
        <pc:sldMkLst>
          <pc:docMk/>
          <pc:sldMk cId="3283684728" sldId="2147479181"/>
        </pc:sldMkLst>
        <pc:spChg chg="mod">
          <ac:chgData name="Bob Ward" userId="6da7c2dd-8e2e-469f-a216-c384312e2a2d" providerId="ADAL" clId="{62870759-0822-402D-B25C-BB6298B1EE64}" dt="2023-10-30T00:19:18.157" v="35030" actId="20577"/>
          <ac:spMkLst>
            <pc:docMk/>
            <pc:sldMk cId="3283684728" sldId="2147479181"/>
            <ac:spMk id="2" creationId="{8C1C42C2-859C-4897-93CF-4394E8D0B8CC}"/>
          </ac:spMkLst>
        </pc:spChg>
        <pc:spChg chg="mod">
          <ac:chgData name="Bob Ward" userId="6da7c2dd-8e2e-469f-a216-c384312e2a2d" providerId="ADAL" clId="{62870759-0822-402D-B25C-BB6298B1EE64}" dt="2023-10-30T00:34:11.758" v="35542" actId="1076"/>
          <ac:spMkLst>
            <pc:docMk/>
            <pc:sldMk cId="3283684728" sldId="2147479181"/>
            <ac:spMk id="3" creationId="{FE156898-3941-F287-FC9D-1F8B757AC117}"/>
          </ac:spMkLst>
        </pc:spChg>
        <pc:spChg chg="mod">
          <ac:chgData name="Bob Ward" userId="6da7c2dd-8e2e-469f-a216-c384312e2a2d" providerId="ADAL" clId="{62870759-0822-402D-B25C-BB6298B1EE64}" dt="2023-10-30T00:29:39.913" v="35511" actId="1076"/>
          <ac:spMkLst>
            <pc:docMk/>
            <pc:sldMk cId="3283684728" sldId="2147479181"/>
            <ac:spMk id="4" creationId="{E132AD8A-590B-8EA9-0526-40F1DE00B15D}"/>
          </ac:spMkLst>
        </pc:spChg>
        <pc:spChg chg="del">
          <ac:chgData name="Bob Ward" userId="6da7c2dd-8e2e-469f-a216-c384312e2a2d" providerId="ADAL" clId="{62870759-0822-402D-B25C-BB6298B1EE64}" dt="2023-10-30T00:25:04.186" v="35369" actId="478"/>
          <ac:spMkLst>
            <pc:docMk/>
            <pc:sldMk cId="3283684728" sldId="2147479181"/>
            <ac:spMk id="6" creationId="{1831ED8A-B83B-36E8-66A3-A1D6320685E1}"/>
          </ac:spMkLst>
        </pc:spChg>
        <pc:spChg chg="mod">
          <ac:chgData name="Bob Ward" userId="6da7c2dd-8e2e-469f-a216-c384312e2a2d" providerId="ADAL" clId="{62870759-0822-402D-B25C-BB6298B1EE64}" dt="2023-10-30T00:24:01.161" v="35338" actId="20577"/>
          <ac:spMkLst>
            <pc:docMk/>
            <pc:sldMk cId="3283684728" sldId="2147479181"/>
            <ac:spMk id="7" creationId="{B2F3399A-8C48-CAEB-D923-B39F9270B0C5}"/>
          </ac:spMkLst>
        </pc:spChg>
        <pc:spChg chg="del">
          <ac:chgData name="Bob Ward" userId="6da7c2dd-8e2e-469f-a216-c384312e2a2d" providerId="ADAL" clId="{62870759-0822-402D-B25C-BB6298B1EE64}" dt="2023-10-30T00:25:00.904" v="35368" actId="478"/>
          <ac:spMkLst>
            <pc:docMk/>
            <pc:sldMk cId="3283684728" sldId="2147479181"/>
            <ac:spMk id="8" creationId="{8DDBE905-D2E7-04E9-8C57-30FBDABD5688}"/>
          </ac:spMkLst>
        </pc:spChg>
        <pc:spChg chg="mod">
          <ac:chgData name="Bob Ward" userId="6da7c2dd-8e2e-469f-a216-c384312e2a2d" providerId="ADAL" clId="{62870759-0822-402D-B25C-BB6298B1EE64}" dt="2023-10-30T00:34:14.944" v="35544" actId="1076"/>
          <ac:spMkLst>
            <pc:docMk/>
            <pc:sldMk cId="3283684728" sldId="2147479181"/>
            <ac:spMk id="9" creationId="{D4AF00F8-1B8A-606B-64FE-602C7F3DE487}"/>
          </ac:spMkLst>
        </pc:spChg>
        <pc:spChg chg="mod">
          <ac:chgData name="Bob Ward" userId="6da7c2dd-8e2e-469f-a216-c384312e2a2d" providerId="ADAL" clId="{62870759-0822-402D-B25C-BB6298B1EE64}" dt="2023-10-30T00:34:13.177" v="35543" actId="1076"/>
          <ac:spMkLst>
            <pc:docMk/>
            <pc:sldMk cId="3283684728" sldId="2147479181"/>
            <ac:spMk id="10" creationId="{C392F3C6-43A7-DBEE-F680-119E300A0AF2}"/>
          </ac:spMkLst>
        </pc:spChg>
        <pc:spChg chg="add mod">
          <ac:chgData name="Bob Ward" userId="6da7c2dd-8e2e-469f-a216-c384312e2a2d" providerId="ADAL" clId="{62870759-0822-402D-B25C-BB6298B1EE64}" dt="2023-10-30T00:23:45.350" v="35285" actId="1076"/>
          <ac:spMkLst>
            <pc:docMk/>
            <pc:sldMk cId="3283684728" sldId="2147479181"/>
            <ac:spMk id="14" creationId="{1A811ADB-0A4F-C62C-50BD-FB9CF273AEF6}"/>
          </ac:spMkLst>
        </pc:spChg>
        <pc:spChg chg="add mod">
          <ac:chgData name="Bob Ward" userId="6da7c2dd-8e2e-469f-a216-c384312e2a2d" providerId="ADAL" clId="{62870759-0822-402D-B25C-BB6298B1EE64}" dt="2023-10-30T00:34:26.211" v="35549" actId="1076"/>
          <ac:spMkLst>
            <pc:docMk/>
            <pc:sldMk cId="3283684728" sldId="2147479181"/>
            <ac:spMk id="17" creationId="{3422308D-149D-296F-5A5F-3EF30C078346}"/>
          </ac:spMkLst>
        </pc:spChg>
        <pc:spChg chg="add mod">
          <ac:chgData name="Bob Ward" userId="6da7c2dd-8e2e-469f-a216-c384312e2a2d" providerId="ADAL" clId="{62870759-0822-402D-B25C-BB6298B1EE64}" dt="2023-10-30T00:34:28.992" v="35550" actId="1076"/>
          <ac:spMkLst>
            <pc:docMk/>
            <pc:sldMk cId="3283684728" sldId="2147479181"/>
            <ac:spMk id="18" creationId="{DDC2930B-AAA5-0E6B-258B-FD004DA34AC1}"/>
          </ac:spMkLst>
        </pc:spChg>
        <pc:spChg chg="add mod">
          <ac:chgData name="Bob Ward" userId="6da7c2dd-8e2e-469f-a216-c384312e2a2d" providerId="ADAL" clId="{62870759-0822-402D-B25C-BB6298B1EE64}" dt="2023-10-30T00:34:23.614" v="35548" actId="1076"/>
          <ac:spMkLst>
            <pc:docMk/>
            <pc:sldMk cId="3283684728" sldId="2147479181"/>
            <ac:spMk id="19" creationId="{7A57F635-9C03-23E9-FA21-04EFC66FAC28}"/>
          </ac:spMkLst>
        </pc:spChg>
        <pc:spChg chg="add mod">
          <ac:chgData name="Bob Ward" userId="6da7c2dd-8e2e-469f-a216-c384312e2a2d" providerId="ADAL" clId="{62870759-0822-402D-B25C-BB6298B1EE64}" dt="2023-10-30T00:34:50.176" v="35583" actId="20577"/>
          <ac:spMkLst>
            <pc:docMk/>
            <pc:sldMk cId="3283684728" sldId="2147479181"/>
            <ac:spMk id="22" creationId="{28C26A9F-6F0E-CC5D-B5CF-EB21EF9844B4}"/>
          </ac:spMkLst>
        </pc:spChg>
        <pc:spChg chg="del mod">
          <ac:chgData name="Bob Ward" userId="6da7c2dd-8e2e-469f-a216-c384312e2a2d" providerId="ADAL" clId="{62870759-0822-402D-B25C-BB6298B1EE64}" dt="2023-10-30T00:19:35.018" v="35045"/>
          <ac:spMkLst>
            <pc:docMk/>
            <pc:sldMk cId="3283684728" sldId="2147479181"/>
            <ac:spMk id="53" creationId="{5655C270-DFAE-4FB7-B767-0CE33C5CEAB2}"/>
          </ac:spMkLst>
        </pc:spChg>
        <pc:spChg chg="mod">
          <ac:chgData name="Bob Ward" userId="6da7c2dd-8e2e-469f-a216-c384312e2a2d" providerId="ADAL" clId="{62870759-0822-402D-B25C-BB6298B1EE64}" dt="2023-10-30T00:21:41.578" v="35174" actId="14100"/>
          <ac:spMkLst>
            <pc:docMk/>
            <pc:sldMk cId="3283684728" sldId="2147479181"/>
            <ac:spMk id="54" creationId="{BABBAB94-D37D-40E2-A202-43F8821BB9A1}"/>
          </ac:spMkLst>
        </pc:spChg>
        <pc:spChg chg="mod">
          <ac:chgData name="Bob Ward" userId="6da7c2dd-8e2e-469f-a216-c384312e2a2d" providerId="ADAL" clId="{62870759-0822-402D-B25C-BB6298B1EE64}" dt="2023-10-30T00:33:30.207" v="35527" actId="1076"/>
          <ac:spMkLst>
            <pc:docMk/>
            <pc:sldMk cId="3283684728" sldId="2147479181"/>
            <ac:spMk id="85" creationId="{3CE36DAE-EFE9-43C9-8EB9-83173D876F8A}"/>
          </ac:spMkLst>
        </pc:spChg>
        <pc:spChg chg="mod">
          <ac:chgData name="Bob Ward" userId="6da7c2dd-8e2e-469f-a216-c384312e2a2d" providerId="ADAL" clId="{62870759-0822-402D-B25C-BB6298B1EE64}" dt="2023-10-31T18:54:56.511" v="49582" actId="20577"/>
          <ac:spMkLst>
            <pc:docMk/>
            <pc:sldMk cId="3283684728" sldId="2147479181"/>
            <ac:spMk id="89" creationId="{78643ABC-3B30-4785-B44B-741B71872846}"/>
          </ac:spMkLst>
        </pc:spChg>
        <pc:grpChg chg="del">
          <ac:chgData name="Bob Ward" userId="6da7c2dd-8e2e-469f-a216-c384312e2a2d" providerId="ADAL" clId="{62870759-0822-402D-B25C-BB6298B1EE64}" dt="2023-10-30T00:19:23.399" v="35031" actId="478"/>
          <ac:grpSpMkLst>
            <pc:docMk/>
            <pc:sldMk cId="3283684728" sldId="2147479181"/>
            <ac:grpSpMk id="50" creationId="{A2E88516-957C-4B8C-B34B-CC0AAC9236C6}"/>
          </ac:grpSpMkLst>
        </pc:grpChg>
        <pc:picChg chg="add mod">
          <ac:chgData name="Bob Ward" userId="6da7c2dd-8e2e-469f-a216-c384312e2a2d" providerId="ADAL" clId="{62870759-0822-402D-B25C-BB6298B1EE64}" dt="2023-10-30T00:19:56.449" v="35049" actId="1076"/>
          <ac:picMkLst>
            <pc:docMk/>
            <pc:sldMk cId="3283684728" sldId="2147479181"/>
            <ac:picMk id="11" creationId="{194A3E27-94BD-003E-0E80-64B4C1DF5651}"/>
          </ac:picMkLst>
        </pc:picChg>
        <pc:picChg chg="del">
          <ac:chgData name="Bob Ward" userId="6da7c2dd-8e2e-469f-a216-c384312e2a2d" providerId="ADAL" clId="{62870759-0822-402D-B25C-BB6298B1EE64}" dt="2023-10-30T00:25:00.904" v="35368" actId="478"/>
          <ac:picMkLst>
            <pc:docMk/>
            <pc:sldMk cId="3283684728" sldId="2147479181"/>
            <ac:picMk id="12" creationId="{A10C4F5B-6345-BE93-3635-661911E59000}"/>
          </ac:picMkLst>
        </pc:picChg>
        <pc:picChg chg="mod">
          <ac:chgData name="Bob Ward" userId="6da7c2dd-8e2e-469f-a216-c384312e2a2d" providerId="ADAL" clId="{62870759-0822-402D-B25C-BB6298B1EE64}" dt="2023-10-30T00:34:21.988" v="35547" actId="1076"/>
          <ac:picMkLst>
            <pc:docMk/>
            <pc:sldMk cId="3283684728" sldId="2147479181"/>
            <ac:picMk id="13" creationId="{505E8E4F-B7D1-E9A7-39C0-DB78CE2E7DA4}"/>
          </ac:picMkLst>
        </pc:picChg>
        <pc:picChg chg="add mod">
          <ac:chgData name="Bob Ward" userId="6da7c2dd-8e2e-469f-a216-c384312e2a2d" providerId="ADAL" clId="{62870759-0822-402D-B25C-BB6298B1EE64}" dt="2023-10-30T00:33:28.358" v="35526" actId="1076"/>
          <ac:picMkLst>
            <pc:docMk/>
            <pc:sldMk cId="3283684728" sldId="2147479181"/>
            <ac:picMk id="16" creationId="{E43CA793-AE87-E5B7-88A2-776ACE13B8AF}"/>
          </ac:picMkLst>
        </pc:picChg>
        <pc:picChg chg="add mod">
          <ac:chgData name="Bob Ward" userId="6da7c2dd-8e2e-469f-a216-c384312e2a2d" providerId="ADAL" clId="{62870759-0822-402D-B25C-BB6298B1EE64}" dt="2023-10-30T00:34:31.039" v="35551" actId="1076"/>
          <ac:picMkLst>
            <pc:docMk/>
            <pc:sldMk cId="3283684728" sldId="2147479181"/>
            <ac:picMk id="20" creationId="{C25E47C0-CCB2-09D6-F3DD-9C72C2237619}"/>
          </ac:picMkLst>
        </pc:picChg>
        <pc:picChg chg="add del mod">
          <ac:chgData name="Bob Ward" userId="6da7c2dd-8e2e-469f-a216-c384312e2a2d" providerId="ADAL" clId="{62870759-0822-402D-B25C-BB6298B1EE64}" dt="2023-10-30T00:34:35.802" v="35553"/>
          <ac:picMkLst>
            <pc:docMk/>
            <pc:sldMk cId="3283684728" sldId="2147479181"/>
            <ac:picMk id="21" creationId="{55BEFA1F-6AB2-E9E7-3FCA-A3A36FFEA349}"/>
          </ac:picMkLst>
        </pc:picChg>
        <pc:picChg chg="del">
          <ac:chgData name="Bob Ward" userId="6da7c2dd-8e2e-469f-a216-c384312e2a2d" providerId="ADAL" clId="{62870759-0822-402D-B25C-BB6298B1EE64}" dt="2023-10-30T00:19:35.016" v="35043" actId="478"/>
          <ac:picMkLst>
            <pc:docMk/>
            <pc:sldMk cId="3283684728" sldId="2147479181"/>
            <ac:picMk id="55" creationId="{C9D82B73-90C0-4476-820B-23A2C0E4E1C7}"/>
          </ac:picMkLst>
        </pc:picChg>
        <pc:picChg chg="mod">
          <ac:chgData name="Bob Ward" userId="6da7c2dd-8e2e-469f-a216-c384312e2a2d" providerId="ADAL" clId="{62870759-0822-402D-B25C-BB6298B1EE64}" dt="2023-10-30T00:34:16.938" v="35545" actId="1076"/>
          <ac:picMkLst>
            <pc:docMk/>
            <pc:sldMk cId="3283684728" sldId="2147479181"/>
            <ac:picMk id="92" creationId="{BA9B3B10-F816-4312-A9C2-D61399728A31}"/>
          </ac:picMkLst>
        </pc:picChg>
        <pc:picChg chg="mod">
          <ac:chgData name="Bob Ward" userId="6da7c2dd-8e2e-469f-a216-c384312e2a2d" providerId="ADAL" clId="{62870759-0822-402D-B25C-BB6298B1EE64}" dt="2023-10-30T00:34:09.409" v="35541" actId="1076"/>
          <ac:picMkLst>
            <pc:docMk/>
            <pc:sldMk cId="3283684728" sldId="2147479181"/>
            <ac:picMk id="94" creationId="{07DC0201-F7C2-4095-97AB-CF9E33F318BB}"/>
          </ac:picMkLst>
        </pc:picChg>
        <pc:picChg chg="del">
          <ac:chgData name="Bob Ward" userId="6da7c2dd-8e2e-469f-a216-c384312e2a2d" providerId="ADAL" clId="{62870759-0822-402D-B25C-BB6298B1EE64}" dt="2023-10-30T00:24:42.837" v="35364" actId="478"/>
          <ac:picMkLst>
            <pc:docMk/>
            <pc:sldMk cId="3283684728" sldId="2147479181"/>
            <ac:picMk id="96" creationId="{9EF58B37-88D8-438E-9712-056D773B2E3D}"/>
          </ac:picMkLst>
        </pc:picChg>
      </pc:sldChg>
      <pc:sldChg chg="add del">
        <pc:chgData name="Bob Ward" userId="6da7c2dd-8e2e-469f-a216-c384312e2a2d" providerId="ADAL" clId="{62870759-0822-402D-B25C-BB6298B1EE64}" dt="2023-10-30T02:39:29.385" v="38288" actId="47"/>
        <pc:sldMkLst>
          <pc:docMk/>
          <pc:sldMk cId="1208291516" sldId="2147479182"/>
        </pc:sldMkLst>
      </pc:sldChg>
      <pc:sldChg chg="addSp modSp new mod">
        <pc:chgData name="Bob Ward" userId="6da7c2dd-8e2e-469f-a216-c384312e2a2d" providerId="ADAL" clId="{62870759-0822-402D-B25C-BB6298B1EE64}" dt="2023-11-12T04:28:19.238" v="68818" actId="1076"/>
        <pc:sldMkLst>
          <pc:docMk/>
          <pc:sldMk cId="50372673" sldId="2147479183"/>
        </pc:sldMkLst>
        <pc:spChg chg="mod">
          <ac:chgData name="Bob Ward" userId="6da7c2dd-8e2e-469f-a216-c384312e2a2d" providerId="ADAL" clId="{62870759-0822-402D-B25C-BB6298B1EE64}" dt="2023-10-31T01:18:55.436" v="43855" actId="20577"/>
          <ac:spMkLst>
            <pc:docMk/>
            <pc:sldMk cId="50372673" sldId="2147479183"/>
            <ac:spMk id="2" creationId="{1B3F76BA-9010-43F6-6827-40D1A8418E7C}"/>
          </ac:spMkLst>
        </pc:spChg>
        <pc:spChg chg="mod">
          <ac:chgData name="Bob Ward" userId="6da7c2dd-8e2e-469f-a216-c384312e2a2d" providerId="ADAL" clId="{62870759-0822-402D-B25C-BB6298B1EE64}" dt="2023-10-31T16:52:04.012" v="47837" actId="33524"/>
          <ac:spMkLst>
            <pc:docMk/>
            <pc:sldMk cId="50372673" sldId="2147479183"/>
            <ac:spMk id="3" creationId="{14AEAEED-7893-5960-5417-4582E32E3241}"/>
          </ac:spMkLst>
        </pc:spChg>
        <pc:picChg chg="add mod">
          <ac:chgData name="Bob Ward" userId="6da7c2dd-8e2e-469f-a216-c384312e2a2d" providerId="ADAL" clId="{62870759-0822-402D-B25C-BB6298B1EE64}" dt="2023-11-12T04:28:19.238" v="68818" actId="1076"/>
          <ac:picMkLst>
            <pc:docMk/>
            <pc:sldMk cId="50372673" sldId="2147479183"/>
            <ac:picMk id="4" creationId="{0A244883-D0AB-6120-5903-677BD8E30ADE}"/>
          </ac:picMkLst>
        </pc:picChg>
      </pc:sldChg>
      <pc:sldChg chg="modSp add del mod">
        <pc:chgData name="Bob Ward" userId="6da7c2dd-8e2e-469f-a216-c384312e2a2d" providerId="ADAL" clId="{62870759-0822-402D-B25C-BB6298B1EE64}" dt="2023-10-30T01:54:51.200" v="38003" actId="47"/>
        <pc:sldMkLst>
          <pc:docMk/>
          <pc:sldMk cId="766363043" sldId="2147479183"/>
        </pc:sldMkLst>
        <pc:spChg chg="mod">
          <ac:chgData name="Bob Ward" userId="6da7c2dd-8e2e-469f-a216-c384312e2a2d" providerId="ADAL" clId="{62870759-0822-402D-B25C-BB6298B1EE64}" dt="2023-10-30T01:47:33.937" v="37738" actId="6549"/>
          <ac:spMkLst>
            <pc:docMk/>
            <pc:sldMk cId="766363043" sldId="2147479183"/>
            <ac:spMk id="3" creationId="{A6DF973B-B9E0-6337-7C14-EB1C9470DDEF}"/>
          </ac:spMkLst>
        </pc:spChg>
      </pc:sldChg>
      <pc:sldChg chg="new del">
        <pc:chgData name="Bob Ward" userId="6da7c2dd-8e2e-469f-a216-c384312e2a2d" providerId="ADAL" clId="{62870759-0822-402D-B25C-BB6298B1EE64}" dt="2023-10-30T01:12:21.759" v="36465" actId="680"/>
        <pc:sldMkLst>
          <pc:docMk/>
          <pc:sldMk cId="1936333265" sldId="2147479183"/>
        </pc:sldMkLst>
      </pc:sldChg>
      <pc:sldChg chg="add del">
        <pc:chgData name="Bob Ward" userId="6da7c2dd-8e2e-469f-a216-c384312e2a2d" providerId="ADAL" clId="{62870759-0822-402D-B25C-BB6298B1EE64}" dt="2023-10-30T01:15:41.757" v="36613" actId="47"/>
        <pc:sldMkLst>
          <pc:docMk/>
          <pc:sldMk cId="3885884244" sldId="2147479183"/>
        </pc:sldMkLst>
      </pc:sldChg>
      <pc:sldChg chg="modSp add mod">
        <pc:chgData name="Bob Ward" userId="6da7c2dd-8e2e-469f-a216-c384312e2a2d" providerId="ADAL" clId="{62870759-0822-402D-B25C-BB6298B1EE64}" dt="2023-10-30T03:02:18.657" v="39705" actId="6549"/>
        <pc:sldMkLst>
          <pc:docMk/>
          <pc:sldMk cId="12624481" sldId="2147479184"/>
        </pc:sldMkLst>
        <pc:spChg chg="mod">
          <ac:chgData name="Bob Ward" userId="6da7c2dd-8e2e-469f-a216-c384312e2a2d" providerId="ADAL" clId="{62870759-0822-402D-B25C-BB6298B1EE64}" dt="2023-10-30T03:02:18.657" v="39705" actId="6549"/>
          <ac:spMkLst>
            <pc:docMk/>
            <pc:sldMk cId="12624481" sldId="2147479184"/>
            <ac:spMk id="4" creationId="{90AD92FF-2744-438E-127E-1A297A54331A}"/>
          </ac:spMkLst>
        </pc:spChg>
        <pc:spChg chg="mod">
          <ac:chgData name="Bob Ward" userId="6da7c2dd-8e2e-469f-a216-c384312e2a2d" providerId="ADAL" clId="{62870759-0822-402D-B25C-BB6298B1EE64}" dt="2023-10-30T02:49:12.479" v="38773" actId="1076"/>
          <ac:spMkLst>
            <pc:docMk/>
            <pc:sldMk cId="12624481" sldId="2147479184"/>
            <ac:spMk id="9" creationId="{F752AC3B-234E-9ECA-FC45-9D8BAB66F1BE}"/>
          </ac:spMkLst>
        </pc:spChg>
      </pc:sldChg>
      <pc:sldChg chg="add del">
        <pc:chgData name="Bob Ward" userId="6da7c2dd-8e2e-469f-a216-c384312e2a2d" providerId="ADAL" clId="{62870759-0822-402D-B25C-BB6298B1EE64}" dt="2023-10-30T02:45:20.861" v="38427" actId="47"/>
        <pc:sldMkLst>
          <pc:docMk/>
          <pc:sldMk cId="2679610039" sldId="2147479184"/>
        </pc:sldMkLst>
      </pc:sldChg>
      <pc:sldChg chg="addSp delSp modSp new del mod">
        <pc:chgData name="Bob Ward" userId="6da7c2dd-8e2e-469f-a216-c384312e2a2d" providerId="ADAL" clId="{62870759-0822-402D-B25C-BB6298B1EE64}" dt="2023-10-30T02:33:58.595" v="38278" actId="47"/>
        <pc:sldMkLst>
          <pc:docMk/>
          <pc:sldMk cId="3781993455" sldId="2147479184"/>
        </pc:sldMkLst>
        <pc:spChg chg="mod">
          <ac:chgData name="Bob Ward" userId="6da7c2dd-8e2e-469f-a216-c384312e2a2d" providerId="ADAL" clId="{62870759-0822-402D-B25C-BB6298B1EE64}" dt="2023-10-30T02:25:17.347" v="38243" actId="20577"/>
          <ac:spMkLst>
            <pc:docMk/>
            <pc:sldMk cId="3781993455" sldId="2147479184"/>
            <ac:spMk id="2" creationId="{A1A7E0CC-9182-722B-C4ED-8C1F7462DB59}"/>
          </ac:spMkLst>
        </pc:spChg>
        <pc:spChg chg="del">
          <ac:chgData name="Bob Ward" userId="6da7c2dd-8e2e-469f-a216-c384312e2a2d" providerId="ADAL" clId="{62870759-0822-402D-B25C-BB6298B1EE64}" dt="2023-10-30T02:25:34.290" v="38246" actId="478"/>
          <ac:spMkLst>
            <pc:docMk/>
            <pc:sldMk cId="3781993455" sldId="2147479184"/>
            <ac:spMk id="3" creationId="{1B44F4CF-956A-A022-4820-7ABAC1D063C6}"/>
          </ac:spMkLst>
        </pc:spChg>
        <pc:spChg chg="mod">
          <ac:chgData name="Bob Ward" userId="6da7c2dd-8e2e-469f-a216-c384312e2a2d" providerId="ADAL" clId="{62870759-0822-402D-B25C-BB6298B1EE64}" dt="2023-10-30T02:25:00.172" v="38218"/>
          <ac:spMkLst>
            <pc:docMk/>
            <pc:sldMk cId="3781993455" sldId="2147479184"/>
            <ac:spMk id="6" creationId="{EB86BE78-CA0F-C849-0C4F-BE22F62EE016}"/>
          </ac:spMkLst>
        </pc:spChg>
        <pc:spChg chg="mod">
          <ac:chgData name="Bob Ward" userId="6da7c2dd-8e2e-469f-a216-c384312e2a2d" providerId="ADAL" clId="{62870759-0822-402D-B25C-BB6298B1EE64}" dt="2023-10-30T02:25:00.172" v="38218"/>
          <ac:spMkLst>
            <pc:docMk/>
            <pc:sldMk cId="3781993455" sldId="2147479184"/>
            <ac:spMk id="9" creationId="{EDB8E439-3BA4-454B-71C0-857FE4169101}"/>
          </ac:spMkLst>
        </pc:spChg>
        <pc:spChg chg="mod">
          <ac:chgData name="Bob Ward" userId="6da7c2dd-8e2e-469f-a216-c384312e2a2d" providerId="ADAL" clId="{62870759-0822-402D-B25C-BB6298B1EE64}" dt="2023-10-30T02:25:00.172" v="38218"/>
          <ac:spMkLst>
            <pc:docMk/>
            <pc:sldMk cId="3781993455" sldId="2147479184"/>
            <ac:spMk id="20" creationId="{314AE262-42A5-78FB-1E33-6003D1BBC1D2}"/>
          </ac:spMkLst>
        </pc:spChg>
        <pc:spChg chg="mod">
          <ac:chgData name="Bob Ward" userId="6da7c2dd-8e2e-469f-a216-c384312e2a2d" providerId="ADAL" clId="{62870759-0822-402D-B25C-BB6298B1EE64}" dt="2023-10-30T02:25:00.172" v="38218"/>
          <ac:spMkLst>
            <pc:docMk/>
            <pc:sldMk cId="3781993455" sldId="2147479184"/>
            <ac:spMk id="31" creationId="{7409AC40-5194-10C7-901D-8D2E39838229}"/>
          </ac:spMkLst>
        </pc:spChg>
        <pc:spChg chg="mod">
          <ac:chgData name="Bob Ward" userId="6da7c2dd-8e2e-469f-a216-c384312e2a2d" providerId="ADAL" clId="{62870759-0822-402D-B25C-BB6298B1EE64}" dt="2023-10-30T02:25:00.172" v="38218"/>
          <ac:spMkLst>
            <pc:docMk/>
            <pc:sldMk cId="3781993455" sldId="2147479184"/>
            <ac:spMk id="32" creationId="{B7017EDC-7A59-9CEF-E84C-CCED4FA3935C}"/>
          </ac:spMkLst>
        </pc:spChg>
        <pc:spChg chg="mod">
          <ac:chgData name="Bob Ward" userId="6da7c2dd-8e2e-469f-a216-c384312e2a2d" providerId="ADAL" clId="{62870759-0822-402D-B25C-BB6298B1EE64}" dt="2023-10-30T02:25:00.172" v="38218"/>
          <ac:spMkLst>
            <pc:docMk/>
            <pc:sldMk cId="3781993455" sldId="2147479184"/>
            <ac:spMk id="34" creationId="{A0AE7FA5-A4C9-E8F4-E1E3-9CD295CAFCCD}"/>
          </ac:spMkLst>
        </pc:spChg>
        <pc:spChg chg="mod">
          <ac:chgData name="Bob Ward" userId="6da7c2dd-8e2e-469f-a216-c384312e2a2d" providerId="ADAL" clId="{62870759-0822-402D-B25C-BB6298B1EE64}" dt="2023-10-30T02:25:00.172" v="38218"/>
          <ac:spMkLst>
            <pc:docMk/>
            <pc:sldMk cId="3781993455" sldId="2147479184"/>
            <ac:spMk id="45" creationId="{4B1C3F63-C439-047E-0035-B058695E49AA}"/>
          </ac:spMkLst>
        </pc:spChg>
        <pc:spChg chg="add del mod">
          <ac:chgData name="Bob Ward" userId="6da7c2dd-8e2e-469f-a216-c384312e2a2d" providerId="ADAL" clId="{62870759-0822-402D-B25C-BB6298B1EE64}" dt="2023-10-30T02:25:31.995" v="38245"/>
          <ac:spMkLst>
            <pc:docMk/>
            <pc:sldMk cId="3781993455" sldId="2147479184"/>
            <ac:spMk id="46" creationId="{7E7BD576-6A93-6DF2-FC79-A903DF8EB03E}"/>
          </ac:spMkLst>
        </pc:spChg>
        <pc:spChg chg="add del mod">
          <ac:chgData name="Bob Ward" userId="6da7c2dd-8e2e-469f-a216-c384312e2a2d" providerId="ADAL" clId="{62870759-0822-402D-B25C-BB6298B1EE64}" dt="2023-10-30T02:25:54.159" v="38250" actId="478"/>
          <ac:spMkLst>
            <pc:docMk/>
            <pc:sldMk cId="3781993455" sldId="2147479184"/>
            <ac:spMk id="47" creationId="{AEB5FC20-907C-DC89-24F5-8A7DC7C6BF72}"/>
          </ac:spMkLst>
        </pc:spChg>
        <pc:spChg chg="mod">
          <ac:chgData name="Bob Ward" userId="6da7c2dd-8e2e-469f-a216-c384312e2a2d" providerId="ADAL" clId="{62870759-0822-402D-B25C-BB6298B1EE64}" dt="2023-10-30T02:25:40.680" v="38247"/>
          <ac:spMkLst>
            <pc:docMk/>
            <pc:sldMk cId="3781993455" sldId="2147479184"/>
            <ac:spMk id="50" creationId="{3B91E4C1-D989-2FA2-FC7D-BD15B4011E9A}"/>
          </ac:spMkLst>
        </pc:spChg>
        <pc:spChg chg="mod">
          <ac:chgData name="Bob Ward" userId="6da7c2dd-8e2e-469f-a216-c384312e2a2d" providerId="ADAL" clId="{62870759-0822-402D-B25C-BB6298B1EE64}" dt="2023-10-30T02:25:40.680" v="38247"/>
          <ac:spMkLst>
            <pc:docMk/>
            <pc:sldMk cId="3781993455" sldId="2147479184"/>
            <ac:spMk id="53" creationId="{A2B1E767-D03D-C562-ABEA-DC8C00B484DD}"/>
          </ac:spMkLst>
        </pc:spChg>
        <pc:spChg chg="mod">
          <ac:chgData name="Bob Ward" userId="6da7c2dd-8e2e-469f-a216-c384312e2a2d" providerId="ADAL" clId="{62870759-0822-402D-B25C-BB6298B1EE64}" dt="2023-10-30T02:26:04.829" v="38252" actId="255"/>
          <ac:spMkLst>
            <pc:docMk/>
            <pc:sldMk cId="3781993455" sldId="2147479184"/>
            <ac:spMk id="64" creationId="{2F30CC40-8C7F-9FFA-C315-4BC122741EDB}"/>
          </ac:spMkLst>
        </pc:spChg>
        <pc:spChg chg="mod">
          <ac:chgData name="Bob Ward" userId="6da7c2dd-8e2e-469f-a216-c384312e2a2d" providerId="ADAL" clId="{62870759-0822-402D-B25C-BB6298B1EE64}" dt="2023-10-30T02:26:09.505" v="38253" actId="255"/>
          <ac:spMkLst>
            <pc:docMk/>
            <pc:sldMk cId="3781993455" sldId="2147479184"/>
            <ac:spMk id="75" creationId="{E33B57C3-F057-9623-378B-FC01BF7951B6}"/>
          </ac:spMkLst>
        </pc:spChg>
        <pc:spChg chg="mod">
          <ac:chgData name="Bob Ward" userId="6da7c2dd-8e2e-469f-a216-c384312e2a2d" providerId="ADAL" clId="{62870759-0822-402D-B25C-BB6298B1EE64}" dt="2023-10-30T02:25:40.680" v="38247"/>
          <ac:spMkLst>
            <pc:docMk/>
            <pc:sldMk cId="3781993455" sldId="2147479184"/>
            <ac:spMk id="76" creationId="{0D34DA1D-715F-B5BC-5726-D1F9A835304E}"/>
          </ac:spMkLst>
        </pc:spChg>
        <pc:spChg chg="mod">
          <ac:chgData name="Bob Ward" userId="6da7c2dd-8e2e-469f-a216-c384312e2a2d" providerId="ADAL" clId="{62870759-0822-402D-B25C-BB6298B1EE64}" dt="2023-10-30T02:25:40.680" v="38247"/>
          <ac:spMkLst>
            <pc:docMk/>
            <pc:sldMk cId="3781993455" sldId="2147479184"/>
            <ac:spMk id="78" creationId="{CB8F6FAF-21C5-5910-F3BE-2A0EC28567E8}"/>
          </ac:spMkLst>
        </pc:spChg>
        <pc:spChg chg="mod">
          <ac:chgData name="Bob Ward" userId="6da7c2dd-8e2e-469f-a216-c384312e2a2d" providerId="ADAL" clId="{62870759-0822-402D-B25C-BB6298B1EE64}" dt="2023-10-30T02:26:14.823" v="38254" actId="255"/>
          <ac:spMkLst>
            <pc:docMk/>
            <pc:sldMk cId="3781993455" sldId="2147479184"/>
            <ac:spMk id="89" creationId="{5DC60EBC-529A-F1B9-9993-BA599A2EBAAE}"/>
          </ac:spMkLst>
        </pc:spChg>
        <pc:spChg chg="add del mod">
          <ac:chgData name="Bob Ward" userId="6da7c2dd-8e2e-469f-a216-c384312e2a2d" providerId="ADAL" clId="{62870759-0822-402D-B25C-BB6298B1EE64}" dt="2023-10-30T02:25:56.519" v="38251" actId="478"/>
          <ac:spMkLst>
            <pc:docMk/>
            <pc:sldMk cId="3781993455" sldId="2147479184"/>
            <ac:spMk id="90" creationId="{9109DDFB-1382-0534-F66C-B7A67803BF14}"/>
          </ac:spMkLst>
        </pc:spChg>
        <pc:grpChg chg="add del mod">
          <ac:chgData name="Bob Ward" userId="6da7c2dd-8e2e-469f-a216-c384312e2a2d" providerId="ADAL" clId="{62870759-0822-402D-B25C-BB6298B1EE64}" dt="2023-10-30T02:25:10.809" v="38219"/>
          <ac:grpSpMkLst>
            <pc:docMk/>
            <pc:sldMk cId="3781993455" sldId="2147479184"/>
            <ac:grpSpMk id="4" creationId="{00BBCFAA-A1BF-2664-D366-46F1B5B8362B}"/>
          </ac:grpSpMkLst>
        </pc:grpChg>
        <pc:grpChg chg="mod">
          <ac:chgData name="Bob Ward" userId="6da7c2dd-8e2e-469f-a216-c384312e2a2d" providerId="ADAL" clId="{62870759-0822-402D-B25C-BB6298B1EE64}" dt="2023-10-30T02:25:00.172" v="38218"/>
          <ac:grpSpMkLst>
            <pc:docMk/>
            <pc:sldMk cId="3781993455" sldId="2147479184"/>
            <ac:grpSpMk id="5" creationId="{97BDCAA7-8118-FA57-3BDB-D04213A877DC}"/>
          </ac:grpSpMkLst>
        </pc:grpChg>
        <pc:grpChg chg="mod">
          <ac:chgData name="Bob Ward" userId="6da7c2dd-8e2e-469f-a216-c384312e2a2d" providerId="ADAL" clId="{62870759-0822-402D-B25C-BB6298B1EE64}" dt="2023-10-30T02:25:00.172" v="38218"/>
          <ac:grpSpMkLst>
            <pc:docMk/>
            <pc:sldMk cId="3781993455" sldId="2147479184"/>
            <ac:grpSpMk id="7" creationId="{4548A8FD-7DFA-8D70-2B60-88F81F51E19D}"/>
          </ac:grpSpMkLst>
        </pc:grpChg>
        <pc:grpChg chg="mod">
          <ac:chgData name="Bob Ward" userId="6da7c2dd-8e2e-469f-a216-c384312e2a2d" providerId="ADAL" clId="{62870759-0822-402D-B25C-BB6298B1EE64}" dt="2023-10-30T02:25:00.172" v="38218"/>
          <ac:grpSpMkLst>
            <pc:docMk/>
            <pc:sldMk cId="3781993455" sldId="2147479184"/>
            <ac:grpSpMk id="8" creationId="{7F295C68-D595-08BF-06D1-BEBA84676FFA}"/>
          </ac:grpSpMkLst>
        </pc:grpChg>
        <pc:grpChg chg="mod">
          <ac:chgData name="Bob Ward" userId="6da7c2dd-8e2e-469f-a216-c384312e2a2d" providerId="ADAL" clId="{62870759-0822-402D-B25C-BB6298B1EE64}" dt="2023-10-30T02:25:00.172" v="38218"/>
          <ac:grpSpMkLst>
            <pc:docMk/>
            <pc:sldMk cId="3781993455" sldId="2147479184"/>
            <ac:grpSpMk id="33" creationId="{AF2BED49-CFA4-C3B7-9B9B-5E4FFA3DE2C5}"/>
          </ac:grpSpMkLst>
        </pc:grpChg>
        <pc:grpChg chg="add del mod">
          <ac:chgData name="Bob Ward" userId="6da7c2dd-8e2e-469f-a216-c384312e2a2d" providerId="ADAL" clId="{62870759-0822-402D-B25C-BB6298B1EE64}" dt="2023-10-30T02:25:49.299" v="38249" actId="478"/>
          <ac:grpSpMkLst>
            <pc:docMk/>
            <pc:sldMk cId="3781993455" sldId="2147479184"/>
            <ac:grpSpMk id="48" creationId="{D41C9B11-181D-DB0D-BD51-CB25529C6593}"/>
          </ac:grpSpMkLst>
        </pc:grpChg>
        <pc:grpChg chg="mod">
          <ac:chgData name="Bob Ward" userId="6da7c2dd-8e2e-469f-a216-c384312e2a2d" providerId="ADAL" clId="{62870759-0822-402D-B25C-BB6298B1EE64}" dt="2023-10-30T02:25:40.680" v="38247"/>
          <ac:grpSpMkLst>
            <pc:docMk/>
            <pc:sldMk cId="3781993455" sldId="2147479184"/>
            <ac:grpSpMk id="49" creationId="{65B61510-162B-DFD4-1306-8CC768CA6CCE}"/>
          </ac:grpSpMkLst>
        </pc:grpChg>
        <pc:grpChg chg="mod">
          <ac:chgData name="Bob Ward" userId="6da7c2dd-8e2e-469f-a216-c384312e2a2d" providerId="ADAL" clId="{62870759-0822-402D-B25C-BB6298B1EE64}" dt="2023-10-30T02:25:40.680" v="38247"/>
          <ac:grpSpMkLst>
            <pc:docMk/>
            <pc:sldMk cId="3781993455" sldId="2147479184"/>
            <ac:grpSpMk id="51" creationId="{FAC23958-050D-D2AD-9F4B-E5B114F5D450}"/>
          </ac:grpSpMkLst>
        </pc:grpChg>
        <pc:grpChg chg="mod">
          <ac:chgData name="Bob Ward" userId="6da7c2dd-8e2e-469f-a216-c384312e2a2d" providerId="ADAL" clId="{62870759-0822-402D-B25C-BB6298B1EE64}" dt="2023-10-30T02:25:40.680" v="38247"/>
          <ac:grpSpMkLst>
            <pc:docMk/>
            <pc:sldMk cId="3781993455" sldId="2147479184"/>
            <ac:grpSpMk id="52" creationId="{B26990EE-D92D-7439-4E31-B57A4856DE4E}"/>
          </ac:grpSpMkLst>
        </pc:grpChg>
        <pc:grpChg chg="mod">
          <ac:chgData name="Bob Ward" userId="6da7c2dd-8e2e-469f-a216-c384312e2a2d" providerId="ADAL" clId="{62870759-0822-402D-B25C-BB6298B1EE64}" dt="2023-10-30T02:25:40.680" v="38247"/>
          <ac:grpSpMkLst>
            <pc:docMk/>
            <pc:sldMk cId="3781993455" sldId="2147479184"/>
            <ac:grpSpMk id="77" creationId="{10845E63-E8FC-C581-8CC8-E14C728D23EB}"/>
          </ac:grpSpMkLst>
        </pc:grpChg>
        <pc:picChg chg="mod">
          <ac:chgData name="Bob Ward" userId="6da7c2dd-8e2e-469f-a216-c384312e2a2d" providerId="ADAL" clId="{62870759-0822-402D-B25C-BB6298B1EE64}" dt="2023-10-30T02:25:00.172" v="38218"/>
          <ac:picMkLst>
            <pc:docMk/>
            <pc:sldMk cId="3781993455" sldId="2147479184"/>
            <ac:picMk id="10" creationId="{39624CBB-A7BE-3BA3-A037-5206F5B99115}"/>
          </ac:picMkLst>
        </pc:picChg>
        <pc:picChg chg="mod">
          <ac:chgData name="Bob Ward" userId="6da7c2dd-8e2e-469f-a216-c384312e2a2d" providerId="ADAL" clId="{62870759-0822-402D-B25C-BB6298B1EE64}" dt="2023-10-30T02:25:00.172" v="38218"/>
          <ac:picMkLst>
            <pc:docMk/>
            <pc:sldMk cId="3781993455" sldId="2147479184"/>
            <ac:picMk id="11" creationId="{CB456FBF-8774-7273-E0B3-E5125AC0C276}"/>
          </ac:picMkLst>
        </pc:picChg>
        <pc:picChg chg="mod">
          <ac:chgData name="Bob Ward" userId="6da7c2dd-8e2e-469f-a216-c384312e2a2d" providerId="ADAL" clId="{62870759-0822-402D-B25C-BB6298B1EE64}" dt="2023-10-30T02:25:00.172" v="38218"/>
          <ac:picMkLst>
            <pc:docMk/>
            <pc:sldMk cId="3781993455" sldId="2147479184"/>
            <ac:picMk id="12" creationId="{0F9435F4-F3A5-67D3-E226-4B518FB05332}"/>
          </ac:picMkLst>
        </pc:picChg>
        <pc:picChg chg="mod">
          <ac:chgData name="Bob Ward" userId="6da7c2dd-8e2e-469f-a216-c384312e2a2d" providerId="ADAL" clId="{62870759-0822-402D-B25C-BB6298B1EE64}" dt="2023-10-30T02:25:00.172" v="38218"/>
          <ac:picMkLst>
            <pc:docMk/>
            <pc:sldMk cId="3781993455" sldId="2147479184"/>
            <ac:picMk id="13" creationId="{A6C4F5C3-7F34-BCC5-6FB4-BADA0E536BD2}"/>
          </ac:picMkLst>
        </pc:picChg>
        <pc:picChg chg="mod">
          <ac:chgData name="Bob Ward" userId="6da7c2dd-8e2e-469f-a216-c384312e2a2d" providerId="ADAL" clId="{62870759-0822-402D-B25C-BB6298B1EE64}" dt="2023-10-30T02:25:00.172" v="38218"/>
          <ac:picMkLst>
            <pc:docMk/>
            <pc:sldMk cId="3781993455" sldId="2147479184"/>
            <ac:picMk id="14" creationId="{63C16F6F-054C-F704-4346-ED9DABAA4E6C}"/>
          </ac:picMkLst>
        </pc:picChg>
        <pc:picChg chg="mod">
          <ac:chgData name="Bob Ward" userId="6da7c2dd-8e2e-469f-a216-c384312e2a2d" providerId="ADAL" clId="{62870759-0822-402D-B25C-BB6298B1EE64}" dt="2023-10-30T02:25:00.172" v="38218"/>
          <ac:picMkLst>
            <pc:docMk/>
            <pc:sldMk cId="3781993455" sldId="2147479184"/>
            <ac:picMk id="21" creationId="{E0B1667A-732D-E487-7A84-17BB521403E5}"/>
          </ac:picMkLst>
        </pc:picChg>
        <pc:picChg chg="mod">
          <ac:chgData name="Bob Ward" userId="6da7c2dd-8e2e-469f-a216-c384312e2a2d" providerId="ADAL" clId="{62870759-0822-402D-B25C-BB6298B1EE64}" dt="2023-10-30T02:25:00.172" v="38218"/>
          <ac:picMkLst>
            <pc:docMk/>
            <pc:sldMk cId="3781993455" sldId="2147479184"/>
            <ac:picMk id="22" creationId="{8EFD5081-562A-F684-C944-C326587E39F2}"/>
          </ac:picMkLst>
        </pc:picChg>
        <pc:picChg chg="mod">
          <ac:chgData name="Bob Ward" userId="6da7c2dd-8e2e-469f-a216-c384312e2a2d" providerId="ADAL" clId="{62870759-0822-402D-B25C-BB6298B1EE64}" dt="2023-10-30T02:25:00.172" v="38218"/>
          <ac:picMkLst>
            <pc:docMk/>
            <pc:sldMk cId="3781993455" sldId="2147479184"/>
            <ac:picMk id="23" creationId="{1CFD0AAB-5302-DDFC-05A2-0E4B5B51DD63}"/>
          </ac:picMkLst>
        </pc:picChg>
        <pc:picChg chg="mod">
          <ac:chgData name="Bob Ward" userId="6da7c2dd-8e2e-469f-a216-c384312e2a2d" providerId="ADAL" clId="{62870759-0822-402D-B25C-BB6298B1EE64}" dt="2023-10-30T02:25:00.172" v="38218"/>
          <ac:picMkLst>
            <pc:docMk/>
            <pc:sldMk cId="3781993455" sldId="2147479184"/>
            <ac:picMk id="24" creationId="{A970CE81-0DDB-CEB0-F9C7-14409FAC7392}"/>
          </ac:picMkLst>
        </pc:picChg>
        <pc:picChg chg="mod">
          <ac:chgData name="Bob Ward" userId="6da7c2dd-8e2e-469f-a216-c384312e2a2d" providerId="ADAL" clId="{62870759-0822-402D-B25C-BB6298B1EE64}" dt="2023-10-30T02:25:00.172" v="38218"/>
          <ac:picMkLst>
            <pc:docMk/>
            <pc:sldMk cId="3781993455" sldId="2147479184"/>
            <ac:picMk id="25" creationId="{0D664710-3A91-6AE8-516B-A3E9777E0EC1}"/>
          </ac:picMkLst>
        </pc:picChg>
        <pc:picChg chg="mod">
          <ac:chgData name="Bob Ward" userId="6da7c2dd-8e2e-469f-a216-c384312e2a2d" providerId="ADAL" clId="{62870759-0822-402D-B25C-BB6298B1EE64}" dt="2023-10-30T02:25:00.172" v="38218"/>
          <ac:picMkLst>
            <pc:docMk/>
            <pc:sldMk cId="3781993455" sldId="2147479184"/>
            <ac:picMk id="35" creationId="{DA172C12-BA01-22C8-0418-DB888EDCEBDB}"/>
          </ac:picMkLst>
        </pc:picChg>
        <pc:picChg chg="mod">
          <ac:chgData name="Bob Ward" userId="6da7c2dd-8e2e-469f-a216-c384312e2a2d" providerId="ADAL" clId="{62870759-0822-402D-B25C-BB6298B1EE64}" dt="2023-10-30T02:25:00.172" v="38218"/>
          <ac:picMkLst>
            <pc:docMk/>
            <pc:sldMk cId="3781993455" sldId="2147479184"/>
            <ac:picMk id="36" creationId="{A5D0CB44-D9E9-6A40-D3F5-4D45460C8598}"/>
          </ac:picMkLst>
        </pc:picChg>
        <pc:picChg chg="mod">
          <ac:chgData name="Bob Ward" userId="6da7c2dd-8e2e-469f-a216-c384312e2a2d" providerId="ADAL" clId="{62870759-0822-402D-B25C-BB6298B1EE64}" dt="2023-10-30T02:25:00.172" v="38218"/>
          <ac:picMkLst>
            <pc:docMk/>
            <pc:sldMk cId="3781993455" sldId="2147479184"/>
            <ac:picMk id="37" creationId="{149CCB61-986A-51FC-8C62-F9B95E51A5B7}"/>
          </ac:picMkLst>
        </pc:picChg>
        <pc:picChg chg="mod">
          <ac:chgData name="Bob Ward" userId="6da7c2dd-8e2e-469f-a216-c384312e2a2d" providerId="ADAL" clId="{62870759-0822-402D-B25C-BB6298B1EE64}" dt="2023-10-30T02:25:00.172" v="38218"/>
          <ac:picMkLst>
            <pc:docMk/>
            <pc:sldMk cId="3781993455" sldId="2147479184"/>
            <ac:picMk id="38" creationId="{11D6AD16-1C80-DDD5-3EF1-630C6CEAD98D}"/>
          </ac:picMkLst>
        </pc:picChg>
        <pc:picChg chg="mod">
          <ac:chgData name="Bob Ward" userId="6da7c2dd-8e2e-469f-a216-c384312e2a2d" providerId="ADAL" clId="{62870759-0822-402D-B25C-BB6298B1EE64}" dt="2023-10-30T02:25:00.172" v="38218"/>
          <ac:picMkLst>
            <pc:docMk/>
            <pc:sldMk cId="3781993455" sldId="2147479184"/>
            <ac:picMk id="39" creationId="{08672750-4AB0-3D0F-648E-D2C46506D08F}"/>
          </ac:picMkLst>
        </pc:picChg>
        <pc:picChg chg="mod">
          <ac:chgData name="Bob Ward" userId="6da7c2dd-8e2e-469f-a216-c384312e2a2d" providerId="ADAL" clId="{62870759-0822-402D-B25C-BB6298B1EE64}" dt="2023-10-30T02:25:40.680" v="38247"/>
          <ac:picMkLst>
            <pc:docMk/>
            <pc:sldMk cId="3781993455" sldId="2147479184"/>
            <ac:picMk id="54" creationId="{603D61CF-EB0E-07B7-3158-3D930856C288}"/>
          </ac:picMkLst>
        </pc:picChg>
        <pc:picChg chg="mod">
          <ac:chgData name="Bob Ward" userId="6da7c2dd-8e2e-469f-a216-c384312e2a2d" providerId="ADAL" clId="{62870759-0822-402D-B25C-BB6298B1EE64}" dt="2023-10-30T02:25:40.680" v="38247"/>
          <ac:picMkLst>
            <pc:docMk/>
            <pc:sldMk cId="3781993455" sldId="2147479184"/>
            <ac:picMk id="55" creationId="{5DF743D2-9B0F-5CD3-8A6D-7FF489DE87FE}"/>
          </ac:picMkLst>
        </pc:picChg>
        <pc:picChg chg="mod">
          <ac:chgData name="Bob Ward" userId="6da7c2dd-8e2e-469f-a216-c384312e2a2d" providerId="ADAL" clId="{62870759-0822-402D-B25C-BB6298B1EE64}" dt="2023-10-30T02:25:40.680" v="38247"/>
          <ac:picMkLst>
            <pc:docMk/>
            <pc:sldMk cId="3781993455" sldId="2147479184"/>
            <ac:picMk id="56" creationId="{21A878F0-4D53-C283-4EF8-E4D110071A17}"/>
          </ac:picMkLst>
        </pc:picChg>
        <pc:picChg chg="mod">
          <ac:chgData name="Bob Ward" userId="6da7c2dd-8e2e-469f-a216-c384312e2a2d" providerId="ADAL" clId="{62870759-0822-402D-B25C-BB6298B1EE64}" dt="2023-10-30T02:25:40.680" v="38247"/>
          <ac:picMkLst>
            <pc:docMk/>
            <pc:sldMk cId="3781993455" sldId="2147479184"/>
            <ac:picMk id="57" creationId="{1A62CC85-B6DB-0415-FECF-7E5FA3124C34}"/>
          </ac:picMkLst>
        </pc:picChg>
        <pc:picChg chg="mod">
          <ac:chgData name="Bob Ward" userId="6da7c2dd-8e2e-469f-a216-c384312e2a2d" providerId="ADAL" clId="{62870759-0822-402D-B25C-BB6298B1EE64}" dt="2023-10-30T02:25:40.680" v="38247"/>
          <ac:picMkLst>
            <pc:docMk/>
            <pc:sldMk cId="3781993455" sldId="2147479184"/>
            <ac:picMk id="58" creationId="{160579FA-8C59-48A5-4F9F-CE26A0E93A5D}"/>
          </ac:picMkLst>
        </pc:picChg>
        <pc:picChg chg="mod">
          <ac:chgData name="Bob Ward" userId="6da7c2dd-8e2e-469f-a216-c384312e2a2d" providerId="ADAL" clId="{62870759-0822-402D-B25C-BB6298B1EE64}" dt="2023-10-30T02:25:40.680" v="38247"/>
          <ac:picMkLst>
            <pc:docMk/>
            <pc:sldMk cId="3781993455" sldId="2147479184"/>
            <ac:picMk id="65" creationId="{20855FF7-ED8A-6ACB-9E46-5BAF629CB3DE}"/>
          </ac:picMkLst>
        </pc:picChg>
        <pc:picChg chg="mod">
          <ac:chgData name="Bob Ward" userId="6da7c2dd-8e2e-469f-a216-c384312e2a2d" providerId="ADAL" clId="{62870759-0822-402D-B25C-BB6298B1EE64}" dt="2023-10-30T02:25:40.680" v="38247"/>
          <ac:picMkLst>
            <pc:docMk/>
            <pc:sldMk cId="3781993455" sldId="2147479184"/>
            <ac:picMk id="66" creationId="{92FDD4A5-7BCA-F03B-7E2A-6C6564AAAB87}"/>
          </ac:picMkLst>
        </pc:picChg>
        <pc:picChg chg="mod">
          <ac:chgData name="Bob Ward" userId="6da7c2dd-8e2e-469f-a216-c384312e2a2d" providerId="ADAL" clId="{62870759-0822-402D-B25C-BB6298B1EE64}" dt="2023-10-30T02:25:40.680" v="38247"/>
          <ac:picMkLst>
            <pc:docMk/>
            <pc:sldMk cId="3781993455" sldId="2147479184"/>
            <ac:picMk id="67" creationId="{6E62B580-35AA-93F1-2615-B758DD392A7D}"/>
          </ac:picMkLst>
        </pc:picChg>
        <pc:picChg chg="mod">
          <ac:chgData name="Bob Ward" userId="6da7c2dd-8e2e-469f-a216-c384312e2a2d" providerId="ADAL" clId="{62870759-0822-402D-B25C-BB6298B1EE64}" dt="2023-10-30T02:25:40.680" v="38247"/>
          <ac:picMkLst>
            <pc:docMk/>
            <pc:sldMk cId="3781993455" sldId="2147479184"/>
            <ac:picMk id="68" creationId="{58BE228E-B7C3-901F-4EA0-FFBD081874CA}"/>
          </ac:picMkLst>
        </pc:picChg>
        <pc:picChg chg="mod">
          <ac:chgData name="Bob Ward" userId="6da7c2dd-8e2e-469f-a216-c384312e2a2d" providerId="ADAL" clId="{62870759-0822-402D-B25C-BB6298B1EE64}" dt="2023-10-30T02:25:40.680" v="38247"/>
          <ac:picMkLst>
            <pc:docMk/>
            <pc:sldMk cId="3781993455" sldId="2147479184"/>
            <ac:picMk id="69" creationId="{84EA2105-9E74-8BC5-8204-E10602C157F0}"/>
          </ac:picMkLst>
        </pc:picChg>
        <pc:picChg chg="mod">
          <ac:chgData name="Bob Ward" userId="6da7c2dd-8e2e-469f-a216-c384312e2a2d" providerId="ADAL" clId="{62870759-0822-402D-B25C-BB6298B1EE64}" dt="2023-10-30T02:25:40.680" v="38247"/>
          <ac:picMkLst>
            <pc:docMk/>
            <pc:sldMk cId="3781993455" sldId="2147479184"/>
            <ac:picMk id="79" creationId="{D68BAC16-C6CA-4176-5BA9-8EE013D42B67}"/>
          </ac:picMkLst>
        </pc:picChg>
        <pc:picChg chg="mod">
          <ac:chgData name="Bob Ward" userId="6da7c2dd-8e2e-469f-a216-c384312e2a2d" providerId="ADAL" clId="{62870759-0822-402D-B25C-BB6298B1EE64}" dt="2023-10-30T02:25:40.680" v="38247"/>
          <ac:picMkLst>
            <pc:docMk/>
            <pc:sldMk cId="3781993455" sldId="2147479184"/>
            <ac:picMk id="80" creationId="{6061C1B8-3832-4F54-4B4E-554D2A7768E6}"/>
          </ac:picMkLst>
        </pc:picChg>
        <pc:picChg chg="mod">
          <ac:chgData name="Bob Ward" userId="6da7c2dd-8e2e-469f-a216-c384312e2a2d" providerId="ADAL" clId="{62870759-0822-402D-B25C-BB6298B1EE64}" dt="2023-10-30T02:25:40.680" v="38247"/>
          <ac:picMkLst>
            <pc:docMk/>
            <pc:sldMk cId="3781993455" sldId="2147479184"/>
            <ac:picMk id="81" creationId="{4B56572A-BC18-090B-0EC1-6A83F3F2E0A7}"/>
          </ac:picMkLst>
        </pc:picChg>
        <pc:picChg chg="mod">
          <ac:chgData name="Bob Ward" userId="6da7c2dd-8e2e-469f-a216-c384312e2a2d" providerId="ADAL" clId="{62870759-0822-402D-B25C-BB6298B1EE64}" dt="2023-10-30T02:25:40.680" v="38247"/>
          <ac:picMkLst>
            <pc:docMk/>
            <pc:sldMk cId="3781993455" sldId="2147479184"/>
            <ac:picMk id="82" creationId="{61EBCB33-B3B4-CA7D-2A51-26BD31E4EC17}"/>
          </ac:picMkLst>
        </pc:picChg>
        <pc:picChg chg="mod">
          <ac:chgData name="Bob Ward" userId="6da7c2dd-8e2e-469f-a216-c384312e2a2d" providerId="ADAL" clId="{62870759-0822-402D-B25C-BB6298B1EE64}" dt="2023-10-30T02:25:40.680" v="38247"/>
          <ac:picMkLst>
            <pc:docMk/>
            <pc:sldMk cId="3781993455" sldId="2147479184"/>
            <ac:picMk id="83" creationId="{E0770248-1D78-38AA-1DF9-91FC1323CCC3}"/>
          </ac:picMkLst>
        </pc:picChg>
        <pc:cxnChg chg="mod">
          <ac:chgData name="Bob Ward" userId="6da7c2dd-8e2e-469f-a216-c384312e2a2d" providerId="ADAL" clId="{62870759-0822-402D-B25C-BB6298B1EE64}" dt="2023-10-30T02:25:00.172" v="38218"/>
          <ac:cxnSpMkLst>
            <pc:docMk/>
            <pc:sldMk cId="3781993455" sldId="2147479184"/>
            <ac:cxnSpMk id="15" creationId="{7DC1EAF3-D6DB-4937-965E-A93061EFBBCE}"/>
          </ac:cxnSpMkLst>
        </pc:cxnChg>
        <pc:cxnChg chg="mod">
          <ac:chgData name="Bob Ward" userId="6da7c2dd-8e2e-469f-a216-c384312e2a2d" providerId="ADAL" clId="{62870759-0822-402D-B25C-BB6298B1EE64}" dt="2023-10-30T02:25:00.172" v="38218"/>
          <ac:cxnSpMkLst>
            <pc:docMk/>
            <pc:sldMk cId="3781993455" sldId="2147479184"/>
            <ac:cxnSpMk id="16" creationId="{08731BA4-99E4-770A-EE8D-E6EFDD7EEA24}"/>
          </ac:cxnSpMkLst>
        </pc:cxnChg>
        <pc:cxnChg chg="mod">
          <ac:chgData name="Bob Ward" userId="6da7c2dd-8e2e-469f-a216-c384312e2a2d" providerId="ADAL" clId="{62870759-0822-402D-B25C-BB6298B1EE64}" dt="2023-10-30T02:25:00.172" v="38218"/>
          <ac:cxnSpMkLst>
            <pc:docMk/>
            <pc:sldMk cId="3781993455" sldId="2147479184"/>
            <ac:cxnSpMk id="17" creationId="{81978939-FF35-009E-D482-F463C650B7AE}"/>
          </ac:cxnSpMkLst>
        </pc:cxnChg>
        <pc:cxnChg chg="mod">
          <ac:chgData name="Bob Ward" userId="6da7c2dd-8e2e-469f-a216-c384312e2a2d" providerId="ADAL" clId="{62870759-0822-402D-B25C-BB6298B1EE64}" dt="2023-10-30T02:25:00.172" v="38218"/>
          <ac:cxnSpMkLst>
            <pc:docMk/>
            <pc:sldMk cId="3781993455" sldId="2147479184"/>
            <ac:cxnSpMk id="18" creationId="{A4B60852-63B7-2121-8A3F-14BBD42EAF8E}"/>
          </ac:cxnSpMkLst>
        </pc:cxnChg>
        <pc:cxnChg chg="mod">
          <ac:chgData name="Bob Ward" userId="6da7c2dd-8e2e-469f-a216-c384312e2a2d" providerId="ADAL" clId="{62870759-0822-402D-B25C-BB6298B1EE64}" dt="2023-10-30T02:25:00.172" v="38218"/>
          <ac:cxnSpMkLst>
            <pc:docMk/>
            <pc:sldMk cId="3781993455" sldId="2147479184"/>
            <ac:cxnSpMk id="19" creationId="{04C35561-0DB0-D657-34AB-720302A1C60F}"/>
          </ac:cxnSpMkLst>
        </pc:cxnChg>
        <pc:cxnChg chg="mod">
          <ac:chgData name="Bob Ward" userId="6da7c2dd-8e2e-469f-a216-c384312e2a2d" providerId="ADAL" clId="{62870759-0822-402D-B25C-BB6298B1EE64}" dt="2023-10-30T02:25:00.172" v="38218"/>
          <ac:cxnSpMkLst>
            <pc:docMk/>
            <pc:sldMk cId="3781993455" sldId="2147479184"/>
            <ac:cxnSpMk id="26" creationId="{2A3EE2CF-76B4-581D-489F-99D574E1FB6C}"/>
          </ac:cxnSpMkLst>
        </pc:cxnChg>
        <pc:cxnChg chg="mod">
          <ac:chgData name="Bob Ward" userId="6da7c2dd-8e2e-469f-a216-c384312e2a2d" providerId="ADAL" clId="{62870759-0822-402D-B25C-BB6298B1EE64}" dt="2023-10-30T02:25:00.172" v="38218"/>
          <ac:cxnSpMkLst>
            <pc:docMk/>
            <pc:sldMk cId="3781993455" sldId="2147479184"/>
            <ac:cxnSpMk id="27" creationId="{C7D8700C-772D-C181-7DF1-A0FB1EE5B9A9}"/>
          </ac:cxnSpMkLst>
        </pc:cxnChg>
        <pc:cxnChg chg="mod">
          <ac:chgData name="Bob Ward" userId="6da7c2dd-8e2e-469f-a216-c384312e2a2d" providerId="ADAL" clId="{62870759-0822-402D-B25C-BB6298B1EE64}" dt="2023-10-30T02:25:00.172" v="38218"/>
          <ac:cxnSpMkLst>
            <pc:docMk/>
            <pc:sldMk cId="3781993455" sldId="2147479184"/>
            <ac:cxnSpMk id="28" creationId="{E24B6B3C-E4B8-2639-061B-5037D134D5D1}"/>
          </ac:cxnSpMkLst>
        </pc:cxnChg>
        <pc:cxnChg chg="mod">
          <ac:chgData name="Bob Ward" userId="6da7c2dd-8e2e-469f-a216-c384312e2a2d" providerId="ADAL" clId="{62870759-0822-402D-B25C-BB6298B1EE64}" dt="2023-10-30T02:25:00.172" v="38218"/>
          <ac:cxnSpMkLst>
            <pc:docMk/>
            <pc:sldMk cId="3781993455" sldId="2147479184"/>
            <ac:cxnSpMk id="29" creationId="{2090BE12-750B-2215-23B7-50EAD209EDB3}"/>
          </ac:cxnSpMkLst>
        </pc:cxnChg>
        <pc:cxnChg chg="mod">
          <ac:chgData name="Bob Ward" userId="6da7c2dd-8e2e-469f-a216-c384312e2a2d" providerId="ADAL" clId="{62870759-0822-402D-B25C-BB6298B1EE64}" dt="2023-10-30T02:25:00.172" v="38218"/>
          <ac:cxnSpMkLst>
            <pc:docMk/>
            <pc:sldMk cId="3781993455" sldId="2147479184"/>
            <ac:cxnSpMk id="30" creationId="{27284E27-3B88-97AD-0D2F-26CEFE05F792}"/>
          </ac:cxnSpMkLst>
        </pc:cxnChg>
        <pc:cxnChg chg="mod">
          <ac:chgData name="Bob Ward" userId="6da7c2dd-8e2e-469f-a216-c384312e2a2d" providerId="ADAL" clId="{62870759-0822-402D-B25C-BB6298B1EE64}" dt="2023-10-30T02:25:00.172" v="38218"/>
          <ac:cxnSpMkLst>
            <pc:docMk/>
            <pc:sldMk cId="3781993455" sldId="2147479184"/>
            <ac:cxnSpMk id="40" creationId="{06767E2D-BAA0-EEF8-C0CB-5092B70ECE31}"/>
          </ac:cxnSpMkLst>
        </pc:cxnChg>
        <pc:cxnChg chg="mod">
          <ac:chgData name="Bob Ward" userId="6da7c2dd-8e2e-469f-a216-c384312e2a2d" providerId="ADAL" clId="{62870759-0822-402D-B25C-BB6298B1EE64}" dt="2023-10-30T02:25:00.172" v="38218"/>
          <ac:cxnSpMkLst>
            <pc:docMk/>
            <pc:sldMk cId="3781993455" sldId="2147479184"/>
            <ac:cxnSpMk id="41" creationId="{19B3D0DB-1356-3FE7-21B0-E8458E5924C8}"/>
          </ac:cxnSpMkLst>
        </pc:cxnChg>
        <pc:cxnChg chg="mod">
          <ac:chgData name="Bob Ward" userId="6da7c2dd-8e2e-469f-a216-c384312e2a2d" providerId="ADAL" clId="{62870759-0822-402D-B25C-BB6298B1EE64}" dt="2023-10-30T02:25:00.172" v="38218"/>
          <ac:cxnSpMkLst>
            <pc:docMk/>
            <pc:sldMk cId="3781993455" sldId="2147479184"/>
            <ac:cxnSpMk id="42" creationId="{6EF05C4B-5BE6-7DB8-7523-65EA6BE6D66E}"/>
          </ac:cxnSpMkLst>
        </pc:cxnChg>
        <pc:cxnChg chg="mod">
          <ac:chgData name="Bob Ward" userId="6da7c2dd-8e2e-469f-a216-c384312e2a2d" providerId="ADAL" clId="{62870759-0822-402D-B25C-BB6298B1EE64}" dt="2023-10-30T02:25:00.172" v="38218"/>
          <ac:cxnSpMkLst>
            <pc:docMk/>
            <pc:sldMk cId="3781993455" sldId="2147479184"/>
            <ac:cxnSpMk id="43" creationId="{F5AA7E02-B96A-8D59-D30D-43680D2B3DE8}"/>
          </ac:cxnSpMkLst>
        </pc:cxnChg>
        <pc:cxnChg chg="mod">
          <ac:chgData name="Bob Ward" userId="6da7c2dd-8e2e-469f-a216-c384312e2a2d" providerId="ADAL" clId="{62870759-0822-402D-B25C-BB6298B1EE64}" dt="2023-10-30T02:25:00.172" v="38218"/>
          <ac:cxnSpMkLst>
            <pc:docMk/>
            <pc:sldMk cId="3781993455" sldId="2147479184"/>
            <ac:cxnSpMk id="44" creationId="{386E1D11-4D0B-7FFA-0DA2-ED6DFD69B5EA}"/>
          </ac:cxnSpMkLst>
        </pc:cxnChg>
        <pc:cxnChg chg="mod">
          <ac:chgData name="Bob Ward" userId="6da7c2dd-8e2e-469f-a216-c384312e2a2d" providerId="ADAL" clId="{62870759-0822-402D-B25C-BB6298B1EE64}" dt="2023-10-30T02:25:49.299" v="38249" actId="478"/>
          <ac:cxnSpMkLst>
            <pc:docMk/>
            <pc:sldMk cId="3781993455" sldId="2147479184"/>
            <ac:cxnSpMk id="59" creationId="{BBEC2F97-27ED-1E9C-7674-32E7A73A6881}"/>
          </ac:cxnSpMkLst>
        </pc:cxnChg>
        <pc:cxnChg chg="mod">
          <ac:chgData name="Bob Ward" userId="6da7c2dd-8e2e-469f-a216-c384312e2a2d" providerId="ADAL" clId="{62870759-0822-402D-B25C-BB6298B1EE64}" dt="2023-10-30T02:25:49.299" v="38249" actId="478"/>
          <ac:cxnSpMkLst>
            <pc:docMk/>
            <pc:sldMk cId="3781993455" sldId="2147479184"/>
            <ac:cxnSpMk id="60" creationId="{FB206CDF-5CA1-B94C-0407-86F685CA1395}"/>
          </ac:cxnSpMkLst>
        </pc:cxnChg>
        <pc:cxnChg chg="mod">
          <ac:chgData name="Bob Ward" userId="6da7c2dd-8e2e-469f-a216-c384312e2a2d" providerId="ADAL" clId="{62870759-0822-402D-B25C-BB6298B1EE64}" dt="2023-10-30T02:25:49.299" v="38249" actId="478"/>
          <ac:cxnSpMkLst>
            <pc:docMk/>
            <pc:sldMk cId="3781993455" sldId="2147479184"/>
            <ac:cxnSpMk id="61" creationId="{EF7BC869-B9AB-BFAB-239F-EB0A58177D00}"/>
          </ac:cxnSpMkLst>
        </pc:cxnChg>
        <pc:cxnChg chg="mod">
          <ac:chgData name="Bob Ward" userId="6da7c2dd-8e2e-469f-a216-c384312e2a2d" providerId="ADAL" clId="{62870759-0822-402D-B25C-BB6298B1EE64}" dt="2023-10-30T02:25:49.299" v="38249" actId="478"/>
          <ac:cxnSpMkLst>
            <pc:docMk/>
            <pc:sldMk cId="3781993455" sldId="2147479184"/>
            <ac:cxnSpMk id="62" creationId="{0ED643D4-F291-5545-1AEF-BA23A67102F3}"/>
          </ac:cxnSpMkLst>
        </pc:cxnChg>
        <pc:cxnChg chg="mod">
          <ac:chgData name="Bob Ward" userId="6da7c2dd-8e2e-469f-a216-c384312e2a2d" providerId="ADAL" clId="{62870759-0822-402D-B25C-BB6298B1EE64}" dt="2023-10-30T02:25:49.299" v="38249" actId="478"/>
          <ac:cxnSpMkLst>
            <pc:docMk/>
            <pc:sldMk cId="3781993455" sldId="2147479184"/>
            <ac:cxnSpMk id="63" creationId="{BF15D35C-35A4-3C5D-233B-DEEC4F97EE1A}"/>
          </ac:cxnSpMkLst>
        </pc:cxnChg>
        <pc:cxnChg chg="mod">
          <ac:chgData name="Bob Ward" userId="6da7c2dd-8e2e-469f-a216-c384312e2a2d" providerId="ADAL" clId="{62870759-0822-402D-B25C-BB6298B1EE64}" dt="2023-10-30T02:25:49.299" v="38249" actId="478"/>
          <ac:cxnSpMkLst>
            <pc:docMk/>
            <pc:sldMk cId="3781993455" sldId="2147479184"/>
            <ac:cxnSpMk id="70" creationId="{970FEDFE-87AE-EFE8-AF5A-43E75FD27426}"/>
          </ac:cxnSpMkLst>
        </pc:cxnChg>
        <pc:cxnChg chg="mod">
          <ac:chgData name="Bob Ward" userId="6da7c2dd-8e2e-469f-a216-c384312e2a2d" providerId="ADAL" clId="{62870759-0822-402D-B25C-BB6298B1EE64}" dt="2023-10-30T02:25:49.299" v="38249" actId="478"/>
          <ac:cxnSpMkLst>
            <pc:docMk/>
            <pc:sldMk cId="3781993455" sldId="2147479184"/>
            <ac:cxnSpMk id="71" creationId="{D7A5095D-41AA-00A6-8143-359A61ABAFE8}"/>
          </ac:cxnSpMkLst>
        </pc:cxnChg>
        <pc:cxnChg chg="mod">
          <ac:chgData name="Bob Ward" userId="6da7c2dd-8e2e-469f-a216-c384312e2a2d" providerId="ADAL" clId="{62870759-0822-402D-B25C-BB6298B1EE64}" dt="2023-10-30T02:25:49.299" v="38249" actId="478"/>
          <ac:cxnSpMkLst>
            <pc:docMk/>
            <pc:sldMk cId="3781993455" sldId="2147479184"/>
            <ac:cxnSpMk id="72" creationId="{74392C5C-14C9-C73A-2A63-D4075AB0D217}"/>
          </ac:cxnSpMkLst>
        </pc:cxnChg>
        <pc:cxnChg chg="mod">
          <ac:chgData name="Bob Ward" userId="6da7c2dd-8e2e-469f-a216-c384312e2a2d" providerId="ADAL" clId="{62870759-0822-402D-B25C-BB6298B1EE64}" dt="2023-10-30T02:25:49.299" v="38249" actId="478"/>
          <ac:cxnSpMkLst>
            <pc:docMk/>
            <pc:sldMk cId="3781993455" sldId="2147479184"/>
            <ac:cxnSpMk id="73" creationId="{A913147F-BB1D-530C-BACD-F6699F69FC9E}"/>
          </ac:cxnSpMkLst>
        </pc:cxnChg>
        <pc:cxnChg chg="mod">
          <ac:chgData name="Bob Ward" userId="6da7c2dd-8e2e-469f-a216-c384312e2a2d" providerId="ADAL" clId="{62870759-0822-402D-B25C-BB6298B1EE64}" dt="2023-10-30T02:25:49.299" v="38249" actId="478"/>
          <ac:cxnSpMkLst>
            <pc:docMk/>
            <pc:sldMk cId="3781993455" sldId="2147479184"/>
            <ac:cxnSpMk id="74" creationId="{25E63A60-BD7A-0C54-D396-F94CBAD6C37C}"/>
          </ac:cxnSpMkLst>
        </pc:cxnChg>
        <pc:cxnChg chg="mod">
          <ac:chgData name="Bob Ward" userId="6da7c2dd-8e2e-469f-a216-c384312e2a2d" providerId="ADAL" clId="{62870759-0822-402D-B25C-BB6298B1EE64}" dt="2023-10-30T02:25:49.299" v="38249" actId="478"/>
          <ac:cxnSpMkLst>
            <pc:docMk/>
            <pc:sldMk cId="3781993455" sldId="2147479184"/>
            <ac:cxnSpMk id="84" creationId="{3F713E9C-7445-CDF8-0654-8A60F3FEBD17}"/>
          </ac:cxnSpMkLst>
        </pc:cxnChg>
        <pc:cxnChg chg="mod">
          <ac:chgData name="Bob Ward" userId="6da7c2dd-8e2e-469f-a216-c384312e2a2d" providerId="ADAL" clId="{62870759-0822-402D-B25C-BB6298B1EE64}" dt="2023-10-30T02:25:49.299" v="38249" actId="478"/>
          <ac:cxnSpMkLst>
            <pc:docMk/>
            <pc:sldMk cId="3781993455" sldId="2147479184"/>
            <ac:cxnSpMk id="85" creationId="{B3A37274-3E86-B937-7967-C2A6FCFFA699}"/>
          </ac:cxnSpMkLst>
        </pc:cxnChg>
        <pc:cxnChg chg="mod">
          <ac:chgData name="Bob Ward" userId="6da7c2dd-8e2e-469f-a216-c384312e2a2d" providerId="ADAL" clId="{62870759-0822-402D-B25C-BB6298B1EE64}" dt="2023-10-30T02:25:49.299" v="38249" actId="478"/>
          <ac:cxnSpMkLst>
            <pc:docMk/>
            <pc:sldMk cId="3781993455" sldId="2147479184"/>
            <ac:cxnSpMk id="86" creationId="{3E21FCD4-0140-017E-65E8-C525A6618843}"/>
          </ac:cxnSpMkLst>
        </pc:cxnChg>
        <pc:cxnChg chg="mod">
          <ac:chgData name="Bob Ward" userId="6da7c2dd-8e2e-469f-a216-c384312e2a2d" providerId="ADAL" clId="{62870759-0822-402D-B25C-BB6298B1EE64}" dt="2023-10-30T02:25:49.299" v="38249" actId="478"/>
          <ac:cxnSpMkLst>
            <pc:docMk/>
            <pc:sldMk cId="3781993455" sldId="2147479184"/>
            <ac:cxnSpMk id="87" creationId="{2D986E7B-3A23-1557-2CB5-3BA3BC6AD7B2}"/>
          </ac:cxnSpMkLst>
        </pc:cxnChg>
        <pc:cxnChg chg="mod">
          <ac:chgData name="Bob Ward" userId="6da7c2dd-8e2e-469f-a216-c384312e2a2d" providerId="ADAL" clId="{62870759-0822-402D-B25C-BB6298B1EE64}" dt="2023-10-30T02:25:49.299" v="38249" actId="478"/>
          <ac:cxnSpMkLst>
            <pc:docMk/>
            <pc:sldMk cId="3781993455" sldId="2147479184"/>
            <ac:cxnSpMk id="88" creationId="{0485761B-5751-87D1-79CC-31E1C3055F2C}"/>
          </ac:cxnSpMkLst>
        </pc:cxnChg>
      </pc:sldChg>
      <pc:sldChg chg="addSp delSp modSp add mod modAnim modNotesTx">
        <pc:chgData name="Bob Ward" userId="6da7c2dd-8e2e-469f-a216-c384312e2a2d" providerId="ADAL" clId="{62870759-0822-402D-B25C-BB6298B1EE64}" dt="2023-11-01T01:05:49.005" v="52454" actId="20577"/>
        <pc:sldMkLst>
          <pc:docMk/>
          <pc:sldMk cId="1887680380" sldId="2147479185"/>
        </pc:sldMkLst>
        <pc:spChg chg="mod">
          <ac:chgData name="Bob Ward" userId="6da7c2dd-8e2e-469f-a216-c384312e2a2d" providerId="ADAL" clId="{62870759-0822-402D-B25C-BB6298B1EE64}" dt="2023-11-01T01:05:49.005" v="52454" actId="20577"/>
          <ac:spMkLst>
            <pc:docMk/>
            <pc:sldMk cId="1887680380" sldId="2147479185"/>
            <ac:spMk id="2" creationId="{F329D24E-88AC-04B4-FF70-E7E088102AE4}"/>
          </ac:spMkLst>
        </pc:spChg>
        <pc:spChg chg="del mod">
          <ac:chgData name="Bob Ward" userId="6da7c2dd-8e2e-469f-a216-c384312e2a2d" providerId="ADAL" clId="{62870759-0822-402D-B25C-BB6298B1EE64}" dt="2023-10-31T01:34:27.610" v="44122" actId="478"/>
          <ac:spMkLst>
            <pc:docMk/>
            <pc:sldMk cId="1887680380" sldId="2147479185"/>
            <ac:spMk id="4" creationId="{5294A86B-CC40-D237-6271-40E185564860}"/>
          </ac:spMkLst>
        </pc:spChg>
        <pc:spChg chg="add mod">
          <ac:chgData name="Bob Ward" userId="6da7c2dd-8e2e-469f-a216-c384312e2a2d" providerId="ADAL" clId="{62870759-0822-402D-B25C-BB6298B1EE64}" dt="2023-10-31T01:52:56.676" v="44826" actId="1076"/>
          <ac:spMkLst>
            <pc:docMk/>
            <pc:sldMk cId="1887680380" sldId="2147479185"/>
            <ac:spMk id="7" creationId="{C555C00D-611F-3131-BF0A-21CA9C067746}"/>
          </ac:spMkLst>
        </pc:spChg>
        <pc:spChg chg="add mod">
          <ac:chgData name="Bob Ward" userId="6da7c2dd-8e2e-469f-a216-c384312e2a2d" providerId="ADAL" clId="{62870759-0822-402D-B25C-BB6298B1EE64}" dt="2023-10-31T01:58:01.453" v="45063" actId="1076"/>
          <ac:spMkLst>
            <pc:docMk/>
            <pc:sldMk cId="1887680380" sldId="2147479185"/>
            <ac:spMk id="9" creationId="{6F24AE88-7AB1-85DD-70B3-0037C96B191E}"/>
          </ac:spMkLst>
        </pc:spChg>
        <pc:spChg chg="add mod">
          <ac:chgData name="Bob Ward" userId="6da7c2dd-8e2e-469f-a216-c384312e2a2d" providerId="ADAL" clId="{62870759-0822-402D-B25C-BB6298B1EE64}" dt="2023-10-31T01:57:38.651" v="45055" actId="1076"/>
          <ac:spMkLst>
            <pc:docMk/>
            <pc:sldMk cId="1887680380" sldId="2147479185"/>
            <ac:spMk id="11" creationId="{3EB5122F-8F8B-B625-EEA3-2D48858925DA}"/>
          </ac:spMkLst>
        </pc:spChg>
        <pc:spChg chg="add mod">
          <ac:chgData name="Bob Ward" userId="6da7c2dd-8e2e-469f-a216-c384312e2a2d" providerId="ADAL" clId="{62870759-0822-402D-B25C-BB6298B1EE64}" dt="2023-10-31T21:17:12.943" v="49891" actId="20577"/>
          <ac:spMkLst>
            <pc:docMk/>
            <pc:sldMk cId="1887680380" sldId="2147479185"/>
            <ac:spMk id="13" creationId="{4D40AA74-92DF-8DC6-C4F8-6FF4B68C86D0}"/>
          </ac:spMkLst>
        </pc:spChg>
        <pc:spChg chg="add mod">
          <ac:chgData name="Bob Ward" userId="6da7c2dd-8e2e-469f-a216-c384312e2a2d" providerId="ADAL" clId="{62870759-0822-402D-B25C-BB6298B1EE64}" dt="2023-10-31T01:57:30.895" v="45052" actId="1076"/>
          <ac:spMkLst>
            <pc:docMk/>
            <pc:sldMk cId="1887680380" sldId="2147479185"/>
            <ac:spMk id="15" creationId="{7413B4F7-A05B-F82F-CBDF-25A85C2C552F}"/>
          </ac:spMkLst>
        </pc:spChg>
        <pc:spChg chg="add mod">
          <ac:chgData name="Bob Ward" userId="6da7c2dd-8e2e-469f-a216-c384312e2a2d" providerId="ADAL" clId="{62870759-0822-402D-B25C-BB6298B1EE64}" dt="2023-10-31T01:57:42.281" v="45056" actId="1076"/>
          <ac:spMkLst>
            <pc:docMk/>
            <pc:sldMk cId="1887680380" sldId="2147479185"/>
            <ac:spMk id="16" creationId="{5A2B1977-1939-F6C3-6AF6-BCD3C41045EA}"/>
          </ac:spMkLst>
        </pc:spChg>
        <pc:spChg chg="add mod">
          <ac:chgData name="Bob Ward" userId="6da7c2dd-8e2e-469f-a216-c384312e2a2d" providerId="ADAL" clId="{62870759-0822-402D-B25C-BB6298B1EE64}" dt="2023-10-31T01:58:09.033" v="45064" actId="1076"/>
          <ac:spMkLst>
            <pc:docMk/>
            <pc:sldMk cId="1887680380" sldId="2147479185"/>
            <ac:spMk id="18" creationId="{8516010D-F093-C10A-4FE1-C7936054D3F3}"/>
          </ac:spMkLst>
        </pc:spChg>
        <pc:spChg chg="add mod">
          <ac:chgData name="Bob Ward" userId="6da7c2dd-8e2e-469f-a216-c384312e2a2d" providerId="ADAL" clId="{62870759-0822-402D-B25C-BB6298B1EE64}" dt="2023-10-31T01:58:11.328" v="45065" actId="1076"/>
          <ac:spMkLst>
            <pc:docMk/>
            <pc:sldMk cId="1887680380" sldId="2147479185"/>
            <ac:spMk id="19" creationId="{098BE5B2-AFF0-1018-100A-3B0229E48C05}"/>
          </ac:spMkLst>
        </pc:spChg>
        <pc:spChg chg="add mod">
          <ac:chgData name="Bob Ward" userId="6da7c2dd-8e2e-469f-a216-c384312e2a2d" providerId="ADAL" clId="{62870759-0822-402D-B25C-BB6298B1EE64}" dt="2023-10-31T03:46:17.186" v="45782" actId="255"/>
          <ac:spMkLst>
            <pc:docMk/>
            <pc:sldMk cId="1887680380" sldId="2147479185"/>
            <ac:spMk id="21" creationId="{BCB95B25-28EF-E727-E331-CBD5F4F4497E}"/>
          </ac:spMkLst>
        </pc:spChg>
        <pc:picChg chg="add mod">
          <ac:chgData name="Bob Ward" userId="6da7c2dd-8e2e-469f-a216-c384312e2a2d" providerId="ADAL" clId="{62870759-0822-402D-B25C-BB6298B1EE64}" dt="2023-10-31T01:52:56.676" v="44826" actId="1076"/>
          <ac:picMkLst>
            <pc:docMk/>
            <pc:sldMk cId="1887680380" sldId="2147479185"/>
            <ac:picMk id="5" creationId="{906C109D-5A32-EECF-9333-1600DEBC746E}"/>
          </ac:picMkLst>
        </pc:picChg>
        <pc:picChg chg="add mod">
          <ac:chgData name="Bob Ward" userId="6da7c2dd-8e2e-469f-a216-c384312e2a2d" providerId="ADAL" clId="{62870759-0822-402D-B25C-BB6298B1EE64}" dt="2023-10-31T01:57:36.145" v="45054" actId="1076"/>
          <ac:picMkLst>
            <pc:docMk/>
            <pc:sldMk cId="1887680380" sldId="2147479185"/>
            <ac:picMk id="10" creationId="{5DE58904-0B01-4779-22F6-D5CFBF813B33}"/>
          </ac:picMkLst>
        </pc:picChg>
        <pc:picChg chg="add mod">
          <ac:chgData name="Bob Ward" userId="6da7c2dd-8e2e-469f-a216-c384312e2a2d" providerId="ADAL" clId="{62870759-0822-402D-B25C-BB6298B1EE64}" dt="2023-10-31T01:58:29.927" v="45068" actId="552"/>
          <ac:picMkLst>
            <pc:docMk/>
            <pc:sldMk cId="1887680380" sldId="2147479185"/>
            <ac:picMk id="12" creationId="{40DDB173-CECB-DED7-4085-E47BA0B824FF}"/>
          </ac:picMkLst>
        </pc:picChg>
        <pc:picChg chg="add mod">
          <ac:chgData name="Bob Ward" userId="6da7c2dd-8e2e-469f-a216-c384312e2a2d" providerId="ADAL" clId="{62870759-0822-402D-B25C-BB6298B1EE64}" dt="2023-10-31T01:57:49.969" v="45059" actId="1076"/>
          <ac:picMkLst>
            <pc:docMk/>
            <pc:sldMk cId="1887680380" sldId="2147479185"/>
            <ac:picMk id="17" creationId="{45C12815-B738-7315-694F-2260153F72CA}"/>
          </ac:picMkLst>
        </pc:picChg>
        <pc:picChg chg="add mod">
          <ac:chgData name="Bob Ward" userId="6da7c2dd-8e2e-469f-a216-c384312e2a2d" providerId="ADAL" clId="{62870759-0822-402D-B25C-BB6298B1EE64}" dt="2023-10-31T01:58:45.009" v="45070" actId="167"/>
          <ac:picMkLst>
            <pc:docMk/>
            <pc:sldMk cId="1887680380" sldId="2147479185"/>
            <ac:picMk id="22" creationId="{CA2C233E-1FA0-92AA-604C-9E099FB0E578}"/>
          </ac:picMkLst>
        </pc:picChg>
        <pc:picChg chg="add mod">
          <ac:chgData name="Bob Ward" userId="6da7c2dd-8e2e-469f-a216-c384312e2a2d" providerId="ADAL" clId="{62870759-0822-402D-B25C-BB6298B1EE64}" dt="2023-10-31T01:58:29.927" v="45068" actId="552"/>
          <ac:picMkLst>
            <pc:docMk/>
            <pc:sldMk cId="1887680380" sldId="2147479185"/>
            <ac:picMk id="11266" creationId="{3D23E5E2-DA70-2945-258F-18138C2E1362}"/>
          </ac:picMkLst>
        </pc:picChg>
      </pc:sldChg>
      <pc:sldChg chg="addSp modSp new mod ord">
        <pc:chgData name="Bob Ward" userId="6da7c2dd-8e2e-469f-a216-c384312e2a2d" providerId="ADAL" clId="{62870759-0822-402D-B25C-BB6298B1EE64}" dt="2023-10-31T18:04:54.444" v="48796" actId="114"/>
        <pc:sldMkLst>
          <pc:docMk/>
          <pc:sldMk cId="1150684304" sldId="2147479186"/>
        </pc:sldMkLst>
        <pc:spChg chg="mod">
          <ac:chgData name="Bob Ward" userId="6da7c2dd-8e2e-469f-a216-c384312e2a2d" providerId="ADAL" clId="{62870759-0822-402D-B25C-BB6298B1EE64}" dt="2023-10-31T17:16:19.553" v="48244" actId="20577"/>
          <ac:spMkLst>
            <pc:docMk/>
            <pc:sldMk cId="1150684304" sldId="2147479186"/>
            <ac:spMk id="2" creationId="{92981FC7-1F93-6184-87DB-7C2E10F4FDC0}"/>
          </ac:spMkLst>
        </pc:spChg>
        <pc:graphicFrameChg chg="add mod modGraphic">
          <ac:chgData name="Bob Ward" userId="6da7c2dd-8e2e-469f-a216-c384312e2a2d" providerId="ADAL" clId="{62870759-0822-402D-B25C-BB6298B1EE64}" dt="2023-10-31T18:04:54.444" v="48796" actId="114"/>
          <ac:graphicFrameMkLst>
            <pc:docMk/>
            <pc:sldMk cId="1150684304" sldId="2147479186"/>
            <ac:graphicFrameMk id="3" creationId="{99558FE4-2416-70E4-6559-757C0A1210C5}"/>
          </ac:graphicFrameMkLst>
        </pc:graphicFrameChg>
        <pc:picChg chg="add mod">
          <ac:chgData name="Bob Ward" userId="6da7c2dd-8e2e-469f-a216-c384312e2a2d" providerId="ADAL" clId="{62870759-0822-402D-B25C-BB6298B1EE64}" dt="2023-10-31T17:16:37.999" v="48252" actId="1076"/>
          <ac:picMkLst>
            <pc:docMk/>
            <pc:sldMk cId="1150684304" sldId="2147479186"/>
            <ac:picMk id="14338" creationId="{31CB440E-F8C1-D3D0-B24C-C96675DAA42F}"/>
          </ac:picMkLst>
        </pc:picChg>
      </pc:sldChg>
      <pc:sldChg chg="addSp modSp new mod ord modNotesTx">
        <pc:chgData name="Bob Ward" userId="6da7c2dd-8e2e-469f-a216-c384312e2a2d" providerId="ADAL" clId="{62870759-0822-402D-B25C-BB6298B1EE64}" dt="2023-11-10T20:01:56.353" v="64250" actId="20577"/>
        <pc:sldMkLst>
          <pc:docMk/>
          <pc:sldMk cId="1160544645" sldId="2147479187"/>
        </pc:sldMkLst>
        <pc:spChg chg="mod">
          <ac:chgData name="Bob Ward" userId="6da7c2dd-8e2e-469f-a216-c384312e2a2d" providerId="ADAL" clId="{62870759-0822-402D-B25C-BB6298B1EE64}" dt="2023-11-10T20:01:56.353" v="64250" actId="20577"/>
          <ac:spMkLst>
            <pc:docMk/>
            <pc:sldMk cId="1160544645" sldId="2147479187"/>
            <ac:spMk id="2" creationId="{E9BDE9ED-9E70-04D4-1138-6B0BDDB22E7A}"/>
          </ac:spMkLst>
        </pc:spChg>
        <pc:spChg chg="add mod">
          <ac:chgData name="Bob Ward" userId="6da7c2dd-8e2e-469f-a216-c384312e2a2d" providerId="ADAL" clId="{62870759-0822-402D-B25C-BB6298B1EE64}" dt="2023-10-31T17:42:25.156" v="48794" actId="20577"/>
          <ac:spMkLst>
            <pc:docMk/>
            <pc:sldMk cId="1160544645" sldId="2147479187"/>
            <ac:spMk id="3" creationId="{85BB4083-17AA-B52F-98C0-013B7FE7D0C5}"/>
          </ac:spMkLst>
        </pc:spChg>
        <pc:picChg chg="add mod">
          <ac:chgData name="Bob Ward" userId="6da7c2dd-8e2e-469f-a216-c384312e2a2d" providerId="ADAL" clId="{62870759-0822-402D-B25C-BB6298B1EE64}" dt="2023-10-31T17:22:22.379" v="48455" actId="1076"/>
          <ac:picMkLst>
            <pc:docMk/>
            <pc:sldMk cId="1160544645" sldId="2147479187"/>
            <ac:picMk id="13314" creationId="{DC361505-56CE-599B-CA3E-A014CF2B9575}"/>
          </ac:picMkLst>
        </pc:picChg>
      </pc:sldChg>
      <pc:sldChg chg="addSp delSp modSp new mod ord modAnim modNotesTx">
        <pc:chgData name="Bob Ward" userId="6da7c2dd-8e2e-469f-a216-c384312e2a2d" providerId="ADAL" clId="{62870759-0822-402D-B25C-BB6298B1EE64}" dt="2023-11-03T03:02:10.810" v="59876" actId="20577"/>
        <pc:sldMkLst>
          <pc:docMk/>
          <pc:sldMk cId="91510825" sldId="2147479188"/>
        </pc:sldMkLst>
        <pc:spChg chg="mod">
          <ac:chgData name="Bob Ward" userId="6da7c2dd-8e2e-469f-a216-c384312e2a2d" providerId="ADAL" clId="{62870759-0822-402D-B25C-BB6298B1EE64}" dt="2023-10-31T16:58:17.933" v="48068" actId="1076"/>
          <ac:spMkLst>
            <pc:docMk/>
            <pc:sldMk cId="91510825" sldId="2147479188"/>
            <ac:spMk id="2" creationId="{B9FCF207-C563-DFE6-431A-4B18EE8C0CCB}"/>
          </ac:spMkLst>
        </pc:spChg>
        <pc:spChg chg="add del mod">
          <ac:chgData name="Bob Ward" userId="6da7c2dd-8e2e-469f-a216-c384312e2a2d" providerId="ADAL" clId="{62870759-0822-402D-B25C-BB6298B1EE64}" dt="2023-10-31T16:59:37.803" v="48075" actId="478"/>
          <ac:spMkLst>
            <pc:docMk/>
            <pc:sldMk cId="91510825" sldId="2147479188"/>
            <ac:spMk id="4" creationId="{ED42A78B-C720-65C9-3AE2-B554C33394E0}"/>
          </ac:spMkLst>
        </pc:spChg>
        <pc:spChg chg="add mod">
          <ac:chgData name="Bob Ward" userId="6da7c2dd-8e2e-469f-a216-c384312e2a2d" providerId="ADAL" clId="{62870759-0822-402D-B25C-BB6298B1EE64}" dt="2023-10-31T16:17:03.592" v="47404" actId="207"/>
          <ac:spMkLst>
            <pc:docMk/>
            <pc:sldMk cId="91510825" sldId="2147479188"/>
            <ac:spMk id="5" creationId="{818043BC-FF2A-872C-AC8F-CFCCB2433C42}"/>
          </ac:spMkLst>
        </pc:spChg>
        <pc:spChg chg="add mod">
          <ac:chgData name="Bob Ward" userId="6da7c2dd-8e2e-469f-a216-c384312e2a2d" providerId="ADAL" clId="{62870759-0822-402D-B25C-BB6298B1EE64}" dt="2023-10-31T18:20:48.995" v="48798"/>
          <ac:spMkLst>
            <pc:docMk/>
            <pc:sldMk cId="91510825" sldId="2147479188"/>
            <ac:spMk id="6" creationId="{030E555C-44CA-9FBD-0C78-E131412673E9}"/>
          </ac:spMkLst>
        </pc:spChg>
        <pc:spChg chg="add del mod">
          <ac:chgData name="Bob Ward" userId="6da7c2dd-8e2e-469f-a216-c384312e2a2d" providerId="ADAL" clId="{62870759-0822-402D-B25C-BB6298B1EE64}" dt="2023-10-31T16:15:51.250" v="47336" actId="478"/>
          <ac:spMkLst>
            <pc:docMk/>
            <pc:sldMk cId="91510825" sldId="2147479188"/>
            <ac:spMk id="7" creationId="{5F45A265-7B09-C89E-6C9E-D8733459107C}"/>
          </ac:spMkLst>
        </pc:spChg>
        <pc:spChg chg="add del mod">
          <ac:chgData name="Bob Ward" userId="6da7c2dd-8e2e-469f-a216-c384312e2a2d" providerId="ADAL" clId="{62870759-0822-402D-B25C-BB6298B1EE64}" dt="2023-10-31T16:31:37.877" v="47620" actId="12084"/>
          <ac:spMkLst>
            <pc:docMk/>
            <pc:sldMk cId="91510825" sldId="2147479188"/>
            <ac:spMk id="9" creationId="{9C19ED58-D064-89B7-9942-AB9E104EA880}"/>
          </ac:spMkLst>
        </pc:spChg>
        <pc:spChg chg="add mod">
          <ac:chgData name="Bob Ward" userId="6da7c2dd-8e2e-469f-a216-c384312e2a2d" providerId="ADAL" clId="{62870759-0822-402D-B25C-BB6298B1EE64}" dt="2023-10-31T16:58:42.765" v="48074" actId="1076"/>
          <ac:spMkLst>
            <pc:docMk/>
            <pc:sldMk cId="91510825" sldId="2147479188"/>
            <ac:spMk id="10" creationId="{955F55F2-B495-508E-D89A-9DFB177396B4}"/>
          </ac:spMkLst>
        </pc:spChg>
        <pc:spChg chg="add mod">
          <ac:chgData name="Bob Ward" userId="6da7c2dd-8e2e-469f-a216-c384312e2a2d" providerId="ADAL" clId="{62870759-0822-402D-B25C-BB6298B1EE64}" dt="2023-10-31T18:21:20.689" v="48864" actId="1076"/>
          <ac:spMkLst>
            <pc:docMk/>
            <pc:sldMk cId="91510825" sldId="2147479188"/>
            <ac:spMk id="12" creationId="{8A0E5BFD-985A-5492-C4F9-3F7CCE652EB6}"/>
          </ac:spMkLst>
        </pc:spChg>
        <pc:graphicFrameChg chg="add mod modGraphic">
          <ac:chgData name="Bob Ward" userId="6da7c2dd-8e2e-469f-a216-c384312e2a2d" providerId="ADAL" clId="{62870759-0822-402D-B25C-BB6298B1EE64}" dt="2023-11-03T03:01:31.546" v="59848" actId="20577"/>
          <ac:graphicFrameMkLst>
            <pc:docMk/>
            <pc:sldMk cId="91510825" sldId="2147479188"/>
            <ac:graphicFrameMk id="3" creationId="{882B29AA-E8A8-6AD0-F4AF-5B7732AD18FA}"/>
          </ac:graphicFrameMkLst>
        </pc:graphicFrameChg>
        <pc:graphicFrameChg chg="add mod">
          <ac:chgData name="Bob Ward" userId="6da7c2dd-8e2e-469f-a216-c384312e2a2d" providerId="ADAL" clId="{62870759-0822-402D-B25C-BB6298B1EE64}" dt="2023-10-31T17:00:36.462" v="48104" actId="20577"/>
          <ac:graphicFrameMkLst>
            <pc:docMk/>
            <pc:sldMk cId="91510825" sldId="2147479188"/>
            <ac:graphicFrameMk id="11" creationId="{281D61AF-09AD-34AF-E5B9-FC97E9630703}"/>
          </ac:graphicFrameMkLst>
        </pc:graphicFrameChg>
      </pc:sldChg>
      <pc:sldChg chg="addSp modSp new mod ord modNotesTx">
        <pc:chgData name="Bob Ward" userId="6da7c2dd-8e2e-469f-a216-c384312e2a2d" providerId="ADAL" clId="{62870759-0822-402D-B25C-BB6298B1EE64}" dt="2023-11-03T03:48:09.853" v="60717"/>
        <pc:sldMkLst>
          <pc:docMk/>
          <pc:sldMk cId="4114519300" sldId="2147479189"/>
        </pc:sldMkLst>
        <pc:spChg chg="mod">
          <ac:chgData name="Bob Ward" userId="6da7c2dd-8e2e-469f-a216-c384312e2a2d" providerId="ADAL" clId="{62870759-0822-402D-B25C-BB6298B1EE64}" dt="2023-10-30T02:59:06.161" v="39525" actId="20577"/>
          <ac:spMkLst>
            <pc:docMk/>
            <pc:sldMk cId="4114519300" sldId="2147479189"/>
            <ac:spMk id="2" creationId="{3F28BB80-1034-70F2-C551-2CFF84384EB5}"/>
          </ac:spMkLst>
        </pc:spChg>
        <pc:spChg chg="add mod">
          <ac:chgData name="Bob Ward" userId="6da7c2dd-8e2e-469f-a216-c384312e2a2d" providerId="ADAL" clId="{62870759-0822-402D-B25C-BB6298B1EE64}" dt="2023-10-31T21:25:51.944" v="50102" actId="1076"/>
          <ac:spMkLst>
            <pc:docMk/>
            <pc:sldMk cId="4114519300" sldId="2147479189"/>
            <ac:spMk id="5" creationId="{39A57174-09E1-0B3B-9E14-A4576C677EC2}"/>
          </ac:spMkLst>
        </pc:spChg>
        <pc:spChg chg="add mod">
          <ac:chgData name="Bob Ward" userId="6da7c2dd-8e2e-469f-a216-c384312e2a2d" providerId="ADAL" clId="{62870759-0822-402D-B25C-BB6298B1EE64}" dt="2023-10-31T21:26:01.907" v="50105" actId="14100"/>
          <ac:spMkLst>
            <pc:docMk/>
            <pc:sldMk cId="4114519300" sldId="2147479189"/>
            <ac:spMk id="6" creationId="{1922F0BE-3DD6-ADEA-F54A-A8AE66D0F3C2}"/>
          </ac:spMkLst>
        </pc:spChg>
        <pc:spChg chg="add mod">
          <ac:chgData name="Bob Ward" userId="6da7c2dd-8e2e-469f-a216-c384312e2a2d" providerId="ADAL" clId="{62870759-0822-402D-B25C-BB6298B1EE64}" dt="2023-10-31T21:21:12.944" v="50001" actId="1076"/>
          <ac:spMkLst>
            <pc:docMk/>
            <pc:sldMk cId="4114519300" sldId="2147479189"/>
            <ac:spMk id="7" creationId="{71D46AD6-6B4F-8374-3258-1A75A62CEF08}"/>
          </ac:spMkLst>
        </pc:spChg>
        <pc:spChg chg="add mod">
          <ac:chgData name="Bob Ward" userId="6da7c2dd-8e2e-469f-a216-c384312e2a2d" providerId="ADAL" clId="{62870759-0822-402D-B25C-BB6298B1EE64}" dt="2023-10-31T21:25:49.621" v="50101" actId="1076"/>
          <ac:spMkLst>
            <pc:docMk/>
            <pc:sldMk cId="4114519300" sldId="2147479189"/>
            <ac:spMk id="8" creationId="{03742F60-6C8F-ABA9-9956-BEEAECFCD160}"/>
          </ac:spMkLst>
        </pc:spChg>
        <pc:spChg chg="add mod">
          <ac:chgData name="Bob Ward" userId="6da7c2dd-8e2e-469f-a216-c384312e2a2d" providerId="ADAL" clId="{62870759-0822-402D-B25C-BB6298B1EE64}" dt="2023-10-31T21:25:56.341" v="50103" actId="1076"/>
          <ac:spMkLst>
            <pc:docMk/>
            <pc:sldMk cId="4114519300" sldId="2147479189"/>
            <ac:spMk id="9" creationId="{ECA6B366-E8C2-8EB2-31C1-0FAA5ECF2080}"/>
          </ac:spMkLst>
        </pc:spChg>
        <pc:spChg chg="add mod">
          <ac:chgData name="Bob Ward" userId="6da7c2dd-8e2e-469f-a216-c384312e2a2d" providerId="ADAL" clId="{62870759-0822-402D-B25C-BB6298B1EE64}" dt="2023-10-31T21:26:05.340" v="50106" actId="1076"/>
          <ac:spMkLst>
            <pc:docMk/>
            <pc:sldMk cId="4114519300" sldId="2147479189"/>
            <ac:spMk id="10" creationId="{3382A1CF-2AA4-7C5E-0093-C96AD276204B}"/>
          </ac:spMkLst>
        </pc:spChg>
        <pc:spChg chg="add mod">
          <ac:chgData name="Bob Ward" userId="6da7c2dd-8e2e-469f-a216-c384312e2a2d" providerId="ADAL" clId="{62870759-0822-402D-B25C-BB6298B1EE64}" dt="2023-10-31T21:26:26.353" v="50155" actId="20577"/>
          <ac:spMkLst>
            <pc:docMk/>
            <pc:sldMk cId="4114519300" sldId="2147479189"/>
            <ac:spMk id="11" creationId="{DC10546C-DE48-E39F-D8C8-28442506455C}"/>
          </ac:spMkLst>
        </pc:spChg>
        <pc:graphicFrameChg chg="add mod modGraphic">
          <ac:chgData name="Bob Ward" userId="6da7c2dd-8e2e-469f-a216-c384312e2a2d" providerId="ADAL" clId="{62870759-0822-402D-B25C-BB6298B1EE64}" dt="2023-10-31T21:25:46.173" v="50100" actId="20577"/>
          <ac:graphicFrameMkLst>
            <pc:docMk/>
            <pc:sldMk cId="4114519300" sldId="2147479189"/>
            <ac:graphicFrameMk id="3" creationId="{3A3669DA-442A-101E-0E8C-20D942A4B863}"/>
          </ac:graphicFrameMkLst>
        </pc:graphicFrameChg>
      </pc:sldChg>
      <pc:sldChg chg="modSp new del mod ord">
        <pc:chgData name="Bob Ward" userId="6da7c2dd-8e2e-469f-a216-c384312e2a2d" providerId="ADAL" clId="{62870759-0822-402D-B25C-BB6298B1EE64}" dt="2023-10-31T00:47:24.229" v="43799" actId="47"/>
        <pc:sldMkLst>
          <pc:docMk/>
          <pc:sldMk cId="3250706681" sldId="2147479190"/>
        </pc:sldMkLst>
        <pc:spChg chg="mod">
          <ac:chgData name="Bob Ward" userId="6da7c2dd-8e2e-469f-a216-c384312e2a2d" providerId="ADAL" clId="{62870759-0822-402D-B25C-BB6298B1EE64}" dt="2023-10-30T02:59:29.427" v="39633" actId="20577"/>
          <ac:spMkLst>
            <pc:docMk/>
            <pc:sldMk cId="3250706681" sldId="2147479190"/>
            <ac:spMk id="2" creationId="{F8B3231B-210F-3414-671C-96600C6229BC}"/>
          </ac:spMkLst>
        </pc:spChg>
      </pc:sldChg>
      <pc:sldChg chg="modSp add del mod">
        <pc:chgData name="Bob Ward" userId="6da7c2dd-8e2e-469f-a216-c384312e2a2d" providerId="ADAL" clId="{62870759-0822-402D-B25C-BB6298B1EE64}" dt="2023-10-31T00:48:24.282" v="43844" actId="47"/>
        <pc:sldMkLst>
          <pc:docMk/>
          <pc:sldMk cId="3847046408" sldId="2147479191"/>
        </pc:sldMkLst>
        <pc:spChg chg="mod">
          <ac:chgData name="Bob Ward" userId="6da7c2dd-8e2e-469f-a216-c384312e2a2d" providerId="ADAL" clId="{62870759-0822-402D-B25C-BB6298B1EE64}" dt="2023-10-30T03:00:04.033" v="39656" actId="20577"/>
          <ac:spMkLst>
            <pc:docMk/>
            <pc:sldMk cId="3847046408" sldId="2147479191"/>
            <ac:spMk id="2" creationId="{3F28BB80-1034-70F2-C551-2CFF84384EB5}"/>
          </ac:spMkLst>
        </pc:spChg>
      </pc:sldChg>
      <pc:sldChg chg="addSp modSp new del mod ord">
        <pc:chgData name="Bob Ward" userId="6da7c2dd-8e2e-469f-a216-c384312e2a2d" providerId="ADAL" clId="{62870759-0822-402D-B25C-BB6298B1EE64}" dt="2023-10-31T00:08:00.636" v="42421" actId="47"/>
        <pc:sldMkLst>
          <pc:docMk/>
          <pc:sldMk cId="1484407440" sldId="2147479192"/>
        </pc:sldMkLst>
        <pc:spChg chg="mod">
          <ac:chgData name="Bob Ward" userId="6da7c2dd-8e2e-469f-a216-c384312e2a2d" providerId="ADAL" clId="{62870759-0822-402D-B25C-BB6298B1EE64}" dt="2023-10-30T03:07:10.463" v="39942" actId="20577"/>
          <ac:spMkLst>
            <pc:docMk/>
            <pc:sldMk cId="1484407440" sldId="2147479192"/>
            <ac:spMk id="2" creationId="{F4889BD7-70CF-7254-F142-0BFFF3C5E2A7}"/>
          </ac:spMkLst>
        </pc:spChg>
        <pc:spChg chg="add mod">
          <ac:chgData name="Bob Ward" userId="6da7c2dd-8e2e-469f-a216-c384312e2a2d" providerId="ADAL" clId="{62870759-0822-402D-B25C-BB6298B1EE64}" dt="2023-10-31T00:00:18.755" v="42343" actId="1076"/>
          <ac:spMkLst>
            <pc:docMk/>
            <pc:sldMk cId="1484407440" sldId="2147479192"/>
            <ac:spMk id="5" creationId="{8D9C8235-6B12-0164-ABB6-6919DA897B29}"/>
          </ac:spMkLst>
        </pc:spChg>
        <pc:graphicFrameChg chg="add mod modGraphic">
          <ac:chgData name="Bob Ward" userId="6da7c2dd-8e2e-469f-a216-c384312e2a2d" providerId="ADAL" clId="{62870759-0822-402D-B25C-BB6298B1EE64}" dt="2023-10-30T23:59:40.539" v="42296" actId="20577"/>
          <ac:graphicFrameMkLst>
            <pc:docMk/>
            <pc:sldMk cId="1484407440" sldId="2147479192"/>
            <ac:graphicFrameMk id="3" creationId="{664CDA53-439A-15EF-4D4F-BFCFF7C1D77C}"/>
          </ac:graphicFrameMkLst>
        </pc:graphicFrameChg>
      </pc:sldChg>
      <pc:sldChg chg="modSp add del mod">
        <pc:chgData name="Bob Ward" userId="6da7c2dd-8e2e-469f-a216-c384312e2a2d" providerId="ADAL" clId="{62870759-0822-402D-B25C-BB6298B1EE64}" dt="2023-10-30T21:54:19.096" v="41526" actId="47"/>
        <pc:sldMkLst>
          <pc:docMk/>
          <pc:sldMk cId="4142055472" sldId="2147479193"/>
        </pc:sldMkLst>
        <pc:spChg chg="mod">
          <ac:chgData name="Bob Ward" userId="6da7c2dd-8e2e-469f-a216-c384312e2a2d" providerId="ADAL" clId="{62870759-0822-402D-B25C-BB6298B1EE64}" dt="2023-10-30T03:07:27.105" v="40023" actId="20577"/>
          <ac:spMkLst>
            <pc:docMk/>
            <pc:sldMk cId="4142055472" sldId="2147479193"/>
            <ac:spMk id="2" creationId="{F4889BD7-70CF-7254-F142-0BFFF3C5E2A7}"/>
          </ac:spMkLst>
        </pc:spChg>
      </pc:sldChg>
      <pc:sldChg chg="addSp delSp modSp new del mod ord">
        <pc:chgData name="Bob Ward" userId="6da7c2dd-8e2e-469f-a216-c384312e2a2d" providerId="ADAL" clId="{62870759-0822-402D-B25C-BB6298B1EE64}" dt="2023-10-31T03:22:41.703" v="45581" actId="47"/>
        <pc:sldMkLst>
          <pc:docMk/>
          <pc:sldMk cId="3473536226" sldId="2147479194"/>
        </pc:sldMkLst>
        <pc:spChg chg="mod">
          <ac:chgData name="Bob Ward" userId="6da7c2dd-8e2e-469f-a216-c384312e2a2d" providerId="ADAL" clId="{62870759-0822-402D-B25C-BB6298B1EE64}" dt="2023-10-31T03:21:51.671" v="45579" actId="1076"/>
          <ac:spMkLst>
            <pc:docMk/>
            <pc:sldMk cId="3473536226" sldId="2147479194"/>
            <ac:spMk id="2" creationId="{C60DF57E-2D47-0EDA-38E7-809377BDE22B}"/>
          </ac:spMkLst>
        </pc:spChg>
        <pc:spChg chg="del">
          <ac:chgData name="Bob Ward" userId="6da7c2dd-8e2e-469f-a216-c384312e2a2d" providerId="ADAL" clId="{62870759-0822-402D-B25C-BB6298B1EE64}" dt="2023-10-31T02:50:51.644" v="45537" actId="478"/>
          <ac:spMkLst>
            <pc:docMk/>
            <pc:sldMk cId="3473536226" sldId="2147479194"/>
            <ac:spMk id="3" creationId="{9934289B-ABAA-8B64-C84C-185D5E6D06E2}"/>
          </ac:spMkLst>
        </pc:spChg>
        <pc:spChg chg="add del">
          <ac:chgData name="Bob Ward" userId="6da7c2dd-8e2e-469f-a216-c384312e2a2d" providerId="ADAL" clId="{62870759-0822-402D-B25C-BB6298B1EE64}" dt="2023-10-31T02:50:58.827" v="45540"/>
          <ac:spMkLst>
            <pc:docMk/>
            <pc:sldMk cId="3473536226" sldId="2147479194"/>
            <ac:spMk id="4" creationId="{6EF7A40D-3AB0-E736-CEBE-E5CC5E368385}"/>
          </ac:spMkLst>
        </pc:spChg>
        <pc:picChg chg="add mod">
          <ac:chgData name="Bob Ward" userId="6da7c2dd-8e2e-469f-a216-c384312e2a2d" providerId="ADAL" clId="{62870759-0822-402D-B25C-BB6298B1EE64}" dt="2023-10-31T03:21:53.312" v="45580" actId="1076"/>
          <ac:picMkLst>
            <pc:docMk/>
            <pc:sldMk cId="3473536226" sldId="2147479194"/>
            <ac:picMk id="5" creationId="{D6AC3144-E5CE-8AC7-2EFD-F54A21A5BB51}"/>
          </ac:picMkLst>
        </pc:picChg>
      </pc:sldChg>
      <pc:sldChg chg="addSp delSp modSp add del mod modAnim">
        <pc:chgData name="Bob Ward" userId="6da7c2dd-8e2e-469f-a216-c384312e2a2d" providerId="ADAL" clId="{62870759-0822-402D-B25C-BB6298B1EE64}" dt="2023-10-30T23:32:49.806" v="41777" actId="47"/>
        <pc:sldMkLst>
          <pc:docMk/>
          <pc:sldMk cId="1393753083" sldId="2147479195"/>
        </pc:sldMkLst>
        <pc:spChg chg="mod">
          <ac:chgData name="Bob Ward" userId="6da7c2dd-8e2e-469f-a216-c384312e2a2d" providerId="ADAL" clId="{62870759-0822-402D-B25C-BB6298B1EE64}" dt="2023-10-30T21:17:34.338" v="41084" actId="1076"/>
          <ac:spMkLst>
            <pc:docMk/>
            <pc:sldMk cId="1393753083" sldId="2147479195"/>
            <ac:spMk id="2" creationId="{E85F03A3-33A3-9626-DB99-A160FC1409E0}"/>
          </ac:spMkLst>
        </pc:spChg>
        <pc:spChg chg="add del">
          <ac:chgData name="Bob Ward" userId="6da7c2dd-8e2e-469f-a216-c384312e2a2d" providerId="ADAL" clId="{62870759-0822-402D-B25C-BB6298B1EE64}" dt="2023-10-30T16:49:25.604" v="40085"/>
          <ac:spMkLst>
            <pc:docMk/>
            <pc:sldMk cId="1393753083" sldId="2147479195"/>
            <ac:spMk id="3" creationId="{27B0A4CB-8373-5C01-4CEA-CE453A838680}"/>
          </ac:spMkLst>
        </pc:spChg>
        <pc:spChg chg="add mod">
          <ac:chgData name="Bob Ward" userId="6da7c2dd-8e2e-469f-a216-c384312e2a2d" providerId="ADAL" clId="{62870759-0822-402D-B25C-BB6298B1EE64}" dt="2023-10-30T16:58:42.949" v="40113" actId="1076"/>
          <ac:spMkLst>
            <pc:docMk/>
            <pc:sldMk cId="1393753083" sldId="2147479195"/>
            <ac:spMk id="6" creationId="{15E7B041-A14D-DECD-4184-A7BDA6719D75}"/>
          </ac:spMkLst>
        </pc:spChg>
        <pc:spChg chg="add mod">
          <ac:chgData name="Bob Ward" userId="6da7c2dd-8e2e-469f-a216-c384312e2a2d" providerId="ADAL" clId="{62870759-0822-402D-B25C-BB6298B1EE64}" dt="2023-10-30T21:38:32.483" v="41434"/>
          <ac:spMkLst>
            <pc:docMk/>
            <pc:sldMk cId="1393753083" sldId="2147479195"/>
            <ac:spMk id="8" creationId="{80D11AED-60F0-F0E2-D117-C63B80D3ABA7}"/>
          </ac:spMkLst>
        </pc:spChg>
        <pc:spChg chg="add mod">
          <ac:chgData name="Bob Ward" userId="6da7c2dd-8e2e-469f-a216-c384312e2a2d" providerId="ADAL" clId="{62870759-0822-402D-B25C-BB6298B1EE64}" dt="2023-10-30T21:17:29.824" v="41083" actId="1076"/>
          <ac:spMkLst>
            <pc:docMk/>
            <pc:sldMk cId="1393753083" sldId="2147479195"/>
            <ac:spMk id="10" creationId="{B4F64AF9-4D87-C328-693E-CB8D156D1F92}"/>
          </ac:spMkLst>
        </pc:spChg>
        <pc:spChg chg="add mod">
          <ac:chgData name="Bob Ward" userId="6da7c2dd-8e2e-469f-a216-c384312e2a2d" providerId="ADAL" clId="{62870759-0822-402D-B25C-BB6298B1EE64}" dt="2023-10-30T16:59:36.996" v="40125" actId="552"/>
          <ac:spMkLst>
            <pc:docMk/>
            <pc:sldMk cId="1393753083" sldId="2147479195"/>
            <ac:spMk id="12" creationId="{FBFBEFF2-C08A-2BA5-C81D-B1CA2A1AFE89}"/>
          </ac:spMkLst>
        </pc:spChg>
        <pc:spChg chg="add mod">
          <ac:chgData name="Bob Ward" userId="6da7c2dd-8e2e-469f-a216-c384312e2a2d" providerId="ADAL" clId="{62870759-0822-402D-B25C-BB6298B1EE64}" dt="2023-10-30T21:17:25.832" v="41082" actId="1076"/>
          <ac:spMkLst>
            <pc:docMk/>
            <pc:sldMk cId="1393753083" sldId="2147479195"/>
            <ac:spMk id="14" creationId="{39E0E1D1-A447-75C1-6DCA-A6E3D48E6F95}"/>
          </ac:spMkLst>
        </pc:spChg>
        <pc:spChg chg="add mod">
          <ac:chgData name="Bob Ward" userId="6da7c2dd-8e2e-469f-a216-c384312e2a2d" providerId="ADAL" clId="{62870759-0822-402D-B25C-BB6298B1EE64}" dt="2023-10-30T21:17:29.824" v="41083" actId="1076"/>
          <ac:spMkLst>
            <pc:docMk/>
            <pc:sldMk cId="1393753083" sldId="2147479195"/>
            <ac:spMk id="16" creationId="{A1AD1B08-1C0E-FB97-E3DE-AD63C5DB8345}"/>
          </ac:spMkLst>
        </pc:spChg>
        <pc:spChg chg="add mod">
          <ac:chgData name="Bob Ward" userId="6da7c2dd-8e2e-469f-a216-c384312e2a2d" providerId="ADAL" clId="{62870759-0822-402D-B25C-BB6298B1EE64}" dt="2023-10-30T23:09:39.069" v="41539" actId="1076"/>
          <ac:spMkLst>
            <pc:docMk/>
            <pc:sldMk cId="1393753083" sldId="2147479195"/>
            <ac:spMk id="17" creationId="{0FB11B8F-0C13-6678-14C1-AEEC95BDFC4D}"/>
          </ac:spMkLst>
        </pc:spChg>
        <pc:spChg chg="add mod">
          <ac:chgData name="Bob Ward" userId="6da7c2dd-8e2e-469f-a216-c384312e2a2d" providerId="ADAL" clId="{62870759-0822-402D-B25C-BB6298B1EE64}" dt="2023-10-30T23:19:08.999" v="41681" actId="20577"/>
          <ac:spMkLst>
            <pc:docMk/>
            <pc:sldMk cId="1393753083" sldId="2147479195"/>
            <ac:spMk id="19" creationId="{039C35D9-CBFB-556D-87E1-59A3B673832A}"/>
          </ac:spMkLst>
        </pc:spChg>
        <pc:spChg chg="add del mod">
          <ac:chgData name="Bob Ward" userId="6da7c2dd-8e2e-469f-a216-c384312e2a2d" providerId="ADAL" clId="{62870759-0822-402D-B25C-BB6298B1EE64}" dt="2023-10-30T21:38:23.211" v="41432" actId="478"/>
          <ac:spMkLst>
            <pc:docMk/>
            <pc:sldMk cId="1393753083" sldId="2147479195"/>
            <ac:spMk id="20" creationId="{F73CA29F-1EF9-2816-7F4A-F15368B7876C}"/>
          </ac:spMkLst>
        </pc:spChg>
        <pc:spChg chg="add del mod">
          <ac:chgData name="Bob Ward" userId="6da7c2dd-8e2e-469f-a216-c384312e2a2d" providerId="ADAL" clId="{62870759-0822-402D-B25C-BB6298B1EE64}" dt="2023-10-30T21:38:42.781" v="41437" actId="478"/>
          <ac:spMkLst>
            <pc:docMk/>
            <pc:sldMk cId="1393753083" sldId="2147479195"/>
            <ac:spMk id="22" creationId="{5A6F5858-5BF2-86B4-67C1-66037D586CB7}"/>
          </ac:spMkLst>
        </pc:spChg>
        <pc:spChg chg="add mod">
          <ac:chgData name="Bob Ward" userId="6da7c2dd-8e2e-469f-a216-c384312e2a2d" providerId="ADAL" clId="{62870759-0822-402D-B25C-BB6298B1EE64}" dt="2023-10-30T21:39:01.606" v="41465" actId="1076"/>
          <ac:spMkLst>
            <pc:docMk/>
            <pc:sldMk cId="1393753083" sldId="2147479195"/>
            <ac:spMk id="24" creationId="{FEF424C2-66B2-1766-B967-4A5B7EC519BA}"/>
          </ac:spMkLst>
        </pc:spChg>
        <pc:spChg chg="add mod">
          <ac:chgData name="Bob Ward" userId="6da7c2dd-8e2e-469f-a216-c384312e2a2d" providerId="ADAL" clId="{62870759-0822-402D-B25C-BB6298B1EE64}" dt="2023-10-30T21:39:33.684" v="41514" actId="1076"/>
          <ac:spMkLst>
            <pc:docMk/>
            <pc:sldMk cId="1393753083" sldId="2147479195"/>
            <ac:spMk id="26" creationId="{8AF4DE9B-5B39-5BCC-F798-7F15C80DBF37}"/>
          </ac:spMkLst>
        </pc:spChg>
        <pc:spChg chg="add mod">
          <ac:chgData name="Bob Ward" userId="6da7c2dd-8e2e-469f-a216-c384312e2a2d" providerId="ADAL" clId="{62870759-0822-402D-B25C-BB6298B1EE64}" dt="2023-10-30T21:40:12.494" v="41520" actId="1076"/>
          <ac:spMkLst>
            <pc:docMk/>
            <pc:sldMk cId="1393753083" sldId="2147479195"/>
            <ac:spMk id="27" creationId="{1E2AD143-9156-9FF2-F5EE-1218DFE28EA1}"/>
          </ac:spMkLst>
        </pc:spChg>
        <pc:spChg chg="add mod">
          <ac:chgData name="Bob Ward" userId="6da7c2dd-8e2e-469f-a216-c384312e2a2d" providerId="ADAL" clId="{62870759-0822-402D-B25C-BB6298B1EE64}" dt="2023-10-30T21:40:26.095" v="41523" actId="1076"/>
          <ac:spMkLst>
            <pc:docMk/>
            <pc:sldMk cId="1393753083" sldId="2147479195"/>
            <ac:spMk id="28" creationId="{ECF1D796-82E3-3EA9-2404-BDAEF2A3E1CA}"/>
          </ac:spMkLst>
        </pc:spChg>
        <pc:picChg chg="add mod">
          <ac:chgData name="Bob Ward" userId="6da7c2dd-8e2e-469f-a216-c384312e2a2d" providerId="ADAL" clId="{62870759-0822-402D-B25C-BB6298B1EE64}" dt="2023-10-30T23:09:22.891" v="41533" actId="14100"/>
          <ac:picMkLst>
            <pc:docMk/>
            <pc:sldMk cId="1393753083" sldId="2147479195"/>
            <ac:picMk id="4" creationId="{A05584A4-DA89-BDE4-97FA-85D2AF5874C5}"/>
          </ac:picMkLst>
        </pc:picChg>
        <pc:picChg chg="del">
          <ac:chgData name="Bob Ward" userId="6da7c2dd-8e2e-469f-a216-c384312e2a2d" providerId="ADAL" clId="{62870759-0822-402D-B25C-BB6298B1EE64}" dt="2023-10-30T16:49:22.124" v="40083" actId="478"/>
          <ac:picMkLst>
            <pc:docMk/>
            <pc:sldMk cId="1393753083" sldId="2147479195"/>
            <ac:picMk id="1026" creationId="{E92D3CD6-B6FA-1D87-4F27-6D541AC5BB0B}"/>
          </ac:picMkLst>
        </pc:picChg>
      </pc:sldChg>
      <pc:sldChg chg="modSp add del mod ord">
        <pc:chgData name="Bob Ward" userId="6da7c2dd-8e2e-469f-a216-c384312e2a2d" providerId="ADAL" clId="{62870759-0822-402D-B25C-BB6298B1EE64}" dt="2023-10-30T17:13:00.907" v="40277" actId="47"/>
        <pc:sldMkLst>
          <pc:docMk/>
          <pc:sldMk cId="218368999" sldId="2147479196"/>
        </pc:sldMkLst>
        <pc:spChg chg="mod">
          <ac:chgData name="Bob Ward" userId="6da7c2dd-8e2e-469f-a216-c384312e2a2d" providerId="ADAL" clId="{62870759-0822-402D-B25C-BB6298B1EE64}" dt="2023-10-30T17:12:53.951" v="40275" actId="1076"/>
          <ac:spMkLst>
            <pc:docMk/>
            <pc:sldMk cId="218368999" sldId="2147479196"/>
            <ac:spMk id="3" creationId="{E95B10AC-D0CE-4A74-90A4-59E25D55300A}"/>
          </ac:spMkLst>
        </pc:spChg>
      </pc:sldChg>
      <pc:sldChg chg="add del">
        <pc:chgData name="Bob Ward" userId="6da7c2dd-8e2e-469f-a216-c384312e2a2d" providerId="ADAL" clId="{62870759-0822-402D-B25C-BB6298B1EE64}" dt="2023-10-30T17:05:20.830" v="40192"/>
        <pc:sldMkLst>
          <pc:docMk/>
          <pc:sldMk cId="345084509" sldId="2147479196"/>
        </pc:sldMkLst>
      </pc:sldChg>
      <pc:sldChg chg="add del">
        <pc:chgData name="Bob Ward" userId="6da7c2dd-8e2e-469f-a216-c384312e2a2d" providerId="ADAL" clId="{62870759-0822-402D-B25C-BB6298B1EE64}" dt="2023-10-30T17:05:16.394" v="40190"/>
        <pc:sldMkLst>
          <pc:docMk/>
          <pc:sldMk cId="1126355010" sldId="2147479196"/>
        </pc:sldMkLst>
      </pc:sldChg>
      <pc:sldChg chg="modSp add mod">
        <pc:chgData name="Bob Ward" userId="6da7c2dd-8e2e-469f-a216-c384312e2a2d" providerId="ADAL" clId="{62870759-0822-402D-B25C-BB6298B1EE64}" dt="2023-10-30T23:33:08.667" v="41788" actId="1076"/>
        <pc:sldMkLst>
          <pc:docMk/>
          <pc:sldMk cId="1191893374" sldId="2147479196"/>
        </pc:sldMkLst>
        <pc:spChg chg="mod">
          <ac:chgData name="Bob Ward" userId="6da7c2dd-8e2e-469f-a216-c384312e2a2d" providerId="ADAL" clId="{62870759-0822-402D-B25C-BB6298B1EE64}" dt="2023-10-30T23:32:54.818" v="41787" actId="20577"/>
          <ac:spMkLst>
            <pc:docMk/>
            <pc:sldMk cId="1191893374" sldId="2147479196"/>
            <ac:spMk id="2" creationId="{E85F03A3-33A3-9626-DB99-A160FC1409E0}"/>
          </ac:spMkLst>
        </pc:spChg>
        <pc:spChg chg="mod">
          <ac:chgData name="Bob Ward" userId="6da7c2dd-8e2e-469f-a216-c384312e2a2d" providerId="ADAL" clId="{62870759-0822-402D-B25C-BB6298B1EE64}" dt="2023-10-30T23:33:08.667" v="41788" actId="1076"/>
          <ac:spMkLst>
            <pc:docMk/>
            <pc:sldMk cId="1191893374" sldId="2147479196"/>
            <ac:spMk id="19" creationId="{039C35D9-CBFB-556D-87E1-59A3B673832A}"/>
          </ac:spMkLst>
        </pc:spChg>
      </pc:sldChg>
      <pc:sldChg chg="addSp delSp modSp add mod addAnim delAnim">
        <pc:chgData name="Bob Ward" userId="6da7c2dd-8e2e-469f-a216-c384312e2a2d" providerId="ADAL" clId="{62870759-0822-402D-B25C-BB6298B1EE64}" dt="2023-10-30T23:36:03.145" v="41923" actId="1076"/>
        <pc:sldMkLst>
          <pc:docMk/>
          <pc:sldMk cId="344868526" sldId="2147479197"/>
        </pc:sldMkLst>
        <pc:spChg chg="mod">
          <ac:chgData name="Bob Ward" userId="6da7c2dd-8e2e-469f-a216-c384312e2a2d" providerId="ADAL" clId="{62870759-0822-402D-B25C-BB6298B1EE64}" dt="2023-10-30T23:33:19.569" v="41801" actId="20577"/>
          <ac:spMkLst>
            <pc:docMk/>
            <pc:sldMk cId="344868526" sldId="2147479197"/>
            <ac:spMk id="2" creationId="{E85F03A3-33A3-9626-DB99-A160FC1409E0}"/>
          </ac:spMkLst>
        </pc:spChg>
        <pc:spChg chg="add del">
          <ac:chgData name="Bob Ward" userId="6da7c2dd-8e2e-469f-a216-c384312e2a2d" providerId="ADAL" clId="{62870759-0822-402D-B25C-BB6298B1EE64}" dt="2023-10-30T23:31:26.377" v="41758"/>
          <ac:spMkLst>
            <pc:docMk/>
            <pc:sldMk cId="344868526" sldId="2147479197"/>
            <ac:spMk id="3" creationId="{4EF2AE13-8671-5773-1789-6B66977DF4D0}"/>
          </ac:spMkLst>
        </pc:spChg>
        <pc:spChg chg="add del">
          <ac:chgData name="Bob Ward" userId="6da7c2dd-8e2e-469f-a216-c384312e2a2d" providerId="ADAL" clId="{62870759-0822-402D-B25C-BB6298B1EE64}" dt="2023-10-30T23:31:17.972" v="41756" actId="478"/>
          <ac:spMkLst>
            <pc:docMk/>
            <pc:sldMk cId="344868526" sldId="2147479197"/>
            <ac:spMk id="6" creationId="{15E7B041-A14D-DECD-4184-A7BDA6719D75}"/>
          </ac:spMkLst>
        </pc:spChg>
        <pc:spChg chg="add del">
          <ac:chgData name="Bob Ward" userId="6da7c2dd-8e2e-469f-a216-c384312e2a2d" providerId="ADAL" clId="{62870759-0822-402D-B25C-BB6298B1EE64}" dt="2023-10-30T23:32:14.348" v="41765"/>
          <ac:spMkLst>
            <pc:docMk/>
            <pc:sldMk cId="344868526" sldId="2147479197"/>
            <ac:spMk id="7" creationId="{9ABAC74B-8248-2787-F173-8DBC64B32BE6}"/>
          </ac:spMkLst>
        </pc:spChg>
        <pc:spChg chg="add del">
          <ac:chgData name="Bob Ward" userId="6da7c2dd-8e2e-469f-a216-c384312e2a2d" providerId="ADAL" clId="{62870759-0822-402D-B25C-BB6298B1EE64}" dt="2023-10-30T23:31:17.972" v="41756" actId="478"/>
          <ac:spMkLst>
            <pc:docMk/>
            <pc:sldMk cId="344868526" sldId="2147479197"/>
            <ac:spMk id="8" creationId="{80D11AED-60F0-F0E2-D117-C63B80D3ABA7}"/>
          </ac:spMkLst>
        </pc:spChg>
        <pc:spChg chg="add del">
          <ac:chgData name="Bob Ward" userId="6da7c2dd-8e2e-469f-a216-c384312e2a2d" providerId="ADAL" clId="{62870759-0822-402D-B25C-BB6298B1EE64}" dt="2023-10-30T23:31:17.972" v="41756" actId="478"/>
          <ac:spMkLst>
            <pc:docMk/>
            <pc:sldMk cId="344868526" sldId="2147479197"/>
            <ac:spMk id="10" creationId="{B4F64AF9-4D87-C328-693E-CB8D156D1F92}"/>
          </ac:spMkLst>
        </pc:spChg>
        <pc:spChg chg="add del">
          <ac:chgData name="Bob Ward" userId="6da7c2dd-8e2e-469f-a216-c384312e2a2d" providerId="ADAL" clId="{62870759-0822-402D-B25C-BB6298B1EE64}" dt="2023-10-30T23:32:31.841" v="41770"/>
          <ac:spMkLst>
            <pc:docMk/>
            <pc:sldMk cId="344868526" sldId="2147479197"/>
            <ac:spMk id="11" creationId="{55FD75D2-5952-BF6A-9786-BDFA1C8B3789}"/>
          </ac:spMkLst>
        </pc:spChg>
        <pc:spChg chg="add del">
          <ac:chgData name="Bob Ward" userId="6da7c2dd-8e2e-469f-a216-c384312e2a2d" providerId="ADAL" clId="{62870759-0822-402D-B25C-BB6298B1EE64}" dt="2023-10-30T23:31:17.972" v="41756" actId="478"/>
          <ac:spMkLst>
            <pc:docMk/>
            <pc:sldMk cId="344868526" sldId="2147479197"/>
            <ac:spMk id="12" creationId="{FBFBEFF2-C08A-2BA5-C81D-B1CA2A1AFE89}"/>
          </ac:spMkLst>
        </pc:spChg>
        <pc:spChg chg="add del">
          <ac:chgData name="Bob Ward" userId="6da7c2dd-8e2e-469f-a216-c384312e2a2d" providerId="ADAL" clId="{62870759-0822-402D-B25C-BB6298B1EE64}" dt="2023-10-30T23:31:17.972" v="41756" actId="478"/>
          <ac:spMkLst>
            <pc:docMk/>
            <pc:sldMk cId="344868526" sldId="2147479197"/>
            <ac:spMk id="14" creationId="{39E0E1D1-A447-75C1-6DCA-A6E3D48E6F95}"/>
          </ac:spMkLst>
        </pc:spChg>
        <pc:spChg chg="add mod">
          <ac:chgData name="Bob Ward" userId="6da7c2dd-8e2e-469f-a216-c384312e2a2d" providerId="ADAL" clId="{62870759-0822-402D-B25C-BB6298B1EE64}" dt="2023-10-30T23:34:02.195" v="41803" actId="1076"/>
          <ac:spMkLst>
            <pc:docMk/>
            <pc:sldMk cId="344868526" sldId="2147479197"/>
            <ac:spMk id="15" creationId="{BFDC4E2E-47D0-736E-5379-F37423E49A79}"/>
          </ac:spMkLst>
        </pc:spChg>
        <pc:spChg chg="add del">
          <ac:chgData name="Bob Ward" userId="6da7c2dd-8e2e-469f-a216-c384312e2a2d" providerId="ADAL" clId="{62870759-0822-402D-B25C-BB6298B1EE64}" dt="2023-10-30T23:31:17.972" v="41756" actId="478"/>
          <ac:spMkLst>
            <pc:docMk/>
            <pc:sldMk cId="344868526" sldId="2147479197"/>
            <ac:spMk id="16" creationId="{A1AD1B08-1C0E-FB97-E3DE-AD63C5DB8345}"/>
          </ac:spMkLst>
        </pc:spChg>
        <pc:spChg chg="add del">
          <ac:chgData name="Bob Ward" userId="6da7c2dd-8e2e-469f-a216-c384312e2a2d" providerId="ADAL" clId="{62870759-0822-402D-B25C-BB6298B1EE64}" dt="2023-10-30T23:31:17.972" v="41756" actId="478"/>
          <ac:spMkLst>
            <pc:docMk/>
            <pc:sldMk cId="344868526" sldId="2147479197"/>
            <ac:spMk id="17" creationId="{0FB11B8F-0C13-6678-14C1-AEEC95BDFC4D}"/>
          </ac:spMkLst>
        </pc:spChg>
        <pc:spChg chg="del">
          <ac:chgData name="Bob Ward" userId="6da7c2dd-8e2e-469f-a216-c384312e2a2d" providerId="ADAL" clId="{62870759-0822-402D-B25C-BB6298B1EE64}" dt="2023-10-30T23:31:17.972" v="41756" actId="478"/>
          <ac:spMkLst>
            <pc:docMk/>
            <pc:sldMk cId="344868526" sldId="2147479197"/>
            <ac:spMk id="19" creationId="{039C35D9-CBFB-556D-87E1-59A3B673832A}"/>
          </ac:spMkLst>
        </pc:spChg>
        <pc:spChg chg="add mod">
          <ac:chgData name="Bob Ward" userId="6da7c2dd-8e2e-469f-a216-c384312e2a2d" providerId="ADAL" clId="{62870759-0822-402D-B25C-BB6298B1EE64}" dt="2023-10-30T23:34:18.168" v="41807" actId="1076"/>
          <ac:spMkLst>
            <pc:docMk/>
            <pc:sldMk cId="344868526" sldId="2147479197"/>
            <ac:spMk id="20" creationId="{BAC9FBA9-B340-2EE9-CE49-3ADDD16F9E83}"/>
          </ac:spMkLst>
        </pc:spChg>
        <pc:spChg chg="add mod">
          <ac:chgData name="Bob Ward" userId="6da7c2dd-8e2e-469f-a216-c384312e2a2d" providerId="ADAL" clId="{62870759-0822-402D-B25C-BB6298B1EE64}" dt="2023-10-30T23:36:03.145" v="41923" actId="1076"/>
          <ac:spMkLst>
            <pc:docMk/>
            <pc:sldMk cId="344868526" sldId="2147479197"/>
            <ac:spMk id="21" creationId="{160328C9-05E4-6F95-5CF0-41B67B41D133}"/>
          </ac:spMkLst>
        </pc:spChg>
        <pc:spChg chg="del">
          <ac:chgData name="Bob Ward" userId="6da7c2dd-8e2e-469f-a216-c384312e2a2d" providerId="ADAL" clId="{62870759-0822-402D-B25C-BB6298B1EE64}" dt="2023-10-30T23:31:17.972" v="41756" actId="478"/>
          <ac:spMkLst>
            <pc:docMk/>
            <pc:sldMk cId="344868526" sldId="2147479197"/>
            <ac:spMk id="24" creationId="{FEF424C2-66B2-1766-B967-4A5B7EC519BA}"/>
          </ac:spMkLst>
        </pc:spChg>
        <pc:spChg chg="del">
          <ac:chgData name="Bob Ward" userId="6da7c2dd-8e2e-469f-a216-c384312e2a2d" providerId="ADAL" clId="{62870759-0822-402D-B25C-BB6298B1EE64}" dt="2023-10-30T23:31:17.972" v="41756" actId="478"/>
          <ac:spMkLst>
            <pc:docMk/>
            <pc:sldMk cId="344868526" sldId="2147479197"/>
            <ac:spMk id="26" creationId="{8AF4DE9B-5B39-5BCC-F798-7F15C80DBF37}"/>
          </ac:spMkLst>
        </pc:spChg>
        <pc:spChg chg="del">
          <ac:chgData name="Bob Ward" userId="6da7c2dd-8e2e-469f-a216-c384312e2a2d" providerId="ADAL" clId="{62870759-0822-402D-B25C-BB6298B1EE64}" dt="2023-10-30T23:31:17.972" v="41756" actId="478"/>
          <ac:spMkLst>
            <pc:docMk/>
            <pc:sldMk cId="344868526" sldId="2147479197"/>
            <ac:spMk id="27" creationId="{1E2AD143-9156-9FF2-F5EE-1218DFE28EA1}"/>
          </ac:spMkLst>
        </pc:spChg>
        <pc:spChg chg="del">
          <ac:chgData name="Bob Ward" userId="6da7c2dd-8e2e-469f-a216-c384312e2a2d" providerId="ADAL" clId="{62870759-0822-402D-B25C-BB6298B1EE64}" dt="2023-10-30T23:31:17.972" v="41756" actId="478"/>
          <ac:spMkLst>
            <pc:docMk/>
            <pc:sldMk cId="344868526" sldId="2147479197"/>
            <ac:spMk id="28" creationId="{ECF1D796-82E3-3EA9-2404-BDAEF2A3E1CA}"/>
          </ac:spMkLst>
        </pc:spChg>
        <pc:picChg chg="del">
          <ac:chgData name="Bob Ward" userId="6da7c2dd-8e2e-469f-a216-c384312e2a2d" providerId="ADAL" clId="{62870759-0822-402D-B25C-BB6298B1EE64}" dt="2023-10-30T23:31:17.972" v="41756" actId="478"/>
          <ac:picMkLst>
            <pc:docMk/>
            <pc:sldMk cId="344868526" sldId="2147479197"/>
            <ac:picMk id="4" creationId="{A05584A4-DA89-BDE4-97FA-85D2AF5874C5}"/>
          </ac:picMkLst>
        </pc:picChg>
        <pc:picChg chg="add mod">
          <ac:chgData name="Bob Ward" userId="6da7c2dd-8e2e-469f-a216-c384312e2a2d" providerId="ADAL" clId="{62870759-0822-402D-B25C-BB6298B1EE64}" dt="2023-10-30T23:35:53.779" v="41920" actId="1076"/>
          <ac:picMkLst>
            <pc:docMk/>
            <pc:sldMk cId="344868526" sldId="2147479197"/>
            <ac:picMk id="5" creationId="{F78BFF21-2EBE-B5CC-4D48-12EFE90BCD9C}"/>
          </ac:picMkLst>
        </pc:picChg>
        <pc:picChg chg="add mod">
          <ac:chgData name="Bob Ward" userId="6da7c2dd-8e2e-469f-a216-c384312e2a2d" providerId="ADAL" clId="{62870759-0822-402D-B25C-BB6298B1EE64}" dt="2023-10-30T23:32:41.913" v="41776" actId="1076"/>
          <ac:picMkLst>
            <pc:docMk/>
            <pc:sldMk cId="344868526" sldId="2147479197"/>
            <ac:picMk id="9" creationId="{6AF3734A-EB15-430B-BBF7-49FDA678FDE1}"/>
          </ac:picMkLst>
        </pc:picChg>
        <pc:picChg chg="add mod">
          <ac:chgData name="Bob Ward" userId="6da7c2dd-8e2e-469f-a216-c384312e2a2d" providerId="ADAL" clId="{62870759-0822-402D-B25C-BB6298B1EE64}" dt="2023-10-30T23:32:40.752" v="41775" actId="1076"/>
          <ac:picMkLst>
            <pc:docMk/>
            <pc:sldMk cId="344868526" sldId="2147479197"/>
            <ac:picMk id="13" creationId="{32EC2704-292C-75F4-98DE-59AC2812AB0E}"/>
          </ac:picMkLst>
        </pc:picChg>
      </pc:sldChg>
      <pc:sldChg chg="add del">
        <pc:chgData name="Bob Ward" userId="6da7c2dd-8e2e-469f-a216-c384312e2a2d" providerId="ADAL" clId="{62870759-0822-402D-B25C-BB6298B1EE64}" dt="2023-10-30T17:05:16.394" v="40190"/>
        <pc:sldMkLst>
          <pc:docMk/>
          <pc:sldMk cId="1285122655" sldId="2147479197"/>
        </pc:sldMkLst>
      </pc:sldChg>
      <pc:sldChg chg="modSp add del mod ord">
        <pc:chgData name="Bob Ward" userId="6da7c2dd-8e2e-469f-a216-c384312e2a2d" providerId="ADAL" clId="{62870759-0822-402D-B25C-BB6298B1EE64}" dt="2023-10-30T17:13:00.441" v="40276" actId="47"/>
        <pc:sldMkLst>
          <pc:docMk/>
          <pc:sldMk cId="1458336608" sldId="2147479197"/>
        </pc:sldMkLst>
        <pc:spChg chg="mod">
          <ac:chgData name="Bob Ward" userId="6da7c2dd-8e2e-469f-a216-c384312e2a2d" providerId="ADAL" clId="{62870759-0822-402D-B25C-BB6298B1EE64}" dt="2023-10-30T17:06:13.580" v="40234" actId="1076"/>
          <ac:spMkLst>
            <pc:docMk/>
            <pc:sldMk cId="1458336608" sldId="2147479197"/>
            <ac:spMk id="8" creationId="{C56767AD-1FF7-4685-9BDC-A07F75CA922A}"/>
          </ac:spMkLst>
        </pc:spChg>
      </pc:sldChg>
      <pc:sldChg chg="add del">
        <pc:chgData name="Bob Ward" userId="6da7c2dd-8e2e-469f-a216-c384312e2a2d" providerId="ADAL" clId="{62870759-0822-402D-B25C-BB6298B1EE64}" dt="2023-10-30T17:05:34.562" v="40195"/>
        <pc:sldMkLst>
          <pc:docMk/>
          <pc:sldMk cId="3719515635" sldId="2147479197"/>
        </pc:sldMkLst>
      </pc:sldChg>
      <pc:sldChg chg="add del">
        <pc:chgData name="Bob Ward" userId="6da7c2dd-8e2e-469f-a216-c384312e2a2d" providerId="ADAL" clId="{62870759-0822-402D-B25C-BB6298B1EE64}" dt="2023-10-30T17:05:15.671" v="40189"/>
        <pc:sldMkLst>
          <pc:docMk/>
          <pc:sldMk cId="4203639682" sldId="2147479198"/>
        </pc:sldMkLst>
      </pc:sldChg>
      <pc:sldChg chg="add del modNotesTx">
        <pc:chgData name="Bob Ward" userId="6da7c2dd-8e2e-469f-a216-c384312e2a2d" providerId="ADAL" clId="{62870759-0822-402D-B25C-BB6298B1EE64}" dt="2023-10-31T02:20:20.612" v="45121" actId="20577"/>
        <pc:sldMkLst>
          <pc:docMk/>
          <pc:sldMk cId="4272622640" sldId="2147479198"/>
        </pc:sldMkLst>
      </pc:sldChg>
      <pc:sldChg chg="add del">
        <pc:chgData name="Bob Ward" userId="6da7c2dd-8e2e-469f-a216-c384312e2a2d" providerId="ADAL" clId="{62870759-0822-402D-B25C-BB6298B1EE64}" dt="2023-10-31T00:33:00.426" v="43421" actId="47"/>
        <pc:sldMkLst>
          <pc:docMk/>
          <pc:sldMk cId="2457297794" sldId="2147479199"/>
        </pc:sldMkLst>
      </pc:sldChg>
      <pc:sldChg chg="addSp delSp modSp add mod delAnim modAnim">
        <pc:chgData name="Bob Ward" userId="6da7c2dd-8e2e-469f-a216-c384312e2a2d" providerId="ADAL" clId="{62870759-0822-402D-B25C-BB6298B1EE64}" dt="2023-11-07T19:42:51.593" v="63955" actId="1076"/>
        <pc:sldMkLst>
          <pc:docMk/>
          <pc:sldMk cId="1725093340" sldId="2147479200"/>
        </pc:sldMkLst>
        <pc:spChg chg="mod">
          <ac:chgData name="Bob Ward" userId="6da7c2dd-8e2e-469f-a216-c384312e2a2d" providerId="ADAL" clId="{62870759-0822-402D-B25C-BB6298B1EE64}" dt="2023-10-31T00:31:54.375" v="43291" actId="20577"/>
          <ac:spMkLst>
            <pc:docMk/>
            <pc:sldMk cId="1725093340" sldId="2147479200"/>
            <ac:spMk id="2" creationId="{F329D24E-88AC-04B4-FF70-E7E088102AE4}"/>
          </ac:spMkLst>
        </pc:spChg>
        <pc:spChg chg="add mod">
          <ac:chgData name="Bob Ward" userId="6da7c2dd-8e2e-469f-a216-c384312e2a2d" providerId="ADAL" clId="{62870759-0822-402D-B25C-BB6298B1EE64}" dt="2023-11-07T19:42:34.512" v="63952" actId="20577"/>
          <ac:spMkLst>
            <pc:docMk/>
            <pc:sldMk cId="1725093340" sldId="2147479200"/>
            <ac:spMk id="3" creationId="{A8CAABE5-B48B-9574-5C5B-1B284F4DE36F}"/>
          </ac:spMkLst>
        </pc:spChg>
        <pc:spChg chg="del mod">
          <ac:chgData name="Bob Ward" userId="6da7c2dd-8e2e-469f-a216-c384312e2a2d" providerId="ADAL" clId="{62870759-0822-402D-B25C-BB6298B1EE64}" dt="2023-10-31T18:25:28.214" v="48912" actId="478"/>
          <ac:spMkLst>
            <pc:docMk/>
            <pc:sldMk cId="1725093340" sldId="2147479200"/>
            <ac:spMk id="4" creationId="{5294A86B-CC40-D237-6271-40E185564860}"/>
          </ac:spMkLst>
        </pc:spChg>
        <pc:spChg chg="mod">
          <ac:chgData name="Bob Ward" userId="6da7c2dd-8e2e-469f-a216-c384312e2a2d" providerId="ADAL" clId="{62870759-0822-402D-B25C-BB6298B1EE64}" dt="2023-10-31T18:25:29.272" v="48913"/>
          <ac:spMkLst>
            <pc:docMk/>
            <pc:sldMk cId="1725093340" sldId="2147479200"/>
            <ac:spMk id="6" creationId="{6EE8E2E2-7BF0-9A3B-C233-12FF0D8133B3}"/>
          </ac:spMkLst>
        </pc:spChg>
        <pc:spChg chg="mod">
          <ac:chgData name="Bob Ward" userId="6da7c2dd-8e2e-469f-a216-c384312e2a2d" providerId="ADAL" clId="{62870759-0822-402D-B25C-BB6298B1EE64}" dt="2023-10-31T18:25:29.272" v="48913"/>
          <ac:spMkLst>
            <pc:docMk/>
            <pc:sldMk cId="1725093340" sldId="2147479200"/>
            <ac:spMk id="7" creationId="{44A4091C-4CD5-5275-CDCF-9E3C54C39584}"/>
          </ac:spMkLst>
        </pc:spChg>
        <pc:spChg chg="mod">
          <ac:chgData name="Bob Ward" userId="6da7c2dd-8e2e-469f-a216-c384312e2a2d" providerId="ADAL" clId="{62870759-0822-402D-B25C-BB6298B1EE64}" dt="2023-10-31T18:25:29.272" v="48913"/>
          <ac:spMkLst>
            <pc:docMk/>
            <pc:sldMk cId="1725093340" sldId="2147479200"/>
            <ac:spMk id="8" creationId="{59C74DD0-07B0-C818-54B2-624CFCCF5363}"/>
          </ac:spMkLst>
        </pc:spChg>
        <pc:spChg chg="mod">
          <ac:chgData name="Bob Ward" userId="6da7c2dd-8e2e-469f-a216-c384312e2a2d" providerId="ADAL" clId="{62870759-0822-402D-B25C-BB6298B1EE64}" dt="2023-10-31T18:25:29.272" v="48913"/>
          <ac:spMkLst>
            <pc:docMk/>
            <pc:sldMk cId="1725093340" sldId="2147479200"/>
            <ac:spMk id="9" creationId="{8CA2F7B7-5636-C8D5-3C2F-D89087815EDA}"/>
          </ac:spMkLst>
        </pc:spChg>
        <pc:spChg chg="mod">
          <ac:chgData name="Bob Ward" userId="6da7c2dd-8e2e-469f-a216-c384312e2a2d" providerId="ADAL" clId="{62870759-0822-402D-B25C-BB6298B1EE64}" dt="2023-10-31T18:25:29.272" v="48913"/>
          <ac:spMkLst>
            <pc:docMk/>
            <pc:sldMk cId="1725093340" sldId="2147479200"/>
            <ac:spMk id="10" creationId="{0E84162D-C1FA-3ED6-62ED-B82C3ED0C590}"/>
          </ac:spMkLst>
        </pc:spChg>
        <pc:spChg chg="mod">
          <ac:chgData name="Bob Ward" userId="6da7c2dd-8e2e-469f-a216-c384312e2a2d" providerId="ADAL" clId="{62870759-0822-402D-B25C-BB6298B1EE64}" dt="2023-10-31T18:25:29.272" v="48913"/>
          <ac:spMkLst>
            <pc:docMk/>
            <pc:sldMk cId="1725093340" sldId="2147479200"/>
            <ac:spMk id="11" creationId="{EA74A1D8-33C6-DF2F-41F9-3022717634BB}"/>
          </ac:spMkLst>
        </pc:spChg>
        <pc:spChg chg="mod">
          <ac:chgData name="Bob Ward" userId="6da7c2dd-8e2e-469f-a216-c384312e2a2d" providerId="ADAL" clId="{62870759-0822-402D-B25C-BB6298B1EE64}" dt="2023-10-31T18:25:59.862" v="48935" actId="1076"/>
          <ac:spMkLst>
            <pc:docMk/>
            <pc:sldMk cId="1725093340" sldId="2147479200"/>
            <ac:spMk id="13" creationId="{68D31F4F-0266-E159-6037-6FDED15551CA}"/>
          </ac:spMkLst>
        </pc:spChg>
        <pc:spChg chg="mod">
          <ac:chgData name="Bob Ward" userId="6da7c2dd-8e2e-469f-a216-c384312e2a2d" providerId="ADAL" clId="{62870759-0822-402D-B25C-BB6298B1EE64}" dt="2023-10-31T18:25:59.862" v="48935" actId="1076"/>
          <ac:spMkLst>
            <pc:docMk/>
            <pc:sldMk cId="1725093340" sldId="2147479200"/>
            <ac:spMk id="14" creationId="{91C57E16-7216-9B3C-7C63-0529BC68D077}"/>
          </ac:spMkLst>
        </pc:spChg>
        <pc:spChg chg="mod">
          <ac:chgData name="Bob Ward" userId="6da7c2dd-8e2e-469f-a216-c384312e2a2d" providerId="ADAL" clId="{62870759-0822-402D-B25C-BB6298B1EE64}" dt="2023-10-31T18:25:59.862" v="48935" actId="1076"/>
          <ac:spMkLst>
            <pc:docMk/>
            <pc:sldMk cId="1725093340" sldId="2147479200"/>
            <ac:spMk id="15" creationId="{7292BA12-6C0E-90ED-576F-97E59F749C8F}"/>
          </ac:spMkLst>
        </pc:spChg>
        <pc:spChg chg="add mod">
          <ac:chgData name="Bob Ward" userId="6da7c2dd-8e2e-469f-a216-c384312e2a2d" providerId="ADAL" clId="{62870759-0822-402D-B25C-BB6298B1EE64}" dt="2023-11-07T19:42:51.593" v="63955" actId="1076"/>
          <ac:spMkLst>
            <pc:docMk/>
            <pc:sldMk cId="1725093340" sldId="2147479200"/>
            <ac:spMk id="17" creationId="{ACBA7D02-7DCE-98E6-B9CD-72CA43D7ACBD}"/>
          </ac:spMkLst>
        </pc:spChg>
        <pc:spChg chg="add mod">
          <ac:chgData name="Bob Ward" userId="6da7c2dd-8e2e-469f-a216-c384312e2a2d" providerId="ADAL" clId="{62870759-0822-402D-B25C-BB6298B1EE64}" dt="2023-11-07T19:42:43.737" v="63953" actId="1076"/>
          <ac:spMkLst>
            <pc:docMk/>
            <pc:sldMk cId="1725093340" sldId="2147479200"/>
            <ac:spMk id="18" creationId="{ADB03FEC-D1AD-A3A1-AC06-4EC28F6706FB}"/>
          </ac:spMkLst>
        </pc:spChg>
        <pc:spChg chg="add del mod">
          <ac:chgData name="Bob Ward" userId="6da7c2dd-8e2e-469f-a216-c384312e2a2d" providerId="ADAL" clId="{62870759-0822-402D-B25C-BB6298B1EE64}" dt="2023-10-31T18:26:58.515" v="49039" actId="478"/>
          <ac:spMkLst>
            <pc:docMk/>
            <pc:sldMk cId="1725093340" sldId="2147479200"/>
            <ac:spMk id="19" creationId="{C9BC7759-4ACF-D6A9-DD86-3976ABF54598}"/>
          </ac:spMkLst>
        </pc:spChg>
        <pc:spChg chg="add mod">
          <ac:chgData name="Bob Ward" userId="6da7c2dd-8e2e-469f-a216-c384312e2a2d" providerId="ADAL" clId="{62870759-0822-402D-B25C-BB6298B1EE64}" dt="2023-11-07T19:42:47.030" v="63954" actId="1076"/>
          <ac:spMkLst>
            <pc:docMk/>
            <pc:sldMk cId="1725093340" sldId="2147479200"/>
            <ac:spMk id="21" creationId="{1F7F66ED-E54C-23A0-1A3C-F776E27DE4C7}"/>
          </ac:spMkLst>
        </pc:spChg>
        <pc:spChg chg="add mod">
          <ac:chgData name="Bob Ward" userId="6da7c2dd-8e2e-469f-a216-c384312e2a2d" providerId="ADAL" clId="{62870759-0822-402D-B25C-BB6298B1EE64}" dt="2023-10-31T19:04:26.555" v="49806" actId="1076"/>
          <ac:spMkLst>
            <pc:docMk/>
            <pc:sldMk cId="1725093340" sldId="2147479200"/>
            <ac:spMk id="27" creationId="{AF29C1DB-DFDA-95D2-FE99-480648F79411}"/>
          </ac:spMkLst>
        </pc:spChg>
        <pc:grpChg chg="add del mod">
          <ac:chgData name="Bob Ward" userId="6da7c2dd-8e2e-469f-a216-c384312e2a2d" providerId="ADAL" clId="{62870759-0822-402D-B25C-BB6298B1EE64}" dt="2023-10-31T18:25:50.784" v="48932" actId="478"/>
          <ac:grpSpMkLst>
            <pc:docMk/>
            <pc:sldMk cId="1725093340" sldId="2147479200"/>
            <ac:grpSpMk id="5" creationId="{8F1C4FAA-EA39-0F9C-A60B-25406E8E13AE}"/>
          </ac:grpSpMkLst>
        </pc:grpChg>
        <pc:grpChg chg="add del mod">
          <ac:chgData name="Bob Ward" userId="6da7c2dd-8e2e-469f-a216-c384312e2a2d" providerId="ADAL" clId="{62870759-0822-402D-B25C-BB6298B1EE64}" dt="2023-10-31T18:27:06.025" v="49041" actId="478"/>
          <ac:grpSpMkLst>
            <pc:docMk/>
            <pc:sldMk cId="1725093340" sldId="2147479200"/>
            <ac:grpSpMk id="12" creationId="{EFD60982-612E-24E2-68AE-7F3A2CABB5FD}"/>
          </ac:grpSpMkLst>
        </pc:grpChg>
        <pc:picChg chg="add del mod">
          <ac:chgData name="Bob Ward" userId="6da7c2dd-8e2e-469f-a216-c384312e2a2d" providerId="ADAL" clId="{62870759-0822-402D-B25C-BB6298B1EE64}" dt="2023-10-31T18:25:48.734" v="48931" actId="478"/>
          <ac:picMkLst>
            <pc:docMk/>
            <pc:sldMk cId="1725093340" sldId="2147479200"/>
            <ac:picMk id="16" creationId="{7CF7AC9F-EA17-9608-741A-626200C1A72F}"/>
          </ac:picMkLst>
        </pc:picChg>
        <pc:picChg chg="add mod">
          <ac:chgData name="Bob Ward" userId="6da7c2dd-8e2e-469f-a216-c384312e2a2d" providerId="ADAL" clId="{62870759-0822-402D-B25C-BB6298B1EE64}" dt="2023-10-31T18:54:33.944" v="49553" actId="1076"/>
          <ac:picMkLst>
            <pc:docMk/>
            <pc:sldMk cId="1725093340" sldId="2147479200"/>
            <ac:picMk id="20" creationId="{5CC8037E-D937-7092-9228-80F32F7831AA}"/>
          </ac:picMkLst>
        </pc:picChg>
        <pc:picChg chg="add mod">
          <ac:chgData name="Bob Ward" userId="6da7c2dd-8e2e-469f-a216-c384312e2a2d" providerId="ADAL" clId="{62870759-0822-402D-B25C-BB6298B1EE64}" dt="2023-11-07T19:42:51.593" v="63955" actId="1076"/>
          <ac:picMkLst>
            <pc:docMk/>
            <pc:sldMk cId="1725093340" sldId="2147479200"/>
            <ac:picMk id="23" creationId="{09E01DEE-DDF5-1661-B023-A666A8C1FED4}"/>
          </ac:picMkLst>
        </pc:picChg>
        <pc:picChg chg="add mod">
          <ac:chgData name="Bob Ward" userId="6da7c2dd-8e2e-469f-a216-c384312e2a2d" providerId="ADAL" clId="{62870759-0822-402D-B25C-BB6298B1EE64}" dt="2023-11-07T19:42:47.030" v="63954" actId="1076"/>
          <ac:picMkLst>
            <pc:docMk/>
            <pc:sldMk cId="1725093340" sldId="2147479200"/>
            <ac:picMk id="24" creationId="{92FCB396-06CC-1764-F17A-6370E09791D6}"/>
          </ac:picMkLst>
        </pc:picChg>
        <pc:picChg chg="add mod">
          <ac:chgData name="Bob Ward" userId="6da7c2dd-8e2e-469f-a216-c384312e2a2d" providerId="ADAL" clId="{62870759-0822-402D-B25C-BB6298B1EE64}" dt="2023-11-07T19:42:43.737" v="63953" actId="1076"/>
          <ac:picMkLst>
            <pc:docMk/>
            <pc:sldMk cId="1725093340" sldId="2147479200"/>
            <ac:picMk id="25" creationId="{876A7EF0-800A-E8E6-C81E-327E75CFBAFC}"/>
          </ac:picMkLst>
        </pc:picChg>
      </pc:sldChg>
      <pc:sldChg chg="addSp modSp new del mod ord">
        <pc:chgData name="Bob Ward" userId="6da7c2dd-8e2e-469f-a216-c384312e2a2d" providerId="ADAL" clId="{62870759-0822-402D-B25C-BB6298B1EE64}" dt="2023-10-31T02:51:11.545" v="45545" actId="47"/>
        <pc:sldMkLst>
          <pc:docMk/>
          <pc:sldMk cId="3230296516" sldId="2147479201"/>
        </pc:sldMkLst>
        <pc:spChg chg="mod">
          <ac:chgData name="Bob Ward" userId="6da7c2dd-8e2e-469f-a216-c384312e2a2d" providerId="ADAL" clId="{62870759-0822-402D-B25C-BB6298B1EE64}" dt="2023-10-31T00:33:54.413" v="43474" actId="20577"/>
          <ac:spMkLst>
            <pc:docMk/>
            <pc:sldMk cId="3230296516" sldId="2147479201"/>
            <ac:spMk id="2" creationId="{57491819-5A02-B66A-FC53-1E1F996CE3CD}"/>
          </ac:spMkLst>
        </pc:spChg>
        <pc:spChg chg="add mod">
          <ac:chgData name="Bob Ward" userId="6da7c2dd-8e2e-469f-a216-c384312e2a2d" providerId="ADAL" clId="{62870759-0822-402D-B25C-BB6298B1EE64}" dt="2023-10-31T00:45:09.009" v="43549" actId="20577"/>
          <ac:spMkLst>
            <pc:docMk/>
            <pc:sldMk cId="3230296516" sldId="2147479201"/>
            <ac:spMk id="4" creationId="{AEA5DD4C-32C7-3587-7496-E86877A3DD0B}"/>
          </ac:spMkLst>
        </pc:spChg>
      </pc:sldChg>
      <pc:sldChg chg="addSp delSp modSp add mod ord modNotesTx">
        <pc:chgData name="Bob Ward" userId="6da7c2dd-8e2e-469f-a216-c384312e2a2d" providerId="ADAL" clId="{62870759-0822-402D-B25C-BB6298B1EE64}" dt="2023-10-31T23:15:03.543" v="51290" actId="20577"/>
        <pc:sldMkLst>
          <pc:docMk/>
          <pc:sldMk cId="2607801785" sldId="2147479202"/>
        </pc:sldMkLst>
        <pc:spChg chg="mod">
          <ac:chgData name="Bob Ward" userId="6da7c2dd-8e2e-469f-a216-c384312e2a2d" providerId="ADAL" clId="{62870759-0822-402D-B25C-BB6298B1EE64}" dt="2023-10-31T22:46:37.765" v="50466" actId="20577"/>
          <ac:spMkLst>
            <pc:docMk/>
            <pc:sldMk cId="2607801785" sldId="2147479202"/>
            <ac:spMk id="2" creationId="{57491819-5A02-B66A-FC53-1E1F996CE3CD}"/>
          </ac:spMkLst>
        </pc:spChg>
        <pc:spChg chg="del mod">
          <ac:chgData name="Bob Ward" userId="6da7c2dd-8e2e-469f-a216-c384312e2a2d" providerId="ADAL" clId="{62870759-0822-402D-B25C-BB6298B1EE64}" dt="2023-10-31T22:47:09.921" v="50469" actId="12084"/>
          <ac:spMkLst>
            <pc:docMk/>
            <pc:sldMk cId="2607801785" sldId="2147479202"/>
            <ac:spMk id="4" creationId="{AEA5DD4C-32C7-3587-7496-E86877A3DD0B}"/>
          </ac:spMkLst>
        </pc:spChg>
        <pc:spChg chg="add del mod">
          <ac:chgData name="Bob Ward" userId="6da7c2dd-8e2e-469f-a216-c384312e2a2d" providerId="ADAL" clId="{62870759-0822-402D-B25C-BB6298B1EE64}" dt="2023-10-31T22:47:43.975" v="50503"/>
          <ac:spMkLst>
            <pc:docMk/>
            <pc:sldMk cId="2607801785" sldId="2147479202"/>
            <ac:spMk id="5" creationId="{1F41A695-FC81-C9F9-5ADD-4147438DEC58}"/>
          </ac:spMkLst>
        </pc:spChg>
        <pc:spChg chg="add mod">
          <ac:chgData name="Bob Ward" userId="6da7c2dd-8e2e-469f-a216-c384312e2a2d" providerId="ADAL" clId="{62870759-0822-402D-B25C-BB6298B1EE64}" dt="2023-10-31T22:58:05.329" v="50821" actId="1076"/>
          <ac:spMkLst>
            <pc:docMk/>
            <pc:sldMk cId="2607801785" sldId="2147479202"/>
            <ac:spMk id="7" creationId="{4CB700BF-3CD3-9591-EB6F-B22923DB0F81}"/>
          </ac:spMkLst>
        </pc:spChg>
        <pc:spChg chg="add mod">
          <ac:chgData name="Bob Ward" userId="6da7c2dd-8e2e-469f-a216-c384312e2a2d" providerId="ADAL" clId="{62870759-0822-402D-B25C-BB6298B1EE64}" dt="2023-10-31T23:01:34.791" v="50901" actId="6549"/>
          <ac:spMkLst>
            <pc:docMk/>
            <pc:sldMk cId="2607801785" sldId="2147479202"/>
            <ac:spMk id="8" creationId="{ADF2A039-3C36-4D93-F202-94C9C649CF34}"/>
          </ac:spMkLst>
        </pc:spChg>
        <pc:graphicFrameChg chg="add mod">
          <ac:chgData name="Bob Ward" userId="6da7c2dd-8e2e-469f-a216-c384312e2a2d" providerId="ADAL" clId="{62870759-0822-402D-B25C-BB6298B1EE64}" dt="2023-10-31T23:15:03.543" v="51290" actId="20577"/>
          <ac:graphicFrameMkLst>
            <pc:docMk/>
            <pc:sldMk cId="2607801785" sldId="2147479202"/>
            <ac:graphicFrameMk id="6" creationId="{B704BE50-D9AC-3419-1FAE-B4B9CE28A154}"/>
          </ac:graphicFrameMkLst>
        </pc:graphicFrameChg>
      </pc:sldChg>
      <pc:sldChg chg="addSp delSp modSp add mod ord">
        <pc:chgData name="Bob Ward" userId="6da7c2dd-8e2e-469f-a216-c384312e2a2d" providerId="ADAL" clId="{62870759-0822-402D-B25C-BB6298B1EE64}" dt="2023-10-31T23:35:41.860" v="51291" actId="12100"/>
        <pc:sldMkLst>
          <pc:docMk/>
          <pc:sldMk cId="2459435102" sldId="2147479203"/>
        </pc:sldMkLst>
        <pc:spChg chg="mod">
          <ac:chgData name="Bob Ward" userId="6da7c2dd-8e2e-469f-a216-c384312e2a2d" providerId="ADAL" clId="{62870759-0822-402D-B25C-BB6298B1EE64}" dt="2023-10-31T00:45:36.931" v="43591" actId="20577"/>
          <ac:spMkLst>
            <pc:docMk/>
            <pc:sldMk cId="2459435102" sldId="2147479203"/>
            <ac:spMk id="2" creationId="{57491819-5A02-B66A-FC53-1E1F996CE3CD}"/>
          </ac:spMkLst>
        </pc:spChg>
        <pc:spChg chg="del mod">
          <ac:chgData name="Bob Ward" userId="6da7c2dd-8e2e-469f-a216-c384312e2a2d" providerId="ADAL" clId="{62870759-0822-402D-B25C-BB6298B1EE64}" dt="2023-10-31T21:40:00.029" v="50156" actId="12084"/>
          <ac:spMkLst>
            <pc:docMk/>
            <pc:sldMk cId="2459435102" sldId="2147479203"/>
            <ac:spMk id="4" creationId="{AEA5DD4C-32C7-3587-7496-E86877A3DD0B}"/>
          </ac:spMkLst>
        </pc:spChg>
        <pc:spChg chg="add mod">
          <ac:chgData name="Bob Ward" userId="6da7c2dd-8e2e-469f-a216-c384312e2a2d" providerId="ADAL" clId="{62870759-0822-402D-B25C-BB6298B1EE64}" dt="2023-10-31T23:10:07.301" v="51041" actId="207"/>
          <ac:spMkLst>
            <pc:docMk/>
            <pc:sldMk cId="2459435102" sldId="2147479203"/>
            <ac:spMk id="5" creationId="{AA9290E6-4A40-AE88-9388-BE9B364C120D}"/>
          </ac:spMkLst>
        </pc:spChg>
        <pc:graphicFrameChg chg="add mod">
          <ac:chgData name="Bob Ward" userId="6da7c2dd-8e2e-469f-a216-c384312e2a2d" providerId="ADAL" clId="{62870759-0822-402D-B25C-BB6298B1EE64}" dt="2023-10-31T23:35:41.860" v="51291" actId="12100"/>
          <ac:graphicFrameMkLst>
            <pc:docMk/>
            <pc:sldMk cId="2459435102" sldId="2147479203"/>
            <ac:graphicFrameMk id="3" creationId="{3D5C7F0C-3959-60F4-23F1-39CB52AD13D7}"/>
          </ac:graphicFrameMkLst>
        </pc:graphicFrameChg>
      </pc:sldChg>
      <pc:sldChg chg="add del">
        <pc:chgData name="Bob Ward" userId="6da7c2dd-8e2e-469f-a216-c384312e2a2d" providerId="ADAL" clId="{62870759-0822-402D-B25C-BB6298B1EE64}" dt="2023-10-31T01:58:51.691" v="45071" actId="47"/>
        <pc:sldMkLst>
          <pc:docMk/>
          <pc:sldMk cId="1255371083" sldId="2147479204"/>
        </pc:sldMkLst>
      </pc:sldChg>
      <pc:sldChg chg="modSp new del mod">
        <pc:chgData name="Bob Ward" userId="6da7c2dd-8e2e-469f-a216-c384312e2a2d" providerId="ADAL" clId="{62870759-0822-402D-B25C-BB6298B1EE64}" dt="2023-10-31T23:48:29.496" v="51599" actId="47"/>
        <pc:sldMkLst>
          <pc:docMk/>
          <pc:sldMk cId="1278797802" sldId="2147479204"/>
        </pc:sldMkLst>
        <pc:spChg chg="mod">
          <ac:chgData name="Bob Ward" userId="6da7c2dd-8e2e-469f-a216-c384312e2a2d" providerId="ADAL" clId="{62870759-0822-402D-B25C-BB6298B1EE64}" dt="2023-10-31T23:45:59.305" v="51597" actId="20577"/>
          <ac:spMkLst>
            <pc:docMk/>
            <pc:sldMk cId="1278797802" sldId="2147479204"/>
            <ac:spMk id="2" creationId="{02F2A1B0-8CC1-5E05-4BD7-3A5C0D2D0A76}"/>
          </ac:spMkLst>
        </pc:spChg>
      </pc:sldChg>
      <pc:sldChg chg="modSp add del mod">
        <pc:chgData name="Bob Ward" userId="6da7c2dd-8e2e-469f-a216-c384312e2a2d" providerId="ADAL" clId="{62870759-0822-402D-B25C-BB6298B1EE64}" dt="2023-10-31T19:02:21.187" v="49635" actId="47"/>
        <pc:sldMkLst>
          <pc:docMk/>
          <pc:sldMk cId="1315264592" sldId="2147479204"/>
        </pc:sldMkLst>
        <pc:spChg chg="mod">
          <ac:chgData name="Bob Ward" userId="6da7c2dd-8e2e-469f-a216-c384312e2a2d" providerId="ADAL" clId="{62870759-0822-402D-B25C-BB6298B1EE64}" dt="2023-10-31T18:27:02.048" v="49040" actId="6549"/>
          <ac:spMkLst>
            <pc:docMk/>
            <pc:sldMk cId="1315264592" sldId="2147479204"/>
            <ac:spMk id="4" creationId="{5294A86B-CC40-D237-6271-40E185564860}"/>
          </ac:spMkLst>
        </pc:spChg>
      </pc:sldChg>
      <pc:sldChg chg="del">
        <pc:chgData name="Bob Ward" userId="6da7c2dd-8e2e-469f-a216-c384312e2a2d" providerId="ADAL" clId="{62870759-0822-402D-B25C-BB6298B1EE64}" dt="2023-10-31T17:52:23.909" v="48795" actId="47"/>
        <pc:sldMkLst>
          <pc:docMk/>
          <pc:sldMk cId="1647396048" sldId="2147479204"/>
        </pc:sldMkLst>
      </pc:sldChg>
      <pc:sldChg chg="addSp modSp new mod">
        <pc:chgData name="Bob Ward" userId="6da7c2dd-8e2e-469f-a216-c384312e2a2d" providerId="ADAL" clId="{62870759-0822-402D-B25C-BB6298B1EE64}" dt="2023-11-01T00:46:59.524" v="52415" actId="12100"/>
        <pc:sldMkLst>
          <pc:docMk/>
          <pc:sldMk cId="3907415456" sldId="2147479205"/>
        </pc:sldMkLst>
        <pc:spChg chg="mod">
          <ac:chgData name="Bob Ward" userId="6da7c2dd-8e2e-469f-a216-c384312e2a2d" providerId="ADAL" clId="{62870759-0822-402D-B25C-BB6298B1EE64}" dt="2023-11-01T00:28:28.369" v="52269" actId="1076"/>
          <ac:spMkLst>
            <pc:docMk/>
            <pc:sldMk cId="3907415456" sldId="2147479205"/>
            <ac:spMk id="2" creationId="{74D315A1-79A9-263A-2BF4-26898142F023}"/>
          </ac:spMkLst>
        </pc:spChg>
        <pc:spChg chg="add mod">
          <ac:chgData name="Bob Ward" userId="6da7c2dd-8e2e-469f-a216-c384312e2a2d" providerId="ADAL" clId="{62870759-0822-402D-B25C-BB6298B1EE64}" dt="2023-11-01T00:28:56.561" v="52291" actId="1076"/>
          <ac:spMkLst>
            <pc:docMk/>
            <pc:sldMk cId="3907415456" sldId="2147479205"/>
            <ac:spMk id="5" creationId="{095ED0DC-1A07-5445-2C18-A984AA8A0D6C}"/>
          </ac:spMkLst>
        </pc:spChg>
        <pc:graphicFrameChg chg="add mod modGraphic">
          <ac:chgData name="Bob Ward" userId="6da7c2dd-8e2e-469f-a216-c384312e2a2d" providerId="ADAL" clId="{62870759-0822-402D-B25C-BB6298B1EE64}" dt="2023-11-01T00:46:59.524" v="52415" actId="12100"/>
          <ac:graphicFrameMkLst>
            <pc:docMk/>
            <pc:sldMk cId="3907415456" sldId="2147479205"/>
            <ac:graphicFrameMk id="4" creationId="{81B64A3E-9DF8-6E18-2301-D195DFB1E962}"/>
          </ac:graphicFrameMkLst>
        </pc:graphicFrameChg>
        <pc:picChg chg="add mod">
          <ac:chgData name="Bob Ward" userId="6da7c2dd-8e2e-469f-a216-c384312e2a2d" providerId="ADAL" clId="{62870759-0822-402D-B25C-BB6298B1EE64}" dt="2023-11-01T00:28:36.026" v="52273" actId="1076"/>
          <ac:picMkLst>
            <pc:docMk/>
            <pc:sldMk cId="3907415456" sldId="2147479205"/>
            <ac:picMk id="3" creationId="{0C428305-E77D-2771-5E52-875E83593F6C}"/>
          </ac:picMkLst>
        </pc:picChg>
      </pc:sldChg>
      <pc:sldChg chg="addSp delSp modSp add mod delAnim modAnim modNotesTx">
        <pc:chgData name="Bob Ward" userId="6da7c2dd-8e2e-469f-a216-c384312e2a2d" providerId="ADAL" clId="{62870759-0822-402D-B25C-BB6298B1EE64}" dt="2023-10-31T23:42:30.915" v="51586" actId="1076"/>
        <pc:sldMkLst>
          <pc:docMk/>
          <pc:sldMk cId="1959017988" sldId="2147479206"/>
        </pc:sldMkLst>
        <pc:spChg chg="mod">
          <ac:chgData name="Bob Ward" userId="6da7c2dd-8e2e-469f-a216-c384312e2a2d" providerId="ADAL" clId="{62870759-0822-402D-B25C-BB6298B1EE64}" dt="2023-10-31T23:39:34.689" v="51445" actId="20577"/>
          <ac:spMkLst>
            <pc:docMk/>
            <pc:sldMk cId="1959017988" sldId="2147479206"/>
            <ac:spMk id="34" creationId="{4DAE5E39-5760-9FC7-B57B-AAC681D739E8}"/>
          </ac:spMkLst>
        </pc:spChg>
        <pc:spChg chg="del">
          <ac:chgData name="Bob Ward" userId="6da7c2dd-8e2e-469f-a216-c384312e2a2d" providerId="ADAL" clId="{62870759-0822-402D-B25C-BB6298B1EE64}" dt="2023-10-31T23:39:48.756" v="51446" actId="478"/>
          <ac:spMkLst>
            <pc:docMk/>
            <pc:sldMk cId="1959017988" sldId="2147479206"/>
            <ac:spMk id="38" creationId="{2641017B-F2A7-ECED-80F8-446E08C31BC6}"/>
          </ac:spMkLst>
        </pc:spChg>
        <pc:graphicFrameChg chg="mod">
          <ac:chgData name="Bob Ward" userId="6da7c2dd-8e2e-469f-a216-c384312e2a2d" providerId="ADAL" clId="{62870759-0822-402D-B25C-BB6298B1EE64}" dt="2023-10-31T23:41:31.754" v="51577" actId="20577"/>
          <ac:graphicFrameMkLst>
            <pc:docMk/>
            <pc:sldMk cId="1959017988" sldId="2147479206"/>
            <ac:graphicFrameMk id="36" creationId="{1B6004EE-57AB-D2C1-C9D8-D5AFEB1D75AF}"/>
          </ac:graphicFrameMkLst>
        </pc:graphicFrameChg>
        <pc:picChg chg="mod">
          <ac:chgData name="Bob Ward" userId="6da7c2dd-8e2e-469f-a216-c384312e2a2d" providerId="ADAL" clId="{62870759-0822-402D-B25C-BB6298B1EE64}" dt="2023-10-31T23:42:25.004" v="51583" actId="1076"/>
          <ac:picMkLst>
            <pc:docMk/>
            <pc:sldMk cId="1959017988" sldId="2147479206"/>
            <ac:picMk id="3" creationId="{3EB9EF75-0FE9-A8BA-7171-B574586CE0A9}"/>
          </ac:picMkLst>
        </pc:picChg>
        <pc:picChg chg="add mod">
          <ac:chgData name="Bob Ward" userId="6da7c2dd-8e2e-469f-a216-c384312e2a2d" providerId="ADAL" clId="{62870759-0822-402D-B25C-BB6298B1EE64}" dt="2023-10-31T23:40:47.534" v="51454" actId="1076"/>
          <ac:picMkLst>
            <pc:docMk/>
            <pc:sldMk cId="1959017988" sldId="2147479206"/>
            <ac:picMk id="4" creationId="{45E1B4E8-8E5E-2AA2-731A-EAC2404D971E}"/>
          </ac:picMkLst>
        </pc:picChg>
        <pc:picChg chg="del">
          <ac:chgData name="Bob Ward" userId="6da7c2dd-8e2e-469f-a216-c384312e2a2d" providerId="ADAL" clId="{62870759-0822-402D-B25C-BB6298B1EE64}" dt="2023-10-31T23:40:38.630" v="51448" actId="478"/>
          <ac:picMkLst>
            <pc:docMk/>
            <pc:sldMk cId="1959017988" sldId="2147479206"/>
            <ac:picMk id="6" creationId="{9B94554A-80F3-6964-E25A-C1092F843AEE}"/>
          </ac:picMkLst>
        </pc:picChg>
        <pc:picChg chg="add mod">
          <ac:chgData name="Bob Ward" userId="6da7c2dd-8e2e-469f-a216-c384312e2a2d" providerId="ADAL" clId="{62870759-0822-402D-B25C-BB6298B1EE64}" dt="2023-10-31T23:42:30.915" v="51586" actId="1076"/>
          <ac:picMkLst>
            <pc:docMk/>
            <pc:sldMk cId="1959017988" sldId="2147479206"/>
            <ac:picMk id="7" creationId="{4F13A448-114E-73CF-2BE4-C09D1006B8FA}"/>
          </ac:picMkLst>
        </pc:picChg>
        <pc:picChg chg="del">
          <ac:chgData name="Bob Ward" userId="6da7c2dd-8e2e-469f-a216-c384312e2a2d" providerId="ADAL" clId="{62870759-0822-402D-B25C-BB6298B1EE64}" dt="2023-10-31T23:39:49.695" v="51447" actId="478"/>
          <ac:picMkLst>
            <pc:docMk/>
            <pc:sldMk cId="1959017988" sldId="2147479206"/>
            <ac:picMk id="37" creationId="{6D739DDA-CA81-92D9-A08D-A60C63F6CE39}"/>
          </ac:picMkLst>
        </pc:picChg>
      </pc:sldChg>
      <pc:sldChg chg="addSp modSp new mod modClrScheme chgLayout">
        <pc:chgData name="Bob Ward" userId="6da7c2dd-8e2e-469f-a216-c384312e2a2d" providerId="ADAL" clId="{62870759-0822-402D-B25C-BB6298B1EE64}" dt="2023-11-01T00:08:29.251" v="51878" actId="20577"/>
        <pc:sldMkLst>
          <pc:docMk/>
          <pc:sldMk cId="2553303140" sldId="2147479207"/>
        </pc:sldMkLst>
        <pc:spChg chg="mod">
          <ac:chgData name="Bob Ward" userId="6da7c2dd-8e2e-469f-a216-c384312e2a2d" providerId="ADAL" clId="{62870759-0822-402D-B25C-BB6298B1EE64}" dt="2023-11-01T00:08:29.251" v="51878" actId="20577"/>
          <ac:spMkLst>
            <pc:docMk/>
            <pc:sldMk cId="2553303140" sldId="2147479207"/>
            <ac:spMk id="2" creationId="{E4412E8B-7C71-BC98-B848-2E442EB667B4}"/>
          </ac:spMkLst>
        </pc:spChg>
        <pc:picChg chg="add mod">
          <ac:chgData name="Bob Ward" userId="6da7c2dd-8e2e-469f-a216-c384312e2a2d" providerId="ADAL" clId="{62870759-0822-402D-B25C-BB6298B1EE64}" dt="2023-11-01T00:08:21.292" v="51860" actId="1076"/>
          <ac:picMkLst>
            <pc:docMk/>
            <pc:sldMk cId="2553303140" sldId="2147479207"/>
            <ac:picMk id="2050" creationId="{526DD290-3EF6-6F75-C0F3-683A9BD61DDB}"/>
          </ac:picMkLst>
        </pc:picChg>
      </pc:sldChg>
      <pc:sldChg chg="addSp modSp add mod">
        <pc:chgData name="Bob Ward" userId="6da7c2dd-8e2e-469f-a216-c384312e2a2d" providerId="ADAL" clId="{62870759-0822-402D-B25C-BB6298B1EE64}" dt="2023-11-01T15:23:33.197" v="52965" actId="20577"/>
        <pc:sldMkLst>
          <pc:docMk/>
          <pc:sldMk cId="2032196648" sldId="2147479208"/>
        </pc:sldMkLst>
        <pc:spChg chg="mod">
          <ac:chgData name="Bob Ward" userId="6da7c2dd-8e2e-469f-a216-c384312e2a2d" providerId="ADAL" clId="{62870759-0822-402D-B25C-BB6298B1EE64}" dt="2023-11-01T14:56:22.427" v="52757" actId="20577"/>
          <ac:spMkLst>
            <pc:docMk/>
            <pc:sldMk cId="2032196648" sldId="2147479208"/>
            <ac:spMk id="2" creationId="{1B3F76BA-9010-43F6-6827-40D1A8418E7C}"/>
          </ac:spMkLst>
        </pc:spChg>
        <pc:spChg chg="mod">
          <ac:chgData name="Bob Ward" userId="6da7c2dd-8e2e-469f-a216-c384312e2a2d" providerId="ADAL" clId="{62870759-0822-402D-B25C-BB6298B1EE64}" dt="2023-11-01T15:23:33.197" v="52965" actId="20577"/>
          <ac:spMkLst>
            <pc:docMk/>
            <pc:sldMk cId="2032196648" sldId="2147479208"/>
            <ac:spMk id="3" creationId="{14AEAEED-7893-5960-5417-4582E32E3241}"/>
          </ac:spMkLst>
        </pc:spChg>
        <pc:spChg chg="add mod">
          <ac:chgData name="Bob Ward" userId="6da7c2dd-8e2e-469f-a216-c384312e2a2d" providerId="ADAL" clId="{62870759-0822-402D-B25C-BB6298B1EE64}" dt="2023-11-01T15:23:26.531" v="52957" actId="207"/>
          <ac:spMkLst>
            <pc:docMk/>
            <pc:sldMk cId="2032196648" sldId="2147479208"/>
            <ac:spMk id="4" creationId="{E5611527-8BAE-C543-4497-F0B103D48E4C}"/>
          </ac:spMkLst>
        </pc:spChg>
      </pc:sldChg>
      <pc:sldChg chg="delSp modSp add mod">
        <pc:chgData name="Bob Ward" userId="6da7c2dd-8e2e-469f-a216-c384312e2a2d" providerId="ADAL" clId="{62870759-0822-402D-B25C-BB6298B1EE64}" dt="2023-11-12T04:55:11.369" v="69416" actId="207"/>
        <pc:sldMkLst>
          <pc:docMk/>
          <pc:sldMk cId="1573928743" sldId="2147479550"/>
        </pc:sldMkLst>
        <pc:spChg chg="mod">
          <ac:chgData name="Bob Ward" userId="6da7c2dd-8e2e-469f-a216-c384312e2a2d" providerId="ADAL" clId="{62870759-0822-402D-B25C-BB6298B1EE64}" dt="2023-11-12T04:55:11.369" v="69416" actId="207"/>
          <ac:spMkLst>
            <pc:docMk/>
            <pc:sldMk cId="1573928743" sldId="2147479550"/>
            <ac:spMk id="3" creationId="{A4BCBB03-A236-1F11-3612-106B9078A11F}"/>
          </ac:spMkLst>
        </pc:spChg>
        <pc:spChg chg="del">
          <ac:chgData name="Bob Ward" userId="6da7c2dd-8e2e-469f-a216-c384312e2a2d" providerId="ADAL" clId="{62870759-0822-402D-B25C-BB6298B1EE64}" dt="2023-11-12T03:31:10.595" v="66640" actId="478"/>
          <ac:spMkLst>
            <pc:docMk/>
            <pc:sldMk cId="1573928743" sldId="2147479550"/>
            <ac:spMk id="4" creationId="{EB07A907-9F81-A401-A17A-380D3D8969BC}"/>
          </ac:spMkLst>
        </pc:spChg>
        <pc:spChg chg="mod">
          <ac:chgData name="Bob Ward" userId="6da7c2dd-8e2e-469f-a216-c384312e2a2d" providerId="ADAL" clId="{62870759-0822-402D-B25C-BB6298B1EE64}" dt="2023-11-12T04:55:02.326" v="69413" actId="207"/>
          <ac:spMkLst>
            <pc:docMk/>
            <pc:sldMk cId="1573928743" sldId="2147479550"/>
            <ac:spMk id="39" creationId="{0D5AEEC6-E372-6F0D-41BD-2EB6D0740F79}"/>
          </ac:spMkLst>
        </pc:spChg>
        <pc:spChg chg="mod">
          <ac:chgData name="Bob Ward" userId="6da7c2dd-8e2e-469f-a216-c384312e2a2d" providerId="ADAL" clId="{62870759-0822-402D-B25C-BB6298B1EE64}" dt="2023-11-12T04:55:06.051" v="69414" actId="207"/>
          <ac:spMkLst>
            <pc:docMk/>
            <pc:sldMk cId="1573928743" sldId="2147479550"/>
            <ac:spMk id="43" creationId="{9F135A8C-6EAF-5C8A-0FE2-F7DEAF2B1A30}"/>
          </ac:spMkLst>
        </pc:spChg>
        <pc:spChg chg="mod">
          <ac:chgData name="Bob Ward" userId="6da7c2dd-8e2e-469f-a216-c384312e2a2d" providerId="ADAL" clId="{62870759-0822-402D-B25C-BB6298B1EE64}" dt="2023-11-12T04:55:09.154" v="69415" actId="207"/>
          <ac:spMkLst>
            <pc:docMk/>
            <pc:sldMk cId="1573928743" sldId="2147479550"/>
            <ac:spMk id="46" creationId="{8F22EDB3-8608-9F30-1646-C18C363AB9BE}"/>
          </ac:spMkLst>
        </pc:spChg>
        <pc:picChg chg="del">
          <ac:chgData name="Bob Ward" userId="6da7c2dd-8e2e-469f-a216-c384312e2a2d" providerId="ADAL" clId="{62870759-0822-402D-B25C-BB6298B1EE64}" dt="2023-11-12T03:31:16.328" v="66641" actId="478"/>
          <ac:picMkLst>
            <pc:docMk/>
            <pc:sldMk cId="1573928743" sldId="2147479550"/>
            <ac:picMk id="5" creationId="{6B48A5F3-7958-CAED-1741-E581B85A1AE3}"/>
          </ac:picMkLst>
        </pc:picChg>
      </pc:sldChg>
      <pc:sldChg chg="add">
        <pc:chgData name="Bob Ward" userId="6da7c2dd-8e2e-469f-a216-c384312e2a2d" providerId="ADAL" clId="{62870759-0822-402D-B25C-BB6298B1EE64}" dt="2023-11-01T14:59:23.472" v="52759"/>
        <pc:sldMkLst>
          <pc:docMk/>
          <pc:sldMk cId="1538859868" sldId="2147479573"/>
        </pc:sldMkLst>
      </pc:sldChg>
      <pc:sldChg chg="add del ord">
        <pc:chgData name="Bob Ward" userId="6da7c2dd-8e2e-469f-a216-c384312e2a2d" providerId="ADAL" clId="{62870759-0822-402D-B25C-BB6298B1EE64}" dt="2023-11-01T15:46:51.599" v="53478" actId="47"/>
        <pc:sldMkLst>
          <pc:docMk/>
          <pc:sldMk cId="3014009102" sldId="2147479578"/>
        </pc:sldMkLst>
      </pc:sldChg>
      <pc:sldChg chg="new del">
        <pc:chgData name="Bob Ward" userId="6da7c2dd-8e2e-469f-a216-c384312e2a2d" providerId="ADAL" clId="{62870759-0822-402D-B25C-BB6298B1EE64}" dt="2023-11-01T15:23:42.709" v="52967" actId="680"/>
        <pc:sldMkLst>
          <pc:docMk/>
          <pc:sldMk cId="2011666014" sldId="2147479579"/>
        </pc:sldMkLst>
      </pc:sldChg>
      <pc:sldChg chg="addSp delSp modSp new mod ord">
        <pc:chgData name="Bob Ward" userId="6da7c2dd-8e2e-469f-a216-c384312e2a2d" providerId="ADAL" clId="{62870759-0822-402D-B25C-BB6298B1EE64}" dt="2023-11-12T03:40:34.708" v="66785"/>
        <pc:sldMkLst>
          <pc:docMk/>
          <pc:sldMk cId="3338088947" sldId="2147479579"/>
        </pc:sldMkLst>
        <pc:spChg chg="mod">
          <ac:chgData name="Bob Ward" userId="6da7c2dd-8e2e-469f-a216-c384312e2a2d" providerId="ADAL" clId="{62870759-0822-402D-B25C-BB6298B1EE64}" dt="2023-11-02T23:49:04.826" v="56779" actId="1076"/>
          <ac:spMkLst>
            <pc:docMk/>
            <pc:sldMk cId="3338088947" sldId="2147479579"/>
            <ac:spMk id="2" creationId="{C2DCFA07-3BB4-B4D2-AD9F-067E6D2EE510}"/>
          </ac:spMkLst>
        </pc:spChg>
        <pc:spChg chg="add mod">
          <ac:chgData name="Bob Ward" userId="6da7c2dd-8e2e-469f-a216-c384312e2a2d" providerId="ADAL" clId="{62870759-0822-402D-B25C-BB6298B1EE64}" dt="2023-11-03T01:26:12.864" v="58479" actId="1076"/>
          <ac:spMkLst>
            <pc:docMk/>
            <pc:sldMk cId="3338088947" sldId="2147479579"/>
            <ac:spMk id="3" creationId="{9CC264A5-F4A3-6FEC-CBBB-CE6272653060}"/>
          </ac:spMkLst>
        </pc:spChg>
        <pc:spChg chg="add mod">
          <ac:chgData name="Bob Ward" userId="6da7c2dd-8e2e-469f-a216-c384312e2a2d" providerId="ADAL" clId="{62870759-0822-402D-B25C-BB6298B1EE64}" dt="2023-11-03T01:26:07.345" v="58477" actId="1076"/>
          <ac:spMkLst>
            <pc:docMk/>
            <pc:sldMk cId="3338088947" sldId="2147479579"/>
            <ac:spMk id="4" creationId="{54F4D2AB-097C-3297-8369-1EDF08BEDDA2}"/>
          </ac:spMkLst>
        </pc:spChg>
        <pc:spChg chg="add mod">
          <ac:chgData name="Bob Ward" userId="6da7c2dd-8e2e-469f-a216-c384312e2a2d" providerId="ADAL" clId="{62870759-0822-402D-B25C-BB6298B1EE64}" dt="2023-11-03T01:26:18.317" v="58481" actId="1076"/>
          <ac:spMkLst>
            <pc:docMk/>
            <pc:sldMk cId="3338088947" sldId="2147479579"/>
            <ac:spMk id="6" creationId="{7A38A6E5-6EE4-6DFC-E3DA-15205F211305}"/>
          </ac:spMkLst>
        </pc:spChg>
        <pc:spChg chg="add mod">
          <ac:chgData name="Bob Ward" userId="6da7c2dd-8e2e-469f-a216-c384312e2a2d" providerId="ADAL" clId="{62870759-0822-402D-B25C-BB6298B1EE64}" dt="2023-11-08T18:42:49.231" v="64241" actId="207"/>
          <ac:spMkLst>
            <pc:docMk/>
            <pc:sldMk cId="3338088947" sldId="2147479579"/>
            <ac:spMk id="7" creationId="{8D1881CF-66DE-46F7-D6F6-95E81CB3032D}"/>
          </ac:spMkLst>
        </pc:spChg>
        <pc:spChg chg="add mod">
          <ac:chgData name="Bob Ward" userId="6da7c2dd-8e2e-469f-a216-c384312e2a2d" providerId="ADAL" clId="{62870759-0822-402D-B25C-BB6298B1EE64}" dt="2023-11-03T01:26:09.983" v="58478" actId="1076"/>
          <ac:spMkLst>
            <pc:docMk/>
            <pc:sldMk cId="3338088947" sldId="2147479579"/>
            <ac:spMk id="8" creationId="{75BCB5C3-4F3F-6AE5-78A5-BF43D90E4F59}"/>
          </ac:spMkLst>
        </pc:spChg>
        <pc:graphicFrameChg chg="add del mod modGraphic">
          <ac:chgData name="Bob Ward" userId="6da7c2dd-8e2e-469f-a216-c384312e2a2d" providerId="ADAL" clId="{62870759-0822-402D-B25C-BB6298B1EE64}" dt="2023-11-01T15:31:20.875" v="53251" actId="11529"/>
          <ac:graphicFrameMkLst>
            <pc:docMk/>
            <pc:sldMk cId="3338088947" sldId="2147479579"/>
            <ac:graphicFrameMk id="3" creationId="{0D810440-CEFA-6A6D-0F11-56CDD289627C}"/>
          </ac:graphicFrameMkLst>
        </pc:graphicFrameChg>
        <pc:picChg chg="add mod">
          <ac:chgData name="Bob Ward" userId="6da7c2dd-8e2e-469f-a216-c384312e2a2d" providerId="ADAL" clId="{62870759-0822-402D-B25C-BB6298B1EE64}" dt="2023-11-01T20:50:41.457" v="55300" actId="1076"/>
          <ac:picMkLst>
            <pc:docMk/>
            <pc:sldMk cId="3338088947" sldId="2147479579"/>
            <ac:picMk id="5" creationId="{6B451666-A8F3-2145-507E-873AA12865B3}"/>
          </ac:picMkLst>
        </pc:picChg>
      </pc:sldChg>
      <pc:sldChg chg="addSp delSp modSp new mod modAnim modNotesTx">
        <pc:chgData name="Bob Ward" userId="6da7c2dd-8e2e-469f-a216-c384312e2a2d" providerId="ADAL" clId="{62870759-0822-402D-B25C-BB6298B1EE64}" dt="2023-11-03T03:46:18.624" v="60472" actId="20577"/>
        <pc:sldMkLst>
          <pc:docMk/>
          <pc:sldMk cId="1418359422" sldId="2147479580"/>
        </pc:sldMkLst>
        <pc:spChg chg="mod">
          <ac:chgData name="Bob Ward" userId="6da7c2dd-8e2e-469f-a216-c384312e2a2d" providerId="ADAL" clId="{62870759-0822-402D-B25C-BB6298B1EE64}" dt="2023-11-02T23:47:41.693" v="56749" actId="20577"/>
          <ac:spMkLst>
            <pc:docMk/>
            <pc:sldMk cId="1418359422" sldId="2147479580"/>
            <ac:spMk id="2" creationId="{81230F75-958E-4224-FA17-004FDD16BBA7}"/>
          </ac:spMkLst>
        </pc:spChg>
        <pc:spChg chg="add del mod">
          <ac:chgData name="Bob Ward" userId="6da7c2dd-8e2e-469f-a216-c384312e2a2d" providerId="ADAL" clId="{62870759-0822-402D-B25C-BB6298B1EE64}" dt="2023-11-02T23:43:24.943" v="56669"/>
          <ac:spMkLst>
            <pc:docMk/>
            <pc:sldMk cId="1418359422" sldId="2147479580"/>
            <ac:spMk id="4" creationId="{87C68E9C-EDD7-BF92-AF50-66ABFB147849}"/>
          </ac:spMkLst>
        </pc:spChg>
        <pc:spChg chg="add mod">
          <ac:chgData name="Bob Ward" userId="6da7c2dd-8e2e-469f-a216-c384312e2a2d" providerId="ADAL" clId="{62870759-0822-402D-B25C-BB6298B1EE64}" dt="2023-11-02T23:59:51.074" v="57251" actId="1076"/>
          <ac:spMkLst>
            <pc:docMk/>
            <pc:sldMk cId="1418359422" sldId="2147479580"/>
            <ac:spMk id="12" creationId="{1DD73FDA-F728-F011-D7D7-8880555F05FC}"/>
          </ac:spMkLst>
        </pc:spChg>
        <pc:spChg chg="add mod">
          <ac:chgData name="Bob Ward" userId="6da7c2dd-8e2e-469f-a216-c384312e2a2d" providerId="ADAL" clId="{62870759-0822-402D-B25C-BB6298B1EE64}" dt="2023-11-02T23:59:40.051" v="57247" actId="1076"/>
          <ac:spMkLst>
            <pc:docMk/>
            <pc:sldMk cId="1418359422" sldId="2147479580"/>
            <ac:spMk id="13" creationId="{D333C660-0B66-2060-E6C8-039B455FD2B7}"/>
          </ac:spMkLst>
        </pc:spChg>
        <pc:spChg chg="mod">
          <ac:chgData name="Bob Ward" userId="6da7c2dd-8e2e-469f-a216-c384312e2a2d" providerId="ADAL" clId="{62870759-0822-402D-B25C-BB6298B1EE64}" dt="2023-11-02T23:47:44.177" v="56750"/>
          <ac:spMkLst>
            <pc:docMk/>
            <pc:sldMk cId="1418359422" sldId="2147479580"/>
            <ac:spMk id="15" creationId="{3EA9204E-8A4C-6517-38C4-4F1DE6EC19E2}"/>
          </ac:spMkLst>
        </pc:spChg>
        <pc:spChg chg="mod">
          <ac:chgData name="Bob Ward" userId="6da7c2dd-8e2e-469f-a216-c384312e2a2d" providerId="ADAL" clId="{62870759-0822-402D-B25C-BB6298B1EE64}" dt="2023-11-02T23:47:44.177" v="56750"/>
          <ac:spMkLst>
            <pc:docMk/>
            <pc:sldMk cId="1418359422" sldId="2147479580"/>
            <ac:spMk id="16" creationId="{4C905E13-5518-8278-04E1-BF26EB145BDA}"/>
          </ac:spMkLst>
        </pc:spChg>
        <pc:spChg chg="mod">
          <ac:chgData name="Bob Ward" userId="6da7c2dd-8e2e-469f-a216-c384312e2a2d" providerId="ADAL" clId="{62870759-0822-402D-B25C-BB6298B1EE64}" dt="2023-11-02T23:47:44.177" v="56750"/>
          <ac:spMkLst>
            <pc:docMk/>
            <pc:sldMk cId="1418359422" sldId="2147479580"/>
            <ac:spMk id="17" creationId="{BAF3B970-D049-36DC-6BAF-63CDAAC55F45}"/>
          </ac:spMkLst>
        </pc:spChg>
        <pc:spChg chg="mod">
          <ac:chgData name="Bob Ward" userId="6da7c2dd-8e2e-469f-a216-c384312e2a2d" providerId="ADAL" clId="{62870759-0822-402D-B25C-BB6298B1EE64}" dt="2023-11-02T23:47:44.177" v="56750"/>
          <ac:spMkLst>
            <pc:docMk/>
            <pc:sldMk cId="1418359422" sldId="2147479580"/>
            <ac:spMk id="18" creationId="{4B06AD4E-B632-CD3F-07D6-2F851A74B5C4}"/>
          </ac:spMkLst>
        </pc:spChg>
        <pc:spChg chg="mod">
          <ac:chgData name="Bob Ward" userId="6da7c2dd-8e2e-469f-a216-c384312e2a2d" providerId="ADAL" clId="{62870759-0822-402D-B25C-BB6298B1EE64}" dt="2023-11-02T23:47:44.177" v="56750"/>
          <ac:spMkLst>
            <pc:docMk/>
            <pc:sldMk cId="1418359422" sldId="2147479580"/>
            <ac:spMk id="19" creationId="{E129454F-E077-11F8-4B21-E9B8B9172AA9}"/>
          </ac:spMkLst>
        </pc:spChg>
        <pc:spChg chg="mod">
          <ac:chgData name="Bob Ward" userId="6da7c2dd-8e2e-469f-a216-c384312e2a2d" providerId="ADAL" clId="{62870759-0822-402D-B25C-BB6298B1EE64}" dt="2023-11-02T23:47:44.177" v="56750"/>
          <ac:spMkLst>
            <pc:docMk/>
            <pc:sldMk cId="1418359422" sldId="2147479580"/>
            <ac:spMk id="20" creationId="{796B12EE-646C-4A14-FBDC-A57C51FA1C74}"/>
          </ac:spMkLst>
        </pc:spChg>
        <pc:spChg chg="mod">
          <ac:chgData name="Bob Ward" userId="6da7c2dd-8e2e-469f-a216-c384312e2a2d" providerId="ADAL" clId="{62870759-0822-402D-B25C-BB6298B1EE64}" dt="2023-11-02T23:47:44.177" v="56750"/>
          <ac:spMkLst>
            <pc:docMk/>
            <pc:sldMk cId="1418359422" sldId="2147479580"/>
            <ac:spMk id="21" creationId="{88F50F7C-DFA6-0EB3-F992-BDC0783C968E}"/>
          </ac:spMkLst>
        </pc:spChg>
        <pc:spChg chg="mod">
          <ac:chgData name="Bob Ward" userId="6da7c2dd-8e2e-469f-a216-c384312e2a2d" providerId="ADAL" clId="{62870759-0822-402D-B25C-BB6298B1EE64}" dt="2023-11-02T23:47:44.177" v="56750"/>
          <ac:spMkLst>
            <pc:docMk/>
            <pc:sldMk cId="1418359422" sldId="2147479580"/>
            <ac:spMk id="22" creationId="{5F5C4F0B-7B0D-BA11-BD2E-2056B3F2598B}"/>
          </ac:spMkLst>
        </pc:spChg>
        <pc:spChg chg="mod">
          <ac:chgData name="Bob Ward" userId="6da7c2dd-8e2e-469f-a216-c384312e2a2d" providerId="ADAL" clId="{62870759-0822-402D-B25C-BB6298B1EE64}" dt="2023-11-02T23:47:44.177" v="56750"/>
          <ac:spMkLst>
            <pc:docMk/>
            <pc:sldMk cId="1418359422" sldId="2147479580"/>
            <ac:spMk id="23" creationId="{AF83E3D0-D32A-5A03-B5EC-72A31461B00B}"/>
          </ac:spMkLst>
        </pc:spChg>
        <pc:spChg chg="mod">
          <ac:chgData name="Bob Ward" userId="6da7c2dd-8e2e-469f-a216-c384312e2a2d" providerId="ADAL" clId="{62870759-0822-402D-B25C-BB6298B1EE64}" dt="2023-11-02T23:47:44.177" v="56750"/>
          <ac:spMkLst>
            <pc:docMk/>
            <pc:sldMk cId="1418359422" sldId="2147479580"/>
            <ac:spMk id="24" creationId="{BF595F37-654C-A33A-F1CF-E1190B49F211}"/>
          </ac:spMkLst>
        </pc:spChg>
        <pc:spChg chg="mod">
          <ac:chgData name="Bob Ward" userId="6da7c2dd-8e2e-469f-a216-c384312e2a2d" providerId="ADAL" clId="{62870759-0822-402D-B25C-BB6298B1EE64}" dt="2023-11-02T23:47:44.177" v="56750"/>
          <ac:spMkLst>
            <pc:docMk/>
            <pc:sldMk cId="1418359422" sldId="2147479580"/>
            <ac:spMk id="25" creationId="{10CCEDC9-CF52-87A4-C6B4-B50CB46AA7A4}"/>
          </ac:spMkLst>
        </pc:spChg>
        <pc:spChg chg="mod">
          <ac:chgData name="Bob Ward" userId="6da7c2dd-8e2e-469f-a216-c384312e2a2d" providerId="ADAL" clId="{62870759-0822-402D-B25C-BB6298B1EE64}" dt="2023-11-02T23:47:46.729" v="56752"/>
          <ac:spMkLst>
            <pc:docMk/>
            <pc:sldMk cId="1418359422" sldId="2147479580"/>
            <ac:spMk id="27" creationId="{C28D23DB-46B2-767F-7396-A5824E09129E}"/>
          </ac:spMkLst>
        </pc:spChg>
        <pc:spChg chg="mod">
          <ac:chgData name="Bob Ward" userId="6da7c2dd-8e2e-469f-a216-c384312e2a2d" providerId="ADAL" clId="{62870759-0822-402D-B25C-BB6298B1EE64}" dt="2023-11-02T23:47:46.729" v="56752"/>
          <ac:spMkLst>
            <pc:docMk/>
            <pc:sldMk cId="1418359422" sldId="2147479580"/>
            <ac:spMk id="28" creationId="{3AD6728D-5535-4739-358A-EEF155ECF6B5}"/>
          </ac:spMkLst>
        </pc:spChg>
        <pc:spChg chg="mod">
          <ac:chgData name="Bob Ward" userId="6da7c2dd-8e2e-469f-a216-c384312e2a2d" providerId="ADAL" clId="{62870759-0822-402D-B25C-BB6298B1EE64}" dt="2023-11-02T23:47:46.729" v="56752"/>
          <ac:spMkLst>
            <pc:docMk/>
            <pc:sldMk cId="1418359422" sldId="2147479580"/>
            <ac:spMk id="29" creationId="{58B91F55-673E-C9BF-F174-73A30D1A3F54}"/>
          </ac:spMkLst>
        </pc:spChg>
        <pc:spChg chg="mod">
          <ac:chgData name="Bob Ward" userId="6da7c2dd-8e2e-469f-a216-c384312e2a2d" providerId="ADAL" clId="{62870759-0822-402D-B25C-BB6298B1EE64}" dt="2023-11-02T23:47:46.729" v="56752"/>
          <ac:spMkLst>
            <pc:docMk/>
            <pc:sldMk cId="1418359422" sldId="2147479580"/>
            <ac:spMk id="30" creationId="{DE90D773-C378-A8C3-DB64-70D8289DF991}"/>
          </ac:spMkLst>
        </pc:spChg>
        <pc:spChg chg="mod">
          <ac:chgData name="Bob Ward" userId="6da7c2dd-8e2e-469f-a216-c384312e2a2d" providerId="ADAL" clId="{62870759-0822-402D-B25C-BB6298B1EE64}" dt="2023-11-02T23:47:46.729" v="56752"/>
          <ac:spMkLst>
            <pc:docMk/>
            <pc:sldMk cId="1418359422" sldId="2147479580"/>
            <ac:spMk id="31" creationId="{33E89BB6-78F6-634B-A111-6A2681DB864E}"/>
          </ac:spMkLst>
        </pc:spChg>
        <pc:spChg chg="mod">
          <ac:chgData name="Bob Ward" userId="6da7c2dd-8e2e-469f-a216-c384312e2a2d" providerId="ADAL" clId="{62870759-0822-402D-B25C-BB6298B1EE64}" dt="2023-11-02T23:47:46.729" v="56752"/>
          <ac:spMkLst>
            <pc:docMk/>
            <pc:sldMk cId="1418359422" sldId="2147479580"/>
            <ac:spMk id="32" creationId="{34779CEB-D46B-1AFE-E6D9-C19CF7BDF010}"/>
          </ac:spMkLst>
        </pc:spChg>
        <pc:spChg chg="mod">
          <ac:chgData name="Bob Ward" userId="6da7c2dd-8e2e-469f-a216-c384312e2a2d" providerId="ADAL" clId="{62870759-0822-402D-B25C-BB6298B1EE64}" dt="2023-11-02T23:47:46.729" v="56752"/>
          <ac:spMkLst>
            <pc:docMk/>
            <pc:sldMk cId="1418359422" sldId="2147479580"/>
            <ac:spMk id="33" creationId="{2842E86E-A915-B850-0D7F-2E440346F3DE}"/>
          </ac:spMkLst>
        </pc:spChg>
        <pc:spChg chg="mod">
          <ac:chgData name="Bob Ward" userId="6da7c2dd-8e2e-469f-a216-c384312e2a2d" providerId="ADAL" clId="{62870759-0822-402D-B25C-BB6298B1EE64}" dt="2023-11-02T23:47:46.729" v="56752"/>
          <ac:spMkLst>
            <pc:docMk/>
            <pc:sldMk cId="1418359422" sldId="2147479580"/>
            <ac:spMk id="34" creationId="{A625598A-0AEE-905A-A756-53068F17F362}"/>
          </ac:spMkLst>
        </pc:spChg>
        <pc:spChg chg="mod">
          <ac:chgData name="Bob Ward" userId="6da7c2dd-8e2e-469f-a216-c384312e2a2d" providerId="ADAL" clId="{62870759-0822-402D-B25C-BB6298B1EE64}" dt="2023-11-02T23:47:46.729" v="56752"/>
          <ac:spMkLst>
            <pc:docMk/>
            <pc:sldMk cId="1418359422" sldId="2147479580"/>
            <ac:spMk id="35" creationId="{34021460-AF40-8D19-9FED-68117D936BA7}"/>
          </ac:spMkLst>
        </pc:spChg>
        <pc:spChg chg="mod">
          <ac:chgData name="Bob Ward" userId="6da7c2dd-8e2e-469f-a216-c384312e2a2d" providerId="ADAL" clId="{62870759-0822-402D-B25C-BB6298B1EE64}" dt="2023-11-02T23:47:46.729" v="56752"/>
          <ac:spMkLst>
            <pc:docMk/>
            <pc:sldMk cId="1418359422" sldId="2147479580"/>
            <ac:spMk id="36" creationId="{5F8D3FD9-5A45-20A5-126E-6EA481FCEA64}"/>
          </ac:spMkLst>
        </pc:spChg>
        <pc:spChg chg="mod">
          <ac:chgData name="Bob Ward" userId="6da7c2dd-8e2e-469f-a216-c384312e2a2d" providerId="ADAL" clId="{62870759-0822-402D-B25C-BB6298B1EE64}" dt="2023-11-02T23:47:46.729" v="56752"/>
          <ac:spMkLst>
            <pc:docMk/>
            <pc:sldMk cId="1418359422" sldId="2147479580"/>
            <ac:spMk id="37" creationId="{CF8FCCDB-E010-E73F-B734-173DBD319C0B}"/>
          </ac:spMkLst>
        </pc:spChg>
        <pc:spChg chg="add mod">
          <ac:chgData name="Bob Ward" userId="6da7c2dd-8e2e-469f-a216-c384312e2a2d" providerId="ADAL" clId="{62870759-0822-402D-B25C-BB6298B1EE64}" dt="2023-11-02T23:59:40.051" v="57247" actId="1076"/>
          <ac:spMkLst>
            <pc:docMk/>
            <pc:sldMk cId="1418359422" sldId="2147479580"/>
            <ac:spMk id="40" creationId="{A1266125-00D1-5D1B-B552-35F00E693BC7}"/>
          </ac:spMkLst>
        </pc:spChg>
        <pc:spChg chg="mod">
          <ac:chgData name="Bob Ward" userId="6da7c2dd-8e2e-469f-a216-c384312e2a2d" providerId="ADAL" clId="{62870759-0822-402D-B25C-BB6298B1EE64}" dt="2023-11-02T23:49:00.771" v="56776"/>
          <ac:spMkLst>
            <pc:docMk/>
            <pc:sldMk cId="1418359422" sldId="2147479580"/>
            <ac:spMk id="42" creationId="{9F33B6F7-3D5F-B32F-AFB6-4DF929DBC09C}"/>
          </ac:spMkLst>
        </pc:spChg>
        <pc:spChg chg="mod">
          <ac:chgData name="Bob Ward" userId="6da7c2dd-8e2e-469f-a216-c384312e2a2d" providerId="ADAL" clId="{62870759-0822-402D-B25C-BB6298B1EE64}" dt="2023-11-02T23:49:00.771" v="56776"/>
          <ac:spMkLst>
            <pc:docMk/>
            <pc:sldMk cId="1418359422" sldId="2147479580"/>
            <ac:spMk id="43" creationId="{D9AC67BF-A0A0-8F17-D7DE-ABC33CB8FFD4}"/>
          </ac:spMkLst>
        </pc:spChg>
        <pc:spChg chg="mod">
          <ac:chgData name="Bob Ward" userId="6da7c2dd-8e2e-469f-a216-c384312e2a2d" providerId="ADAL" clId="{62870759-0822-402D-B25C-BB6298B1EE64}" dt="2023-11-02T23:49:00.771" v="56776"/>
          <ac:spMkLst>
            <pc:docMk/>
            <pc:sldMk cId="1418359422" sldId="2147479580"/>
            <ac:spMk id="44" creationId="{98E3F846-632D-BD35-9398-8D468EF234B4}"/>
          </ac:spMkLst>
        </pc:spChg>
        <pc:spChg chg="add mod">
          <ac:chgData name="Bob Ward" userId="6da7c2dd-8e2e-469f-a216-c384312e2a2d" providerId="ADAL" clId="{62870759-0822-402D-B25C-BB6298B1EE64}" dt="2023-11-03T00:08:48.531" v="57545" actId="1076"/>
          <ac:spMkLst>
            <pc:docMk/>
            <pc:sldMk cId="1418359422" sldId="2147479580"/>
            <ac:spMk id="45" creationId="{ED778BA1-3262-F707-DE74-7D6DB15469A5}"/>
          </ac:spMkLst>
        </pc:spChg>
        <pc:spChg chg="add mod">
          <ac:chgData name="Bob Ward" userId="6da7c2dd-8e2e-469f-a216-c384312e2a2d" providerId="ADAL" clId="{62870759-0822-402D-B25C-BB6298B1EE64}" dt="2023-11-02T23:59:40.051" v="57247" actId="1076"/>
          <ac:spMkLst>
            <pc:docMk/>
            <pc:sldMk cId="1418359422" sldId="2147479580"/>
            <ac:spMk id="48" creationId="{31FC5BAE-2698-DB73-21F5-C6251AE73196}"/>
          </ac:spMkLst>
        </pc:spChg>
        <pc:spChg chg="add mod">
          <ac:chgData name="Bob Ward" userId="6da7c2dd-8e2e-469f-a216-c384312e2a2d" providerId="ADAL" clId="{62870759-0822-402D-B25C-BB6298B1EE64}" dt="2023-11-02T23:59:40.051" v="57247" actId="1076"/>
          <ac:spMkLst>
            <pc:docMk/>
            <pc:sldMk cId="1418359422" sldId="2147479580"/>
            <ac:spMk id="49" creationId="{09F2BFDD-9A3C-7994-ECA5-5D7651E6459D}"/>
          </ac:spMkLst>
        </pc:spChg>
        <pc:spChg chg="add mod">
          <ac:chgData name="Bob Ward" userId="6da7c2dd-8e2e-469f-a216-c384312e2a2d" providerId="ADAL" clId="{62870759-0822-402D-B25C-BB6298B1EE64}" dt="2023-11-02T23:59:40.051" v="57247" actId="1076"/>
          <ac:spMkLst>
            <pc:docMk/>
            <pc:sldMk cId="1418359422" sldId="2147479580"/>
            <ac:spMk id="50" creationId="{77F34559-FD33-5C74-F51B-D7B5F413567D}"/>
          </ac:spMkLst>
        </pc:spChg>
        <pc:spChg chg="add mod">
          <ac:chgData name="Bob Ward" userId="6da7c2dd-8e2e-469f-a216-c384312e2a2d" providerId="ADAL" clId="{62870759-0822-402D-B25C-BB6298B1EE64}" dt="2023-11-03T00:00:14.190" v="57253" actId="1076"/>
          <ac:spMkLst>
            <pc:docMk/>
            <pc:sldMk cId="1418359422" sldId="2147479580"/>
            <ac:spMk id="51" creationId="{FD5BEFB8-1A21-1131-BA35-36209B23335C}"/>
          </ac:spMkLst>
        </pc:spChg>
        <pc:spChg chg="add mod">
          <ac:chgData name="Bob Ward" userId="6da7c2dd-8e2e-469f-a216-c384312e2a2d" providerId="ADAL" clId="{62870759-0822-402D-B25C-BB6298B1EE64}" dt="2023-11-02T23:59:40.051" v="57247" actId="1076"/>
          <ac:spMkLst>
            <pc:docMk/>
            <pc:sldMk cId="1418359422" sldId="2147479580"/>
            <ac:spMk id="52" creationId="{7871CD47-373E-6C38-929E-54E9415DE8BB}"/>
          </ac:spMkLst>
        </pc:spChg>
        <pc:spChg chg="add del mod">
          <ac:chgData name="Bob Ward" userId="6da7c2dd-8e2e-469f-a216-c384312e2a2d" providerId="ADAL" clId="{62870759-0822-402D-B25C-BB6298B1EE64}" dt="2023-11-02T23:52:07.971" v="56893"/>
          <ac:spMkLst>
            <pc:docMk/>
            <pc:sldMk cId="1418359422" sldId="2147479580"/>
            <ac:spMk id="53" creationId="{47A1171C-EC3F-9C2C-FFCB-58DA88687B4B}"/>
          </ac:spMkLst>
        </pc:spChg>
        <pc:spChg chg="add mod">
          <ac:chgData name="Bob Ward" userId="6da7c2dd-8e2e-469f-a216-c384312e2a2d" providerId="ADAL" clId="{62870759-0822-402D-B25C-BB6298B1EE64}" dt="2023-11-02T23:59:40.051" v="57247" actId="1076"/>
          <ac:spMkLst>
            <pc:docMk/>
            <pc:sldMk cId="1418359422" sldId="2147479580"/>
            <ac:spMk id="54" creationId="{E5AE750C-D777-411B-5B86-E8C1ABE49D09}"/>
          </ac:spMkLst>
        </pc:spChg>
        <pc:spChg chg="add mod">
          <ac:chgData name="Bob Ward" userId="6da7c2dd-8e2e-469f-a216-c384312e2a2d" providerId="ADAL" clId="{62870759-0822-402D-B25C-BB6298B1EE64}" dt="2023-11-03T00:00:29.556" v="57257" actId="1076"/>
          <ac:spMkLst>
            <pc:docMk/>
            <pc:sldMk cId="1418359422" sldId="2147479580"/>
            <ac:spMk id="55" creationId="{F4303FD2-A3F9-9830-7D54-09AFF379DE8D}"/>
          </ac:spMkLst>
        </pc:spChg>
        <pc:spChg chg="add mod">
          <ac:chgData name="Bob Ward" userId="6da7c2dd-8e2e-469f-a216-c384312e2a2d" providerId="ADAL" clId="{62870759-0822-402D-B25C-BB6298B1EE64}" dt="2023-11-02T23:59:40.051" v="57247" actId="1076"/>
          <ac:spMkLst>
            <pc:docMk/>
            <pc:sldMk cId="1418359422" sldId="2147479580"/>
            <ac:spMk id="56" creationId="{202421D8-560F-E674-30F6-5460E1ADF60D}"/>
          </ac:spMkLst>
        </pc:spChg>
        <pc:spChg chg="add mod">
          <ac:chgData name="Bob Ward" userId="6da7c2dd-8e2e-469f-a216-c384312e2a2d" providerId="ADAL" clId="{62870759-0822-402D-B25C-BB6298B1EE64}" dt="2023-11-03T00:00:22.918" v="57255" actId="1076"/>
          <ac:spMkLst>
            <pc:docMk/>
            <pc:sldMk cId="1418359422" sldId="2147479580"/>
            <ac:spMk id="57" creationId="{C03CE76E-34E8-212D-213C-18B3F79D40E1}"/>
          </ac:spMkLst>
        </pc:spChg>
        <pc:spChg chg="add mod">
          <ac:chgData name="Bob Ward" userId="6da7c2dd-8e2e-469f-a216-c384312e2a2d" providerId="ADAL" clId="{62870759-0822-402D-B25C-BB6298B1EE64}" dt="2023-11-02T23:59:40.051" v="57247" actId="1076"/>
          <ac:spMkLst>
            <pc:docMk/>
            <pc:sldMk cId="1418359422" sldId="2147479580"/>
            <ac:spMk id="61" creationId="{542D7292-7C5D-3F45-0B56-F07C9F821D4D}"/>
          </ac:spMkLst>
        </pc:spChg>
        <pc:spChg chg="add del mod">
          <ac:chgData name="Bob Ward" userId="6da7c2dd-8e2e-469f-a216-c384312e2a2d" providerId="ADAL" clId="{62870759-0822-402D-B25C-BB6298B1EE64}" dt="2023-11-02T23:54:42.258" v="57006"/>
          <ac:spMkLst>
            <pc:docMk/>
            <pc:sldMk cId="1418359422" sldId="2147479580"/>
            <ac:spMk id="62" creationId="{EF156CDD-62C8-C622-997F-3B74A1518361}"/>
          </ac:spMkLst>
        </pc:spChg>
        <pc:spChg chg="add mod">
          <ac:chgData name="Bob Ward" userId="6da7c2dd-8e2e-469f-a216-c384312e2a2d" providerId="ADAL" clId="{62870759-0822-402D-B25C-BB6298B1EE64}" dt="2023-11-02T23:59:40.051" v="57247" actId="1076"/>
          <ac:spMkLst>
            <pc:docMk/>
            <pc:sldMk cId="1418359422" sldId="2147479580"/>
            <ac:spMk id="63" creationId="{07629953-D7D1-C115-C7F5-8F2A3DF2988B}"/>
          </ac:spMkLst>
        </pc:spChg>
        <pc:spChg chg="add mod">
          <ac:chgData name="Bob Ward" userId="6da7c2dd-8e2e-469f-a216-c384312e2a2d" providerId="ADAL" clId="{62870759-0822-402D-B25C-BB6298B1EE64}" dt="2023-11-02T23:59:40.051" v="57247" actId="1076"/>
          <ac:spMkLst>
            <pc:docMk/>
            <pc:sldMk cId="1418359422" sldId="2147479580"/>
            <ac:spMk id="64" creationId="{34474063-B137-22AA-6CE1-D1FA278D4600}"/>
          </ac:spMkLst>
        </pc:spChg>
        <pc:spChg chg="add mod">
          <ac:chgData name="Bob Ward" userId="6da7c2dd-8e2e-469f-a216-c384312e2a2d" providerId="ADAL" clId="{62870759-0822-402D-B25C-BB6298B1EE64}" dt="2023-11-02T23:59:40.051" v="57247" actId="1076"/>
          <ac:spMkLst>
            <pc:docMk/>
            <pc:sldMk cId="1418359422" sldId="2147479580"/>
            <ac:spMk id="65" creationId="{B99D3C38-F0EB-0E69-3D9D-6293FA8D54F3}"/>
          </ac:spMkLst>
        </pc:spChg>
        <pc:spChg chg="add mod">
          <ac:chgData name="Bob Ward" userId="6da7c2dd-8e2e-469f-a216-c384312e2a2d" providerId="ADAL" clId="{62870759-0822-402D-B25C-BB6298B1EE64}" dt="2023-11-03T03:45:53.963" v="60332" actId="20577"/>
          <ac:spMkLst>
            <pc:docMk/>
            <pc:sldMk cId="1418359422" sldId="2147479580"/>
            <ac:spMk id="66" creationId="{062FB136-AC34-0EDD-5648-B70397EF8552}"/>
          </ac:spMkLst>
        </pc:spChg>
        <pc:spChg chg="add del mod">
          <ac:chgData name="Bob Ward" userId="6da7c2dd-8e2e-469f-a216-c384312e2a2d" providerId="ADAL" clId="{62870759-0822-402D-B25C-BB6298B1EE64}" dt="2023-11-02T23:58:50.863" v="57140"/>
          <ac:spMkLst>
            <pc:docMk/>
            <pc:sldMk cId="1418359422" sldId="2147479580"/>
            <ac:spMk id="67" creationId="{CD8C5FB8-7DEC-525F-ACC0-04B1ACC91EB8}"/>
          </ac:spMkLst>
        </pc:spChg>
        <pc:spChg chg="add del mod">
          <ac:chgData name="Bob Ward" userId="6da7c2dd-8e2e-469f-a216-c384312e2a2d" providerId="ADAL" clId="{62870759-0822-402D-B25C-BB6298B1EE64}" dt="2023-11-03T00:03:16.548" v="57286" actId="478"/>
          <ac:spMkLst>
            <pc:docMk/>
            <pc:sldMk cId="1418359422" sldId="2147479580"/>
            <ac:spMk id="74" creationId="{0ADBC254-05FD-CCCE-B8A1-0DF9D6D54D3A}"/>
          </ac:spMkLst>
        </pc:spChg>
        <pc:spChg chg="add mod">
          <ac:chgData name="Bob Ward" userId="6da7c2dd-8e2e-469f-a216-c384312e2a2d" providerId="ADAL" clId="{62870759-0822-402D-B25C-BB6298B1EE64}" dt="2023-11-03T00:03:58.694" v="57345" actId="1076"/>
          <ac:spMkLst>
            <pc:docMk/>
            <pc:sldMk cId="1418359422" sldId="2147479580"/>
            <ac:spMk id="76" creationId="{EA106CCB-8965-5AA3-C68C-D71C023E57FE}"/>
          </ac:spMkLst>
        </pc:spChg>
        <pc:spChg chg="add mod">
          <ac:chgData name="Bob Ward" userId="6da7c2dd-8e2e-469f-a216-c384312e2a2d" providerId="ADAL" clId="{62870759-0822-402D-B25C-BB6298B1EE64}" dt="2023-11-03T00:05:48.639" v="57373" actId="1076"/>
          <ac:spMkLst>
            <pc:docMk/>
            <pc:sldMk cId="1418359422" sldId="2147479580"/>
            <ac:spMk id="83" creationId="{D1FAC3F4-8EF3-A45D-E086-2A822F32F2B6}"/>
          </ac:spMkLst>
        </pc:spChg>
        <pc:spChg chg="add mod">
          <ac:chgData name="Bob Ward" userId="6da7c2dd-8e2e-469f-a216-c384312e2a2d" providerId="ADAL" clId="{62870759-0822-402D-B25C-BB6298B1EE64}" dt="2023-11-03T00:07:48.352" v="57500" actId="114"/>
          <ac:spMkLst>
            <pc:docMk/>
            <pc:sldMk cId="1418359422" sldId="2147479580"/>
            <ac:spMk id="84" creationId="{CEC0B8F2-BE92-881F-4B93-94CDC4A9EA8B}"/>
          </ac:spMkLst>
        </pc:spChg>
        <pc:grpChg chg="add del mod">
          <ac:chgData name="Bob Ward" userId="6da7c2dd-8e2e-469f-a216-c384312e2a2d" providerId="ADAL" clId="{62870759-0822-402D-B25C-BB6298B1EE64}" dt="2023-11-02T23:47:46.720" v="56751"/>
          <ac:grpSpMkLst>
            <pc:docMk/>
            <pc:sldMk cId="1418359422" sldId="2147479580"/>
            <ac:grpSpMk id="14" creationId="{DFB68958-FBCD-EB46-2E77-DAA8D11436D8}"/>
          </ac:grpSpMkLst>
        </pc:grpChg>
        <pc:grpChg chg="add mod">
          <ac:chgData name="Bob Ward" userId="6da7c2dd-8e2e-469f-a216-c384312e2a2d" providerId="ADAL" clId="{62870759-0822-402D-B25C-BB6298B1EE64}" dt="2023-11-02T23:50:02.849" v="56853" actId="1076"/>
          <ac:grpSpMkLst>
            <pc:docMk/>
            <pc:sldMk cId="1418359422" sldId="2147479580"/>
            <ac:grpSpMk id="26" creationId="{CE9E1017-D475-5F84-B002-6F093B7E3E29}"/>
          </ac:grpSpMkLst>
        </pc:grpChg>
        <pc:grpChg chg="add mod">
          <ac:chgData name="Bob Ward" userId="6da7c2dd-8e2e-469f-a216-c384312e2a2d" providerId="ADAL" clId="{62870759-0822-402D-B25C-BB6298B1EE64}" dt="2023-11-02T23:59:40.051" v="57247" actId="1076"/>
          <ac:grpSpMkLst>
            <pc:docMk/>
            <pc:sldMk cId="1418359422" sldId="2147479580"/>
            <ac:grpSpMk id="41" creationId="{BC47FD0F-0D6A-CF84-3BCE-AE414C2EDD38}"/>
          </ac:grpSpMkLst>
        </pc:grpChg>
        <pc:picChg chg="add mod">
          <ac:chgData name="Bob Ward" userId="6da7c2dd-8e2e-469f-a216-c384312e2a2d" providerId="ADAL" clId="{62870759-0822-402D-B25C-BB6298B1EE64}" dt="2023-11-02T23:59:40.051" v="57247" actId="1076"/>
          <ac:picMkLst>
            <pc:docMk/>
            <pc:sldMk cId="1418359422" sldId="2147479580"/>
            <ac:picMk id="5" creationId="{410738D4-71AD-0EBE-484A-E576DAF78F95}"/>
          </ac:picMkLst>
        </pc:picChg>
        <pc:picChg chg="add del mod">
          <ac:chgData name="Bob Ward" userId="6da7c2dd-8e2e-469f-a216-c384312e2a2d" providerId="ADAL" clId="{62870759-0822-402D-B25C-BB6298B1EE64}" dt="2023-11-02T23:53:39.288" v="56987" actId="478"/>
          <ac:picMkLst>
            <pc:docMk/>
            <pc:sldMk cId="1418359422" sldId="2147479580"/>
            <ac:picMk id="6" creationId="{E5FD6BC0-BD75-7648-B670-54D9614E917D}"/>
          </ac:picMkLst>
        </pc:picChg>
        <pc:picChg chg="add del mod">
          <ac:chgData name="Bob Ward" userId="6da7c2dd-8e2e-469f-a216-c384312e2a2d" providerId="ADAL" clId="{62870759-0822-402D-B25C-BB6298B1EE64}" dt="2023-11-02T23:53:39.973" v="56988" actId="478"/>
          <ac:picMkLst>
            <pc:docMk/>
            <pc:sldMk cId="1418359422" sldId="2147479580"/>
            <ac:picMk id="7" creationId="{E18F18E2-A03B-1BE5-AD4B-09DB7852DB88}"/>
          </ac:picMkLst>
        </pc:picChg>
        <pc:picChg chg="add del mod">
          <ac:chgData name="Bob Ward" userId="6da7c2dd-8e2e-469f-a216-c384312e2a2d" providerId="ADAL" clId="{62870759-0822-402D-B25C-BB6298B1EE64}" dt="2023-11-02T23:45:25.371" v="56716" actId="478"/>
          <ac:picMkLst>
            <pc:docMk/>
            <pc:sldMk cId="1418359422" sldId="2147479580"/>
            <ac:picMk id="8" creationId="{8BA2FCBD-EFFF-BC3D-368C-30F518CD9769}"/>
          </ac:picMkLst>
        </pc:picChg>
        <pc:picChg chg="add del mod">
          <ac:chgData name="Bob Ward" userId="6da7c2dd-8e2e-469f-a216-c384312e2a2d" providerId="ADAL" clId="{62870759-0822-402D-B25C-BB6298B1EE64}" dt="2023-11-02T23:45:26.921" v="56717" actId="478"/>
          <ac:picMkLst>
            <pc:docMk/>
            <pc:sldMk cId="1418359422" sldId="2147479580"/>
            <ac:picMk id="9" creationId="{DFE89176-6234-8006-A2A3-80BD4675A0BF}"/>
          </ac:picMkLst>
        </pc:picChg>
        <pc:picChg chg="add del mod">
          <ac:chgData name="Bob Ward" userId="6da7c2dd-8e2e-469f-a216-c384312e2a2d" providerId="ADAL" clId="{62870759-0822-402D-B25C-BB6298B1EE64}" dt="2023-11-02T23:45:27.837" v="56718" actId="478"/>
          <ac:picMkLst>
            <pc:docMk/>
            <pc:sldMk cId="1418359422" sldId="2147479580"/>
            <ac:picMk id="10" creationId="{E9A021E8-A3D0-4049-09C4-95BA92FED6E7}"/>
          </ac:picMkLst>
        </pc:picChg>
        <pc:picChg chg="add del mod">
          <ac:chgData name="Bob Ward" userId="6da7c2dd-8e2e-469f-a216-c384312e2a2d" providerId="ADAL" clId="{62870759-0822-402D-B25C-BB6298B1EE64}" dt="2023-11-02T23:53:40.791" v="56989" actId="478"/>
          <ac:picMkLst>
            <pc:docMk/>
            <pc:sldMk cId="1418359422" sldId="2147479580"/>
            <ac:picMk id="11" creationId="{9419377B-9726-36F6-B3E1-5FBB0ABB0C2F}"/>
          </ac:picMkLst>
        </pc:picChg>
        <pc:picChg chg="add mod">
          <ac:chgData name="Bob Ward" userId="6da7c2dd-8e2e-469f-a216-c384312e2a2d" providerId="ADAL" clId="{62870759-0822-402D-B25C-BB6298B1EE64}" dt="2023-11-02T23:59:40.051" v="57247" actId="1076"/>
          <ac:picMkLst>
            <pc:docMk/>
            <pc:sldMk cId="1418359422" sldId="2147479580"/>
            <ac:picMk id="58" creationId="{C3A96401-39F5-09B8-D532-547410A1EC55}"/>
          </ac:picMkLst>
        </pc:picChg>
        <pc:picChg chg="add mod">
          <ac:chgData name="Bob Ward" userId="6da7c2dd-8e2e-469f-a216-c384312e2a2d" providerId="ADAL" clId="{62870759-0822-402D-B25C-BB6298B1EE64}" dt="2023-11-03T00:00:26.864" v="57256" actId="1076"/>
          <ac:picMkLst>
            <pc:docMk/>
            <pc:sldMk cId="1418359422" sldId="2147479580"/>
            <ac:picMk id="59" creationId="{D97753AE-4999-33C1-4028-6CB193F3C0BC}"/>
          </ac:picMkLst>
        </pc:picChg>
        <pc:picChg chg="add mod">
          <ac:chgData name="Bob Ward" userId="6da7c2dd-8e2e-469f-a216-c384312e2a2d" providerId="ADAL" clId="{62870759-0822-402D-B25C-BB6298B1EE64}" dt="2023-11-03T00:00:16.416" v="57254" actId="1076"/>
          <ac:picMkLst>
            <pc:docMk/>
            <pc:sldMk cId="1418359422" sldId="2147479580"/>
            <ac:picMk id="60" creationId="{898FEF3E-BD19-2493-8C86-8782A26E3672}"/>
          </ac:picMkLst>
        </pc:picChg>
        <pc:cxnChg chg="add mod">
          <ac:chgData name="Bob Ward" userId="6da7c2dd-8e2e-469f-a216-c384312e2a2d" providerId="ADAL" clId="{62870759-0822-402D-B25C-BB6298B1EE64}" dt="2023-11-02T23:59:51.074" v="57251" actId="1076"/>
          <ac:cxnSpMkLst>
            <pc:docMk/>
            <pc:sldMk cId="1418359422" sldId="2147479580"/>
            <ac:cxnSpMk id="39" creationId="{44B3DBEC-E5C2-6146-06B3-32E6D11A3427}"/>
          </ac:cxnSpMkLst>
        </pc:cxnChg>
        <pc:cxnChg chg="add mod">
          <ac:chgData name="Bob Ward" userId="6da7c2dd-8e2e-469f-a216-c384312e2a2d" providerId="ADAL" clId="{62870759-0822-402D-B25C-BB6298B1EE64}" dt="2023-11-02T23:59:51.074" v="57251" actId="1076"/>
          <ac:cxnSpMkLst>
            <pc:docMk/>
            <pc:sldMk cId="1418359422" sldId="2147479580"/>
            <ac:cxnSpMk id="47" creationId="{5F61D6E5-1B30-6C77-5013-8FD0F6A32C46}"/>
          </ac:cxnSpMkLst>
        </pc:cxnChg>
        <pc:cxnChg chg="add mod">
          <ac:chgData name="Bob Ward" userId="6da7c2dd-8e2e-469f-a216-c384312e2a2d" providerId="ADAL" clId="{62870759-0822-402D-B25C-BB6298B1EE64}" dt="2023-11-03T00:05:25.561" v="57351" actId="14100"/>
          <ac:cxnSpMkLst>
            <pc:docMk/>
            <pc:sldMk cId="1418359422" sldId="2147479580"/>
            <ac:cxnSpMk id="77" creationId="{17A0217D-E919-2A0D-A858-3027484A24A2}"/>
          </ac:cxnSpMkLst>
        </pc:cxnChg>
        <pc:cxnChg chg="add del mod">
          <ac:chgData name="Bob Ward" userId="6da7c2dd-8e2e-469f-a216-c384312e2a2d" providerId="ADAL" clId="{62870759-0822-402D-B25C-BB6298B1EE64}" dt="2023-11-03T00:05:34.474" v="57353" actId="478"/>
          <ac:cxnSpMkLst>
            <pc:docMk/>
            <pc:sldMk cId="1418359422" sldId="2147479580"/>
            <ac:cxnSpMk id="82" creationId="{18265561-B407-4179-5315-8787ED3F29FA}"/>
          </ac:cxnSpMkLst>
        </pc:cxnChg>
      </pc:sldChg>
      <pc:sldChg chg="addSp delSp modSp add mod modNotesTx">
        <pc:chgData name="Bob Ward" userId="6da7c2dd-8e2e-469f-a216-c384312e2a2d" providerId="ADAL" clId="{62870759-0822-402D-B25C-BB6298B1EE64}" dt="2023-11-03T02:55:39.411" v="59771" actId="1076"/>
        <pc:sldMkLst>
          <pc:docMk/>
          <pc:sldMk cId="2922165517" sldId="2147479581"/>
        </pc:sldMkLst>
        <pc:spChg chg="mod">
          <ac:chgData name="Bob Ward" userId="6da7c2dd-8e2e-469f-a216-c384312e2a2d" providerId="ADAL" clId="{62870759-0822-402D-B25C-BB6298B1EE64}" dt="2023-11-01T15:59:00.197" v="53739" actId="1076"/>
          <ac:spMkLst>
            <pc:docMk/>
            <pc:sldMk cId="2922165517" sldId="2147479581"/>
            <ac:spMk id="2" creationId="{9C528E69-3E80-5D11-2780-EF6D1ABD3210}"/>
          </ac:spMkLst>
        </pc:spChg>
        <pc:spChg chg="add mod">
          <ac:chgData name="Bob Ward" userId="6da7c2dd-8e2e-469f-a216-c384312e2a2d" providerId="ADAL" clId="{62870759-0822-402D-B25C-BB6298B1EE64}" dt="2023-11-03T02:55:33.852" v="59769" actId="1076"/>
          <ac:spMkLst>
            <pc:docMk/>
            <pc:sldMk cId="2922165517" sldId="2147479581"/>
            <ac:spMk id="3" creationId="{287572D2-D449-2F44-F76F-D60557AC51DE}"/>
          </ac:spMkLst>
        </pc:spChg>
        <pc:spChg chg="mod">
          <ac:chgData name="Bob Ward" userId="6da7c2dd-8e2e-469f-a216-c384312e2a2d" providerId="ADAL" clId="{62870759-0822-402D-B25C-BB6298B1EE64}" dt="2023-11-01T16:43:17.425" v="53764" actId="20577"/>
          <ac:spMkLst>
            <pc:docMk/>
            <pc:sldMk cId="2922165517" sldId="2147479581"/>
            <ac:spMk id="4" creationId="{90AD92FF-2744-438E-127E-1A297A54331A}"/>
          </ac:spMkLst>
        </pc:spChg>
        <pc:spChg chg="add mod">
          <ac:chgData name="Bob Ward" userId="6da7c2dd-8e2e-469f-a216-c384312e2a2d" providerId="ADAL" clId="{62870759-0822-402D-B25C-BB6298B1EE64}" dt="2023-11-03T02:55:39.411" v="59771" actId="1076"/>
          <ac:spMkLst>
            <pc:docMk/>
            <pc:sldMk cId="2922165517" sldId="2147479581"/>
            <ac:spMk id="5" creationId="{298D4F7A-E646-4DFE-0A34-C34C402C6610}"/>
          </ac:spMkLst>
        </pc:spChg>
        <pc:spChg chg="add del mod">
          <ac:chgData name="Bob Ward" userId="6da7c2dd-8e2e-469f-a216-c384312e2a2d" providerId="ADAL" clId="{62870759-0822-402D-B25C-BB6298B1EE64}" dt="2023-11-01T16:45:52.566" v="53910" actId="478"/>
          <ac:spMkLst>
            <pc:docMk/>
            <pc:sldMk cId="2922165517" sldId="2147479581"/>
            <ac:spMk id="5" creationId="{565B1CE3-BE7F-38FF-754C-F5686A5C3BA7}"/>
          </ac:spMkLst>
        </pc:spChg>
        <pc:spChg chg="add del mod">
          <ac:chgData name="Bob Ward" userId="6da7c2dd-8e2e-469f-a216-c384312e2a2d" providerId="ADAL" clId="{62870759-0822-402D-B25C-BB6298B1EE64}" dt="2023-11-01T16:48:22.663" v="54017"/>
          <ac:spMkLst>
            <pc:docMk/>
            <pc:sldMk cId="2922165517" sldId="2147479581"/>
            <ac:spMk id="6" creationId="{5B7410F6-9A05-4F0A-BB6F-BB4C53073A3E}"/>
          </ac:spMkLst>
        </pc:spChg>
        <pc:spChg chg="add del mod">
          <ac:chgData name="Bob Ward" userId="6da7c2dd-8e2e-469f-a216-c384312e2a2d" providerId="ADAL" clId="{62870759-0822-402D-B25C-BB6298B1EE64}" dt="2023-11-01T16:48:22.664" v="54019"/>
          <ac:spMkLst>
            <pc:docMk/>
            <pc:sldMk cId="2922165517" sldId="2147479581"/>
            <ac:spMk id="7" creationId="{EB5D35D1-BFCE-F465-C916-C4B1419B647C}"/>
          </ac:spMkLst>
        </pc:spChg>
        <pc:spChg chg="add del mod">
          <ac:chgData name="Bob Ward" userId="6da7c2dd-8e2e-469f-a216-c384312e2a2d" providerId="ADAL" clId="{62870759-0822-402D-B25C-BB6298B1EE64}" dt="2023-11-01T16:48:22.662" v="54015" actId="478"/>
          <ac:spMkLst>
            <pc:docMk/>
            <pc:sldMk cId="2922165517" sldId="2147479581"/>
            <ac:spMk id="8" creationId="{63E587A6-B484-315E-FD8B-F115A8D782C7}"/>
          </ac:spMkLst>
        </pc:spChg>
        <pc:spChg chg="mod">
          <ac:chgData name="Bob Ward" userId="6da7c2dd-8e2e-469f-a216-c384312e2a2d" providerId="ADAL" clId="{62870759-0822-402D-B25C-BB6298B1EE64}" dt="2023-11-01T16:45:13.417" v="53835" actId="20577"/>
          <ac:spMkLst>
            <pc:docMk/>
            <pc:sldMk cId="2922165517" sldId="2147479581"/>
            <ac:spMk id="9" creationId="{F752AC3B-234E-9ECA-FC45-9D8BAB66F1BE}"/>
          </ac:spMkLst>
        </pc:spChg>
        <pc:spChg chg="add mod">
          <ac:chgData name="Bob Ward" userId="6da7c2dd-8e2e-469f-a216-c384312e2a2d" providerId="ADAL" clId="{62870759-0822-402D-B25C-BB6298B1EE64}" dt="2023-11-03T02:55:00.431" v="59728"/>
          <ac:spMkLst>
            <pc:docMk/>
            <pc:sldMk cId="2922165517" sldId="2147479581"/>
            <ac:spMk id="11" creationId="{4A0C77D6-AC0E-E44A-8223-D6B12DA21352}"/>
          </ac:spMkLst>
        </pc:spChg>
        <pc:spChg chg="add mod">
          <ac:chgData name="Bob Ward" userId="6da7c2dd-8e2e-469f-a216-c384312e2a2d" providerId="ADAL" clId="{62870759-0822-402D-B25C-BB6298B1EE64}" dt="2023-11-01T16:58:03.905" v="54084" actId="207"/>
          <ac:spMkLst>
            <pc:docMk/>
            <pc:sldMk cId="2922165517" sldId="2147479581"/>
            <ac:spMk id="13" creationId="{19011D2D-011C-1C05-6DB1-2753C32B4B0C}"/>
          </ac:spMkLst>
        </pc:spChg>
        <pc:graphicFrameChg chg="mod">
          <ac:chgData name="Bob Ward" userId="6da7c2dd-8e2e-469f-a216-c384312e2a2d" providerId="ADAL" clId="{62870759-0822-402D-B25C-BB6298B1EE64}" dt="2023-11-01T15:54:57.493" v="53664" actId="1076"/>
          <ac:graphicFrameMkLst>
            <pc:docMk/>
            <pc:sldMk cId="2922165517" sldId="2147479581"/>
            <ac:graphicFrameMk id="10" creationId="{8C38B4BC-9D6E-5005-28D3-F6EB8CE72727}"/>
          </ac:graphicFrameMkLst>
        </pc:graphicFrameChg>
        <pc:picChg chg="add mod">
          <ac:chgData name="Bob Ward" userId="6da7c2dd-8e2e-469f-a216-c384312e2a2d" providerId="ADAL" clId="{62870759-0822-402D-B25C-BB6298B1EE64}" dt="2023-11-01T16:58:16.817" v="54085" actId="1076"/>
          <ac:picMkLst>
            <pc:docMk/>
            <pc:sldMk cId="2922165517" sldId="2147479581"/>
            <ac:picMk id="14" creationId="{45F4C07C-5B48-0FC9-24FD-BDA58E1616AE}"/>
          </ac:picMkLst>
        </pc:picChg>
      </pc:sldChg>
      <pc:sldChg chg="addSp modSp new mod">
        <pc:chgData name="Bob Ward" userId="6da7c2dd-8e2e-469f-a216-c384312e2a2d" providerId="ADAL" clId="{62870759-0822-402D-B25C-BB6298B1EE64}" dt="2023-11-07T19:34:33.532" v="63855" actId="313"/>
        <pc:sldMkLst>
          <pc:docMk/>
          <pc:sldMk cId="302080477" sldId="2147479582"/>
        </pc:sldMkLst>
        <pc:spChg chg="mod">
          <ac:chgData name="Bob Ward" userId="6da7c2dd-8e2e-469f-a216-c384312e2a2d" providerId="ADAL" clId="{62870759-0822-402D-B25C-BB6298B1EE64}" dt="2023-11-03T01:04:32.806" v="57692" actId="20577"/>
          <ac:spMkLst>
            <pc:docMk/>
            <pc:sldMk cId="302080477" sldId="2147479582"/>
            <ac:spMk id="2" creationId="{F6D1222E-A651-8D0E-2969-AD3FA4439B5B}"/>
          </ac:spMkLst>
        </pc:spChg>
        <pc:graphicFrameChg chg="add mod modGraphic">
          <ac:chgData name="Bob Ward" userId="6da7c2dd-8e2e-469f-a216-c384312e2a2d" providerId="ADAL" clId="{62870759-0822-402D-B25C-BB6298B1EE64}" dt="2023-11-07T19:34:33.532" v="63855" actId="313"/>
          <ac:graphicFrameMkLst>
            <pc:docMk/>
            <pc:sldMk cId="302080477" sldId="2147479582"/>
            <ac:graphicFrameMk id="3" creationId="{E2258E7B-07BC-8253-3F81-83769553F776}"/>
          </ac:graphicFrameMkLst>
        </pc:graphicFrameChg>
      </pc:sldChg>
      <pc:sldChg chg="addSp delSp modSp new del mod">
        <pc:chgData name="Bob Ward" userId="6da7c2dd-8e2e-469f-a216-c384312e2a2d" providerId="ADAL" clId="{62870759-0822-402D-B25C-BB6298B1EE64}" dt="2023-11-03T01:31:11.940" v="58667" actId="47"/>
        <pc:sldMkLst>
          <pc:docMk/>
          <pc:sldMk cId="521090221" sldId="2147479583"/>
        </pc:sldMkLst>
        <pc:spChg chg="mod">
          <ac:chgData name="Bob Ward" userId="6da7c2dd-8e2e-469f-a216-c384312e2a2d" providerId="ADAL" clId="{62870759-0822-402D-B25C-BB6298B1EE64}" dt="2023-11-01T17:39:34.815" v="54519" actId="20577"/>
          <ac:spMkLst>
            <pc:docMk/>
            <pc:sldMk cId="521090221" sldId="2147479583"/>
            <ac:spMk id="2" creationId="{4096011D-1606-112D-C116-25E6D1EDC398}"/>
          </ac:spMkLst>
        </pc:spChg>
        <pc:spChg chg="add del mod">
          <ac:chgData name="Bob Ward" userId="6da7c2dd-8e2e-469f-a216-c384312e2a2d" providerId="ADAL" clId="{62870759-0822-402D-B25C-BB6298B1EE64}" dt="2023-11-02T22:57:50.625" v="56512" actId="478"/>
          <ac:spMkLst>
            <pc:docMk/>
            <pc:sldMk cId="521090221" sldId="2147479583"/>
            <ac:spMk id="4" creationId="{CEFDC521-43AC-BCF3-D953-BE15A6C20472}"/>
          </ac:spMkLst>
        </pc:spChg>
      </pc:sldChg>
      <pc:sldChg chg="modSp new del mod">
        <pc:chgData name="Bob Ward" userId="6da7c2dd-8e2e-469f-a216-c384312e2a2d" providerId="ADAL" clId="{62870759-0822-402D-B25C-BB6298B1EE64}" dt="2023-11-01T17:35:07.291" v="54464" actId="47"/>
        <pc:sldMkLst>
          <pc:docMk/>
          <pc:sldMk cId="2864206428" sldId="2147479583"/>
        </pc:sldMkLst>
        <pc:spChg chg="mod">
          <ac:chgData name="Bob Ward" userId="6da7c2dd-8e2e-469f-a216-c384312e2a2d" providerId="ADAL" clId="{62870759-0822-402D-B25C-BB6298B1EE64}" dt="2023-11-01T16:59:30.070" v="54138" actId="20577"/>
          <ac:spMkLst>
            <pc:docMk/>
            <pc:sldMk cId="2864206428" sldId="2147479583"/>
            <ac:spMk id="2" creationId="{A5AA5856-79BC-CD74-FC12-379249E2530A}"/>
          </ac:spMkLst>
        </pc:spChg>
      </pc:sldChg>
      <pc:sldChg chg="delSp modSp add mod">
        <pc:chgData name="Bob Ward" userId="6da7c2dd-8e2e-469f-a216-c384312e2a2d" providerId="ADAL" clId="{62870759-0822-402D-B25C-BB6298B1EE64}" dt="2023-11-12T05:51:41.414" v="72682" actId="1076"/>
        <pc:sldMkLst>
          <pc:docMk/>
          <pc:sldMk cId="3541435876" sldId="2147479584"/>
        </pc:sldMkLst>
        <pc:spChg chg="mod">
          <ac:chgData name="Bob Ward" userId="6da7c2dd-8e2e-469f-a216-c384312e2a2d" providerId="ADAL" clId="{62870759-0822-402D-B25C-BB6298B1EE64}" dt="2023-11-02T00:41:06.427" v="55947" actId="20577"/>
          <ac:spMkLst>
            <pc:docMk/>
            <pc:sldMk cId="3541435876" sldId="2147479584"/>
            <ac:spMk id="2" creationId="{1B3F76BA-9010-43F6-6827-40D1A8418E7C}"/>
          </ac:spMkLst>
        </pc:spChg>
        <pc:spChg chg="mod">
          <ac:chgData name="Bob Ward" userId="6da7c2dd-8e2e-469f-a216-c384312e2a2d" providerId="ADAL" clId="{62870759-0822-402D-B25C-BB6298B1EE64}" dt="2023-11-12T05:51:41.414" v="72682" actId="1076"/>
          <ac:spMkLst>
            <pc:docMk/>
            <pc:sldMk cId="3541435876" sldId="2147479584"/>
            <ac:spMk id="3" creationId="{14AEAEED-7893-5960-5417-4582E32E3241}"/>
          </ac:spMkLst>
        </pc:spChg>
        <pc:spChg chg="del">
          <ac:chgData name="Bob Ward" userId="6da7c2dd-8e2e-469f-a216-c384312e2a2d" providerId="ADAL" clId="{62870759-0822-402D-B25C-BB6298B1EE64}" dt="2023-11-02T00:41:24.766" v="56007" actId="478"/>
          <ac:spMkLst>
            <pc:docMk/>
            <pc:sldMk cId="3541435876" sldId="2147479584"/>
            <ac:spMk id="4" creationId="{E5611527-8BAE-C543-4497-F0B103D48E4C}"/>
          </ac:spMkLst>
        </pc:spChg>
      </pc:sldChg>
      <pc:sldChg chg="addSp delSp modSp new mod ord modAnim">
        <pc:chgData name="Bob Ward" userId="6da7c2dd-8e2e-469f-a216-c384312e2a2d" providerId="ADAL" clId="{62870759-0822-402D-B25C-BB6298B1EE64}" dt="2023-11-03T00:11:04.015" v="57608"/>
        <pc:sldMkLst>
          <pc:docMk/>
          <pc:sldMk cId="85800954" sldId="2147479585"/>
        </pc:sldMkLst>
        <pc:spChg chg="mod">
          <ac:chgData name="Bob Ward" userId="6da7c2dd-8e2e-469f-a216-c384312e2a2d" providerId="ADAL" clId="{62870759-0822-402D-B25C-BB6298B1EE64}" dt="2023-11-02T16:57:40.468" v="56335" actId="1076"/>
          <ac:spMkLst>
            <pc:docMk/>
            <pc:sldMk cId="85800954" sldId="2147479585"/>
            <ac:spMk id="2" creationId="{772562A5-8C9F-8ABE-1573-03CD60A3D1C4}"/>
          </ac:spMkLst>
        </pc:spChg>
        <pc:spChg chg="del">
          <ac:chgData name="Bob Ward" userId="6da7c2dd-8e2e-469f-a216-c384312e2a2d" providerId="ADAL" clId="{62870759-0822-402D-B25C-BB6298B1EE64}" dt="2023-11-02T16:57:33.761" v="56333" actId="478"/>
          <ac:spMkLst>
            <pc:docMk/>
            <pc:sldMk cId="85800954" sldId="2147479585"/>
            <ac:spMk id="3" creationId="{AFB8F952-A751-C6A0-5CF1-E0241F1EA2C1}"/>
          </ac:spMkLst>
        </pc:spChg>
        <pc:spChg chg="add mod">
          <ac:chgData name="Bob Ward" userId="6da7c2dd-8e2e-469f-a216-c384312e2a2d" providerId="ADAL" clId="{62870759-0822-402D-B25C-BB6298B1EE64}" dt="2023-11-02T17:36:13.625" v="56354" actId="207"/>
          <ac:spMkLst>
            <pc:docMk/>
            <pc:sldMk cId="85800954" sldId="2147479585"/>
            <ac:spMk id="7" creationId="{CFA9D984-A607-BF19-6E47-27E651CB1F3E}"/>
          </ac:spMkLst>
        </pc:spChg>
        <pc:spChg chg="add mod">
          <ac:chgData name="Bob Ward" userId="6da7c2dd-8e2e-469f-a216-c384312e2a2d" providerId="ADAL" clId="{62870759-0822-402D-B25C-BB6298B1EE64}" dt="2023-11-02T16:57:26.643" v="56330"/>
          <ac:spMkLst>
            <pc:docMk/>
            <pc:sldMk cId="85800954" sldId="2147479585"/>
            <ac:spMk id="8" creationId="{1D94EF82-559D-1C78-E395-F144620DB405}"/>
          </ac:spMkLst>
        </pc:spChg>
        <pc:spChg chg="add mod">
          <ac:chgData name="Bob Ward" userId="6da7c2dd-8e2e-469f-a216-c384312e2a2d" providerId="ADAL" clId="{62870759-0822-402D-B25C-BB6298B1EE64}" dt="2023-11-02T16:58:25.786" v="56343" actId="255"/>
          <ac:spMkLst>
            <pc:docMk/>
            <pc:sldMk cId="85800954" sldId="2147479585"/>
            <ac:spMk id="9" creationId="{EBD93A7D-8DC9-5409-CBEA-80DA2681A76D}"/>
          </ac:spMkLst>
        </pc:spChg>
        <pc:spChg chg="add mod">
          <ac:chgData name="Bob Ward" userId="6da7c2dd-8e2e-469f-a216-c384312e2a2d" providerId="ADAL" clId="{62870759-0822-402D-B25C-BB6298B1EE64}" dt="2023-11-02T16:58:32.207" v="56344" actId="2711"/>
          <ac:spMkLst>
            <pc:docMk/>
            <pc:sldMk cId="85800954" sldId="2147479585"/>
            <ac:spMk id="10" creationId="{22BE777A-BCAA-C9DC-9056-76234233761E}"/>
          </ac:spMkLst>
        </pc:spChg>
        <pc:spChg chg="add mod">
          <ac:chgData name="Bob Ward" userId="6da7c2dd-8e2e-469f-a216-c384312e2a2d" providerId="ADAL" clId="{62870759-0822-402D-B25C-BB6298B1EE64}" dt="2023-11-02T16:58:50.488" v="56347" actId="207"/>
          <ac:spMkLst>
            <pc:docMk/>
            <pc:sldMk cId="85800954" sldId="2147479585"/>
            <ac:spMk id="11" creationId="{45A47E87-2BD8-D568-8D17-09328FCE4CA4}"/>
          </ac:spMkLst>
        </pc:spChg>
        <pc:spChg chg="add mod">
          <ac:chgData name="Bob Ward" userId="6da7c2dd-8e2e-469f-a216-c384312e2a2d" providerId="ADAL" clId="{62870759-0822-402D-B25C-BB6298B1EE64}" dt="2023-11-02T16:57:26.643" v="56330"/>
          <ac:spMkLst>
            <pc:docMk/>
            <pc:sldMk cId="85800954" sldId="2147479585"/>
            <ac:spMk id="12" creationId="{1B28FD6F-5B23-CB11-AD43-BE60DE1AE38C}"/>
          </ac:spMkLst>
        </pc:spChg>
        <pc:spChg chg="add mod">
          <ac:chgData name="Bob Ward" userId="6da7c2dd-8e2e-469f-a216-c384312e2a2d" providerId="ADAL" clId="{62870759-0822-402D-B25C-BB6298B1EE64}" dt="2023-11-02T17:00:22.412" v="56350" actId="207"/>
          <ac:spMkLst>
            <pc:docMk/>
            <pc:sldMk cId="85800954" sldId="2147479585"/>
            <ac:spMk id="21" creationId="{3FD60A5F-2592-7656-B290-B2263CC38E79}"/>
          </ac:spMkLst>
        </pc:spChg>
        <pc:spChg chg="add mod">
          <ac:chgData name="Bob Ward" userId="6da7c2dd-8e2e-469f-a216-c384312e2a2d" providerId="ADAL" clId="{62870759-0822-402D-B25C-BB6298B1EE64}" dt="2023-11-02T16:57:26.643" v="56330"/>
          <ac:spMkLst>
            <pc:docMk/>
            <pc:sldMk cId="85800954" sldId="2147479585"/>
            <ac:spMk id="22" creationId="{F240A712-3F7B-A0B3-89B8-D3A957436448}"/>
          </ac:spMkLst>
        </pc:spChg>
        <pc:spChg chg="add del mod">
          <ac:chgData name="Bob Ward" userId="6da7c2dd-8e2e-469f-a216-c384312e2a2d" providerId="ADAL" clId="{62870759-0822-402D-B25C-BB6298B1EE64}" dt="2023-11-02T16:57:30.923" v="56332" actId="478"/>
          <ac:spMkLst>
            <pc:docMk/>
            <pc:sldMk cId="85800954" sldId="2147479585"/>
            <ac:spMk id="23" creationId="{5D291743-15B0-EC41-5A1C-1FC512F69506}"/>
          </ac:spMkLst>
        </pc:spChg>
        <pc:spChg chg="add mod">
          <ac:chgData name="Bob Ward" userId="6da7c2dd-8e2e-469f-a216-c384312e2a2d" providerId="ADAL" clId="{62870759-0822-402D-B25C-BB6298B1EE64}" dt="2023-11-02T21:54:16.198" v="56465" actId="1076"/>
          <ac:spMkLst>
            <pc:docMk/>
            <pc:sldMk cId="85800954" sldId="2147479585"/>
            <ac:spMk id="24" creationId="{878375D5-ABB3-FB4A-A68F-7BDD4B43AA32}"/>
          </ac:spMkLst>
        </pc:spChg>
        <pc:spChg chg="add del mod">
          <ac:chgData name="Bob Ward" userId="6da7c2dd-8e2e-469f-a216-c384312e2a2d" providerId="ADAL" clId="{62870759-0822-402D-B25C-BB6298B1EE64}" dt="2023-11-02T21:54:08.760" v="56464" actId="478"/>
          <ac:spMkLst>
            <pc:docMk/>
            <pc:sldMk cId="85800954" sldId="2147479585"/>
            <ac:spMk id="25" creationId="{4310F0DE-5877-28F2-4F4A-D2DCDEBF038B}"/>
          </ac:spMkLst>
        </pc:spChg>
        <pc:grpChg chg="add del mod">
          <ac:chgData name="Bob Ward" userId="6da7c2dd-8e2e-469f-a216-c384312e2a2d" providerId="ADAL" clId="{62870759-0822-402D-B25C-BB6298B1EE64}" dt="2023-11-02T16:57:37.046" v="56334" actId="478"/>
          <ac:grpSpMkLst>
            <pc:docMk/>
            <pc:sldMk cId="85800954" sldId="2147479585"/>
            <ac:grpSpMk id="13" creationId="{5CA5182C-625E-82F3-46AC-CEEDAA8BE2F8}"/>
          </ac:grpSpMkLst>
        </pc:grpChg>
        <pc:picChg chg="add mod">
          <ac:chgData name="Bob Ward" userId="6da7c2dd-8e2e-469f-a216-c384312e2a2d" providerId="ADAL" clId="{62870759-0822-402D-B25C-BB6298B1EE64}" dt="2023-11-02T16:57:26.643" v="56330"/>
          <ac:picMkLst>
            <pc:docMk/>
            <pc:sldMk cId="85800954" sldId="2147479585"/>
            <ac:picMk id="4" creationId="{4CA1B290-6211-11F1-5814-5837FDAD69A4}"/>
          </ac:picMkLst>
        </pc:picChg>
        <pc:picChg chg="add mod">
          <ac:chgData name="Bob Ward" userId="6da7c2dd-8e2e-469f-a216-c384312e2a2d" providerId="ADAL" clId="{62870759-0822-402D-B25C-BB6298B1EE64}" dt="2023-11-02T16:57:26.643" v="56330"/>
          <ac:picMkLst>
            <pc:docMk/>
            <pc:sldMk cId="85800954" sldId="2147479585"/>
            <ac:picMk id="5" creationId="{BE1AD36E-7288-9938-91D9-6C9D92C55E4A}"/>
          </ac:picMkLst>
        </pc:picChg>
        <pc:picChg chg="add mod">
          <ac:chgData name="Bob Ward" userId="6da7c2dd-8e2e-469f-a216-c384312e2a2d" providerId="ADAL" clId="{62870759-0822-402D-B25C-BB6298B1EE64}" dt="2023-11-02T16:57:26.643" v="56330"/>
          <ac:picMkLst>
            <pc:docMk/>
            <pc:sldMk cId="85800954" sldId="2147479585"/>
            <ac:picMk id="6" creationId="{1D54140D-43E8-1EE7-080A-648B0026211F}"/>
          </ac:picMkLst>
        </pc:picChg>
        <pc:picChg chg="add mod">
          <ac:chgData name="Bob Ward" userId="6da7c2dd-8e2e-469f-a216-c384312e2a2d" providerId="ADAL" clId="{62870759-0822-402D-B25C-BB6298B1EE64}" dt="2023-11-02T16:57:49.138" v="56336" actId="1076"/>
          <ac:picMkLst>
            <pc:docMk/>
            <pc:sldMk cId="85800954" sldId="2147479585"/>
            <ac:picMk id="18" creationId="{9483B151-D6AC-85EC-0761-308D7840F07D}"/>
          </ac:picMkLst>
        </pc:picChg>
        <pc:picChg chg="add mod">
          <ac:chgData name="Bob Ward" userId="6da7c2dd-8e2e-469f-a216-c384312e2a2d" providerId="ADAL" clId="{62870759-0822-402D-B25C-BB6298B1EE64}" dt="2023-11-02T21:02:32.107" v="56361" actId="1076"/>
          <ac:picMkLst>
            <pc:docMk/>
            <pc:sldMk cId="85800954" sldId="2147479585"/>
            <ac:picMk id="19" creationId="{DCA2C289-ACCE-0A02-9989-3B78E4A165B6}"/>
          </ac:picMkLst>
        </pc:picChg>
        <pc:picChg chg="add mod">
          <ac:chgData name="Bob Ward" userId="6da7c2dd-8e2e-469f-a216-c384312e2a2d" providerId="ADAL" clId="{62870759-0822-402D-B25C-BB6298B1EE64}" dt="2023-11-02T16:57:26.643" v="56330"/>
          <ac:picMkLst>
            <pc:docMk/>
            <pc:sldMk cId="85800954" sldId="2147479585"/>
            <ac:picMk id="20" creationId="{DE3B3B8C-4A5F-9483-4732-3AC75FBE0811}"/>
          </ac:picMkLst>
        </pc:picChg>
        <pc:inkChg chg="mod">
          <ac:chgData name="Bob Ward" userId="6da7c2dd-8e2e-469f-a216-c384312e2a2d" providerId="ADAL" clId="{62870759-0822-402D-B25C-BB6298B1EE64}" dt="2023-11-02T16:57:26.643" v="56330"/>
          <ac:inkMkLst>
            <pc:docMk/>
            <pc:sldMk cId="85800954" sldId="2147479585"/>
            <ac:inkMk id="14" creationId="{68E02675-C7C0-50D0-E2D2-12D6F46B9D3D}"/>
          </ac:inkMkLst>
        </pc:inkChg>
        <pc:inkChg chg="mod">
          <ac:chgData name="Bob Ward" userId="6da7c2dd-8e2e-469f-a216-c384312e2a2d" providerId="ADAL" clId="{62870759-0822-402D-B25C-BB6298B1EE64}" dt="2023-11-02T16:57:26.643" v="56330"/>
          <ac:inkMkLst>
            <pc:docMk/>
            <pc:sldMk cId="85800954" sldId="2147479585"/>
            <ac:inkMk id="15" creationId="{90A7955E-98BD-1010-3515-75D4B304EB1C}"/>
          </ac:inkMkLst>
        </pc:inkChg>
        <pc:inkChg chg="mod">
          <ac:chgData name="Bob Ward" userId="6da7c2dd-8e2e-469f-a216-c384312e2a2d" providerId="ADAL" clId="{62870759-0822-402D-B25C-BB6298B1EE64}" dt="2023-11-02T16:57:26.643" v="56330"/>
          <ac:inkMkLst>
            <pc:docMk/>
            <pc:sldMk cId="85800954" sldId="2147479585"/>
            <ac:inkMk id="16" creationId="{F9E2DA20-30FE-8E55-7BCB-E8C404828222}"/>
          </ac:inkMkLst>
        </pc:inkChg>
        <pc:inkChg chg="add del mod">
          <ac:chgData name="Bob Ward" userId="6da7c2dd-8e2e-469f-a216-c384312e2a2d" providerId="ADAL" clId="{62870759-0822-402D-B25C-BB6298B1EE64}" dt="2023-11-02T16:58:15.613" v="56340" actId="478"/>
          <ac:inkMkLst>
            <pc:docMk/>
            <pc:sldMk cId="85800954" sldId="2147479585"/>
            <ac:inkMk id="17" creationId="{6809003B-4CE9-7C62-2D26-CBF3908A75EC}"/>
          </ac:inkMkLst>
        </pc:inkChg>
      </pc:sldChg>
      <pc:sldChg chg="addSp delSp modSp add del mod modAnim">
        <pc:chgData name="Bob Ward" userId="6da7c2dd-8e2e-469f-a216-c384312e2a2d" providerId="ADAL" clId="{62870759-0822-402D-B25C-BB6298B1EE64}" dt="2023-11-02T16:52:43.425" v="56236" actId="47"/>
        <pc:sldMkLst>
          <pc:docMk/>
          <pc:sldMk cId="3976100459" sldId="2147479585"/>
        </pc:sldMkLst>
        <pc:spChg chg="del">
          <ac:chgData name="Bob Ward" userId="6da7c2dd-8e2e-469f-a216-c384312e2a2d" providerId="ADAL" clId="{62870759-0822-402D-B25C-BB6298B1EE64}" dt="2023-11-02T16:52:23.145" v="56223" actId="478"/>
          <ac:spMkLst>
            <pc:docMk/>
            <pc:sldMk cId="3976100459" sldId="2147479585"/>
            <ac:spMk id="2" creationId="{46D98E30-2927-4169-A1F5-F0326521BBE6}"/>
          </ac:spMkLst>
        </pc:spChg>
        <pc:spChg chg="del">
          <ac:chgData name="Bob Ward" userId="6da7c2dd-8e2e-469f-a216-c384312e2a2d" providerId="ADAL" clId="{62870759-0822-402D-B25C-BB6298B1EE64}" dt="2023-11-02T16:52:23.145" v="56223" actId="478"/>
          <ac:spMkLst>
            <pc:docMk/>
            <pc:sldMk cId="3976100459" sldId="2147479585"/>
            <ac:spMk id="3" creationId="{8F48A615-52D7-D055-E0DC-E858E9DE7CDF}"/>
          </ac:spMkLst>
        </pc:spChg>
        <pc:spChg chg="add mod">
          <ac:chgData name="Bob Ward" userId="6da7c2dd-8e2e-469f-a216-c384312e2a2d" providerId="ADAL" clId="{62870759-0822-402D-B25C-BB6298B1EE64}" dt="2023-11-02T16:52:23.145" v="56223" actId="478"/>
          <ac:spMkLst>
            <pc:docMk/>
            <pc:sldMk cId="3976100459" sldId="2147479585"/>
            <ac:spMk id="5" creationId="{2591F31F-20B9-61AD-86F8-CE9333C20984}"/>
          </ac:spMkLst>
        </pc:spChg>
        <pc:spChg chg="add del mod">
          <ac:chgData name="Bob Ward" userId="6da7c2dd-8e2e-469f-a216-c384312e2a2d" providerId="ADAL" clId="{62870759-0822-402D-B25C-BB6298B1EE64}" dt="2023-11-02T16:52:39.762" v="56235"/>
          <ac:spMkLst>
            <pc:docMk/>
            <pc:sldMk cId="3976100459" sldId="2147479585"/>
            <ac:spMk id="9" creationId="{D8EB1665-A22F-D1C1-9666-4C0CFAE756C7}"/>
          </ac:spMkLst>
        </pc:spChg>
        <pc:spChg chg="add del mod">
          <ac:chgData name="Bob Ward" userId="6da7c2dd-8e2e-469f-a216-c384312e2a2d" providerId="ADAL" clId="{62870759-0822-402D-B25C-BB6298B1EE64}" dt="2023-11-02T16:52:39.762" v="56235"/>
          <ac:spMkLst>
            <pc:docMk/>
            <pc:sldMk cId="3976100459" sldId="2147479585"/>
            <ac:spMk id="10" creationId="{7CFC69A1-3463-BD44-AFAD-70F28D9D0C13}"/>
          </ac:spMkLst>
        </pc:spChg>
        <pc:spChg chg="add del mod">
          <ac:chgData name="Bob Ward" userId="6da7c2dd-8e2e-469f-a216-c384312e2a2d" providerId="ADAL" clId="{62870759-0822-402D-B25C-BB6298B1EE64}" dt="2023-11-02T16:52:39.762" v="56235"/>
          <ac:spMkLst>
            <pc:docMk/>
            <pc:sldMk cId="3976100459" sldId="2147479585"/>
            <ac:spMk id="11" creationId="{08455D39-09E5-5D9D-8716-4D1E71C3C1A3}"/>
          </ac:spMkLst>
        </pc:spChg>
        <pc:spChg chg="add del mod">
          <ac:chgData name="Bob Ward" userId="6da7c2dd-8e2e-469f-a216-c384312e2a2d" providerId="ADAL" clId="{62870759-0822-402D-B25C-BB6298B1EE64}" dt="2023-11-02T16:52:39.762" v="56235"/>
          <ac:spMkLst>
            <pc:docMk/>
            <pc:sldMk cId="3976100459" sldId="2147479585"/>
            <ac:spMk id="12" creationId="{D77B9CCD-21A4-136B-BAC8-56166513B14E}"/>
          </ac:spMkLst>
        </pc:spChg>
        <pc:spChg chg="add del mod">
          <ac:chgData name="Bob Ward" userId="6da7c2dd-8e2e-469f-a216-c384312e2a2d" providerId="ADAL" clId="{62870759-0822-402D-B25C-BB6298B1EE64}" dt="2023-11-02T16:52:39.762" v="56235"/>
          <ac:spMkLst>
            <pc:docMk/>
            <pc:sldMk cId="3976100459" sldId="2147479585"/>
            <ac:spMk id="13" creationId="{D2EE9F37-7284-04D6-7364-13CA6AE3E14E}"/>
          </ac:spMkLst>
        </pc:spChg>
        <pc:spChg chg="add del mod">
          <ac:chgData name="Bob Ward" userId="6da7c2dd-8e2e-469f-a216-c384312e2a2d" providerId="ADAL" clId="{62870759-0822-402D-B25C-BB6298B1EE64}" dt="2023-11-02T16:52:39.762" v="56235"/>
          <ac:spMkLst>
            <pc:docMk/>
            <pc:sldMk cId="3976100459" sldId="2147479585"/>
            <ac:spMk id="14" creationId="{CE226AA2-3AD2-5EF4-A7E2-5F60C74A5F8C}"/>
          </ac:spMkLst>
        </pc:spChg>
        <pc:spChg chg="del">
          <ac:chgData name="Bob Ward" userId="6da7c2dd-8e2e-469f-a216-c384312e2a2d" providerId="ADAL" clId="{62870759-0822-402D-B25C-BB6298B1EE64}" dt="2023-11-02T16:52:23.145" v="56223" actId="478"/>
          <ac:spMkLst>
            <pc:docMk/>
            <pc:sldMk cId="3976100459" sldId="2147479585"/>
            <ac:spMk id="17" creationId="{3A11FDD5-6D96-9E48-B645-2DF25875245A}"/>
          </ac:spMkLst>
        </pc:spChg>
        <pc:spChg chg="add del mod">
          <ac:chgData name="Bob Ward" userId="6da7c2dd-8e2e-469f-a216-c384312e2a2d" providerId="ADAL" clId="{62870759-0822-402D-B25C-BB6298B1EE64}" dt="2023-11-02T16:52:39.762" v="56235"/>
          <ac:spMkLst>
            <pc:docMk/>
            <pc:sldMk cId="3976100459" sldId="2147479585"/>
            <ac:spMk id="24" creationId="{808FFAE2-777C-32C3-CB53-0521065BED77}"/>
          </ac:spMkLst>
        </pc:spChg>
        <pc:spChg chg="add del mod">
          <ac:chgData name="Bob Ward" userId="6da7c2dd-8e2e-469f-a216-c384312e2a2d" providerId="ADAL" clId="{62870759-0822-402D-B25C-BB6298B1EE64}" dt="2023-11-02T16:52:39.762" v="56235"/>
          <ac:spMkLst>
            <pc:docMk/>
            <pc:sldMk cId="3976100459" sldId="2147479585"/>
            <ac:spMk id="25" creationId="{5BFAF461-C5D3-342B-DA48-968E5062ECB3}"/>
          </ac:spMkLst>
        </pc:spChg>
        <pc:spChg chg="add del mod">
          <ac:chgData name="Bob Ward" userId="6da7c2dd-8e2e-469f-a216-c384312e2a2d" providerId="ADAL" clId="{62870759-0822-402D-B25C-BB6298B1EE64}" dt="2023-11-02T16:52:39.762" v="56235"/>
          <ac:spMkLst>
            <pc:docMk/>
            <pc:sldMk cId="3976100459" sldId="2147479585"/>
            <ac:spMk id="26" creationId="{DE1DDE5E-CA2C-BFD3-3E5A-AFF404A8CB24}"/>
          </ac:spMkLst>
        </pc:spChg>
        <pc:spChg chg="add del mod">
          <ac:chgData name="Bob Ward" userId="6da7c2dd-8e2e-469f-a216-c384312e2a2d" providerId="ADAL" clId="{62870759-0822-402D-B25C-BB6298B1EE64}" dt="2023-11-02T16:52:39.762" v="56235"/>
          <ac:spMkLst>
            <pc:docMk/>
            <pc:sldMk cId="3976100459" sldId="2147479585"/>
            <ac:spMk id="27" creationId="{E100BFA8-44E3-8B56-C20B-F514372B512F}"/>
          </ac:spMkLst>
        </pc:spChg>
        <pc:spChg chg="add del mod">
          <ac:chgData name="Bob Ward" userId="6da7c2dd-8e2e-469f-a216-c384312e2a2d" providerId="ADAL" clId="{62870759-0822-402D-B25C-BB6298B1EE64}" dt="2023-11-02T16:52:39.762" v="56235"/>
          <ac:spMkLst>
            <pc:docMk/>
            <pc:sldMk cId="3976100459" sldId="2147479585"/>
            <ac:spMk id="28" creationId="{4EE6B9A6-6BDA-D832-3EE7-C823BBC07283}"/>
          </ac:spMkLst>
        </pc:spChg>
        <pc:grpChg chg="add del mod">
          <ac:chgData name="Bob Ward" userId="6da7c2dd-8e2e-469f-a216-c384312e2a2d" providerId="ADAL" clId="{62870759-0822-402D-B25C-BB6298B1EE64}" dt="2023-11-02T16:52:39.762" v="56235"/>
          <ac:grpSpMkLst>
            <pc:docMk/>
            <pc:sldMk cId="3976100459" sldId="2147479585"/>
            <ac:grpSpMk id="15" creationId="{DC09D59B-37E1-173F-5490-5C4B3C35F842}"/>
          </ac:grpSpMkLst>
        </pc:grpChg>
        <pc:picChg chg="add del mod">
          <ac:chgData name="Bob Ward" userId="6da7c2dd-8e2e-469f-a216-c384312e2a2d" providerId="ADAL" clId="{62870759-0822-402D-B25C-BB6298B1EE64}" dt="2023-11-02T16:52:39.762" v="56235"/>
          <ac:picMkLst>
            <pc:docMk/>
            <pc:sldMk cId="3976100459" sldId="2147479585"/>
            <ac:picMk id="6" creationId="{0A70D613-438B-66C3-E403-E55A0994985F}"/>
          </ac:picMkLst>
        </pc:picChg>
        <pc:picChg chg="add del mod">
          <ac:chgData name="Bob Ward" userId="6da7c2dd-8e2e-469f-a216-c384312e2a2d" providerId="ADAL" clId="{62870759-0822-402D-B25C-BB6298B1EE64}" dt="2023-11-02T16:52:39.762" v="56235"/>
          <ac:picMkLst>
            <pc:docMk/>
            <pc:sldMk cId="3976100459" sldId="2147479585"/>
            <ac:picMk id="7" creationId="{D97A25FA-7ACC-29D1-1B28-496EB5557B94}"/>
          </ac:picMkLst>
        </pc:picChg>
        <pc:picChg chg="add del mod">
          <ac:chgData name="Bob Ward" userId="6da7c2dd-8e2e-469f-a216-c384312e2a2d" providerId="ADAL" clId="{62870759-0822-402D-B25C-BB6298B1EE64}" dt="2023-11-02T16:52:39.762" v="56235"/>
          <ac:picMkLst>
            <pc:docMk/>
            <pc:sldMk cId="3976100459" sldId="2147479585"/>
            <ac:picMk id="8" creationId="{214DB996-FFA4-C574-C04F-E8B94003BF9A}"/>
          </ac:picMkLst>
        </pc:picChg>
        <pc:picChg chg="add del mod">
          <ac:chgData name="Bob Ward" userId="6da7c2dd-8e2e-469f-a216-c384312e2a2d" providerId="ADAL" clId="{62870759-0822-402D-B25C-BB6298B1EE64}" dt="2023-11-02T16:52:39.762" v="56235"/>
          <ac:picMkLst>
            <pc:docMk/>
            <pc:sldMk cId="3976100459" sldId="2147479585"/>
            <ac:picMk id="21" creationId="{1E4BC2B3-508B-08C0-FB26-3B147F723CB0}"/>
          </ac:picMkLst>
        </pc:picChg>
        <pc:picChg chg="add del mod">
          <ac:chgData name="Bob Ward" userId="6da7c2dd-8e2e-469f-a216-c384312e2a2d" providerId="ADAL" clId="{62870759-0822-402D-B25C-BB6298B1EE64}" dt="2023-11-02T16:52:39.762" v="56235"/>
          <ac:picMkLst>
            <pc:docMk/>
            <pc:sldMk cId="3976100459" sldId="2147479585"/>
            <ac:picMk id="22" creationId="{56E56F44-AA2B-9536-8E45-9859EFDEF197}"/>
          </ac:picMkLst>
        </pc:picChg>
        <pc:picChg chg="add del mod">
          <ac:chgData name="Bob Ward" userId="6da7c2dd-8e2e-469f-a216-c384312e2a2d" providerId="ADAL" clId="{62870759-0822-402D-B25C-BB6298B1EE64}" dt="2023-11-02T16:52:39.762" v="56235"/>
          <ac:picMkLst>
            <pc:docMk/>
            <pc:sldMk cId="3976100459" sldId="2147479585"/>
            <ac:picMk id="23" creationId="{A195F1CB-4B57-76F3-3F00-436AA8ED52E5}"/>
          </ac:picMkLst>
        </pc:picChg>
        <pc:inkChg chg="mod">
          <ac:chgData name="Bob Ward" userId="6da7c2dd-8e2e-469f-a216-c384312e2a2d" providerId="ADAL" clId="{62870759-0822-402D-B25C-BB6298B1EE64}" dt="2023-11-02T16:52:24.709" v="56224"/>
          <ac:inkMkLst>
            <pc:docMk/>
            <pc:sldMk cId="3976100459" sldId="2147479585"/>
            <ac:inkMk id="16" creationId="{33FB333B-4306-3DC8-0A63-479F6C302E9E}"/>
          </ac:inkMkLst>
        </pc:inkChg>
        <pc:inkChg chg="mod">
          <ac:chgData name="Bob Ward" userId="6da7c2dd-8e2e-469f-a216-c384312e2a2d" providerId="ADAL" clId="{62870759-0822-402D-B25C-BB6298B1EE64}" dt="2023-11-02T16:52:24.709" v="56224"/>
          <ac:inkMkLst>
            <pc:docMk/>
            <pc:sldMk cId="3976100459" sldId="2147479585"/>
            <ac:inkMk id="18" creationId="{3798A59B-881A-A1A6-8472-CD5D4AB976BA}"/>
          </ac:inkMkLst>
        </pc:inkChg>
        <pc:inkChg chg="mod">
          <ac:chgData name="Bob Ward" userId="6da7c2dd-8e2e-469f-a216-c384312e2a2d" providerId="ADAL" clId="{62870759-0822-402D-B25C-BB6298B1EE64}" dt="2023-11-02T16:52:24.709" v="56224"/>
          <ac:inkMkLst>
            <pc:docMk/>
            <pc:sldMk cId="3976100459" sldId="2147479585"/>
            <ac:inkMk id="19" creationId="{612B0A24-68D4-73BB-71A2-296DCB671484}"/>
          </ac:inkMkLst>
        </pc:inkChg>
        <pc:inkChg chg="add del mod">
          <ac:chgData name="Bob Ward" userId="6da7c2dd-8e2e-469f-a216-c384312e2a2d" providerId="ADAL" clId="{62870759-0822-402D-B25C-BB6298B1EE64}" dt="2023-11-02T16:52:39.762" v="56235"/>
          <ac:inkMkLst>
            <pc:docMk/>
            <pc:sldMk cId="3976100459" sldId="2147479585"/>
            <ac:inkMk id="20" creationId="{1E4A8568-0BA6-AAC6-659A-76A957CB0439}"/>
          </ac:inkMkLst>
        </pc:inkChg>
      </pc:sldChg>
      <pc:sldChg chg="modSp new del mod">
        <pc:chgData name="Bob Ward" userId="6da7c2dd-8e2e-469f-a216-c384312e2a2d" providerId="ADAL" clId="{62870759-0822-402D-B25C-BB6298B1EE64}" dt="2023-11-03T00:10:50.398" v="57604" actId="47"/>
        <pc:sldMkLst>
          <pc:docMk/>
          <pc:sldMk cId="219457407" sldId="2147479586"/>
        </pc:sldMkLst>
        <pc:spChg chg="mod">
          <ac:chgData name="Bob Ward" userId="6da7c2dd-8e2e-469f-a216-c384312e2a2d" providerId="ADAL" clId="{62870759-0822-402D-B25C-BB6298B1EE64}" dt="2023-11-02T16:57:00.977" v="56287" actId="20577"/>
          <ac:spMkLst>
            <pc:docMk/>
            <pc:sldMk cId="219457407" sldId="2147479586"/>
            <ac:spMk id="2" creationId="{768A5F53-8A56-C3FD-88E5-60163247C5A1}"/>
          </ac:spMkLst>
        </pc:spChg>
        <pc:spChg chg="mod">
          <ac:chgData name="Bob Ward" userId="6da7c2dd-8e2e-469f-a216-c384312e2a2d" providerId="ADAL" clId="{62870759-0822-402D-B25C-BB6298B1EE64}" dt="2023-11-02T16:57:08.043" v="56329" actId="20577"/>
          <ac:spMkLst>
            <pc:docMk/>
            <pc:sldMk cId="219457407" sldId="2147479586"/>
            <ac:spMk id="3" creationId="{712F03B9-679A-CB5C-52D0-44770CBBDEC3}"/>
          </ac:spMkLst>
        </pc:spChg>
      </pc:sldChg>
      <pc:sldChg chg="delSp modSp add del mod">
        <pc:chgData name="Bob Ward" userId="6da7c2dd-8e2e-469f-a216-c384312e2a2d" providerId="ADAL" clId="{62870759-0822-402D-B25C-BB6298B1EE64}" dt="2023-11-03T01:57:24.490" v="59288" actId="47"/>
        <pc:sldMkLst>
          <pc:docMk/>
          <pc:sldMk cId="1108218726" sldId="2147479587"/>
        </pc:sldMkLst>
        <pc:spChg chg="mod">
          <ac:chgData name="Bob Ward" userId="6da7c2dd-8e2e-469f-a216-c384312e2a2d" providerId="ADAL" clId="{62870759-0822-402D-B25C-BB6298B1EE64}" dt="2023-11-02T22:57:46.845" v="56511" actId="20577"/>
          <ac:spMkLst>
            <pc:docMk/>
            <pc:sldMk cId="1108218726" sldId="2147479587"/>
            <ac:spMk id="2" creationId="{4096011D-1606-112D-C116-25E6D1EDC398}"/>
          </ac:spMkLst>
        </pc:spChg>
        <pc:spChg chg="del">
          <ac:chgData name="Bob Ward" userId="6da7c2dd-8e2e-469f-a216-c384312e2a2d" providerId="ADAL" clId="{62870759-0822-402D-B25C-BB6298B1EE64}" dt="2023-11-02T22:57:53.932" v="56513" actId="478"/>
          <ac:spMkLst>
            <pc:docMk/>
            <pc:sldMk cId="1108218726" sldId="2147479587"/>
            <ac:spMk id="4" creationId="{CEFDC521-43AC-BCF3-D953-BE15A6C20472}"/>
          </ac:spMkLst>
        </pc:spChg>
      </pc:sldChg>
      <pc:sldChg chg="addSp delSp modSp new mod">
        <pc:chgData name="Bob Ward" userId="6da7c2dd-8e2e-469f-a216-c384312e2a2d" providerId="ADAL" clId="{62870759-0822-402D-B25C-BB6298B1EE64}" dt="2023-11-07T19:20:23.682" v="63169" actId="20577"/>
        <pc:sldMkLst>
          <pc:docMk/>
          <pc:sldMk cId="2371883763" sldId="2147479588"/>
        </pc:sldMkLst>
        <pc:spChg chg="mod">
          <ac:chgData name="Bob Ward" userId="6da7c2dd-8e2e-469f-a216-c384312e2a2d" providerId="ADAL" clId="{62870759-0822-402D-B25C-BB6298B1EE64}" dt="2023-11-03T01:41:18.036" v="58836" actId="20577"/>
          <ac:spMkLst>
            <pc:docMk/>
            <pc:sldMk cId="2371883763" sldId="2147479588"/>
            <ac:spMk id="2" creationId="{F179C54F-710D-52A1-1B01-9AE54424BB4B}"/>
          </ac:spMkLst>
        </pc:spChg>
        <pc:spChg chg="add del mod">
          <ac:chgData name="Bob Ward" userId="6da7c2dd-8e2e-469f-a216-c384312e2a2d" providerId="ADAL" clId="{62870759-0822-402D-B25C-BB6298B1EE64}" dt="2023-11-07T18:16:40.683" v="62093" actId="12084"/>
          <ac:spMkLst>
            <pc:docMk/>
            <pc:sldMk cId="2371883763" sldId="2147479588"/>
            <ac:spMk id="3" creationId="{AAB82EE6-5B2B-0908-FE65-02655985C71F}"/>
          </ac:spMkLst>
        </pc:spChg>
        <pc:graphicFrameChg chg="add mod">
          <ac:chgData name="Bob Ward" userId="6da7c2dd-8e2e-469f-a216-c384312e2a2d" providerId="ADAL" clId="{62870759-0822-402D-B25C-BB6298B1EE64}" dt="2023-11-07T19:20:23.682" v="63169" actId="20577"/>
          <ac:graphicFrameMkLst>
            <pc:docMk/>
            <pc:sldMk cId="2371883763" sldId="2147479588"/>
            <ac:graphicFrameMk id="4" creationId="{89F4C416-12D1-6C46-1070-9CC336E272CF}"/>
          </ac:graphicFrameMkLst>
        </pc:graphicFrameChg>
      </pc:sldChg>
      <pc:sldChg chg="modSp new del mod">
        <pc:chgData name="Bob Ward" userId="6da7c2dd-8e2e-469f-a216-c384312e2a2d" providerId="ADAL" clId="{62870759-0822-402D-B25C-BB6298B1EE64}" dt="2023-11-03T01:35:32.122" v="58702" actId="47"/>
        <pc:sldMkLst>
          <pc:docMk/>
          <pc:sldMk cId="3370487615" sldId="2147479589"/>
        </pc:sldMkLst>
        <pc:spChg chg="mod">
          <ac:chgData name="Bob Ward" userId="6da7c2dd-8e2e-469f-a216-c384312e2a2d" providerId="ADAL" clId="{62870759-0822-402D-B25C-BB6298B1EE64}" dt="2023-11-03T01:31:46.800" v="58668" actId="313"/>
          <ac:spMkLst>
            <pc:docMk/>
            <pc:sldMk cId="3370487615" sldId="2147479589"/>
            <ac:spMk id="2" creationId="{54283370-4E1F-87DD-B8F0-BEF812CE8910}"/>
          </ac:spMkLst>
        </pc:spChg>
      </pc:sldChg>
      <pc:sldChg chg="addSp delSp modSp add mod modAnim">
        <pc:chgData name="Bob Ward" userId="6da7c2dd-8e2e-469f-a216-c384312e2a2d" providerId="ADAL" clId="{62870759-0822-402D-B25C-BB6298B1EE64}" dt="2023-11-07T20:06:36.412" v="64096" actId="1076"/>
        <pc:sldMkLst>
          <pc:docMk/>
          <pc:sldMk cId="3485637862" sldId="2147479590"/>
        </pc:sldMkLst>
        <pc:spChg chg="mod">
          <ac:chgData name="Bob Ward" userId="6da7c2dd-8e2e-469f-a216-c384312e2a2d" providerId="ADAL" clId="{62870759-0822-402D-B25C-BB6298B1EE64}" dt="2023-11-07T18:15:59.166" v="62056" actId="20577"/>
          <ac:spMkLst>
            <pc:docMk/>
            <pc:sldMk cId="3485637862" sldId="2147479590"/>
            <ac:spMk id="2" creationId="{F179C54F-710D-52A1-1B01-9AE54424BB4B}"/>
          </ac:spMkLst>
        </pc:spChg>
        <pc:spChg chg="del">
          <ac:chgData name="Bob Ward" userId="6da7c2dd-8e2e-469f-a216-c384312e2a2d" providerId="ADAL" clId="{62870759-0822-402D-B25C-BB6298B1EE64}" dt="2023-11-03T00:10:24.636" v="57603" actId="478"/>
          <ac:spMkLst>
            <pc:docMk/>
            <pc:sldMk cId="3485637862" sldId="2147479590"/>
            <ac:spMk id="3" creationId="{AAB82EE6-5B2B-0908-FE65-02655985C71F}"/>
          </ac:spMkLst>
        </pc:spChg>
        <pc:spChg chg="add del mod">
          <ac:chgData name="Bob Ward" userId="6da7c2dd-8e2e-469f-a216-c384312e2a2d" providerId="ADAL" clId="{62870759-0822-402D-B25C-BB6298B1EE64}" dt="2023-11-07T18:21:21.580" v="62220" actId="478"/>
          <ac:spMkLst>
            <pc:docMk/>
            <pc:sldMk cId="3485637862" sldId="2147479590"/>
            <ac:spMk id="4" creationId="{7404B3C8-2028-B548-E7B3-656C678E9A40}"/>
          </ac:spMkLst>
        </pc:spChg>
        <pc:spChg chg="add del">
          <ac:chgData name="Bob Ward" userId="6da7c2dd-8e2e-469f-a216-c384312e2a2d" providerId="ADAL" clId="{62870759-0822-402D-B25C-BB6298B1EE64}" dt="2023-11-07T18:21:24.975" v="62222" actId="22"/>
          <ac:spMkLst>
            <pc:docMk/>
            <pc:sldMk cId="3485637862" sldId="2147479590"/>
            <ac:spMk id="5" creationId="{4395D0E8-3E67-65F3-2D44-F59D9FB66654}"/>
          </ac:spMkLst>
        </pc:spChg>
        <pc:spChg chg="add del">
          <ac:chgData name="Bob Ward" userId="6da7c2dd-8e2e-469f-a216-c384312e2a2d" providerId="ADAL" clId="{62870759-0822-402D-B25C-BB6298B1EE64}" dt="2023-11-07T18:21:26.331" v="62224" actId="22"/>
          <ac:spMkLst>
            <pc:docMk/>
            <pc:sldMk cId="3485637862" sldId="2147479590"/>
            <ac:spMk id="7" creationId="{9EB0C495-930B-C2DE-6523-4BA73499790E}"/>
          </ac:spMkLst>
        </pc:spChg>
        <pc:spChg chg="add mod">
          <ac:chgData name="Bob Ward" userId="6da7c2dd-8e2e-469f-a216-c384312e2a2d" providerId="ADAL" clId="{62870759-0822-402D-B25C-BB6298B1EE64}" dt="2023-11-07T19:14:52.784" v="63127" actId="1076"/>
          <ac:spMkLst>
            <pc:docMk/>
            <pc:sldMk cId="3485637862" sldId="2147479590"/>
            <ac:spMk id="9" creationId="{79CEA34B-5651-DF57-C2AE-6E1B259B2C8D}"/>
          </ac:spMkLst>
        </pc:spChg>
        <pc:spChg chg="add mod">
          <ac:chgData name="Bob Ward" userId="6da7c2dd-8e2e-469f-a216-c384312e2a2d" providerId="ADAL" clId="{62870759-0822-402D-B25C-BB6298B1EE64}" dt="2023-11-07T19:14:52.784" v="63127" actId="1076"/>
          <ac:spMkLst>
            <pc:docMk/>
            <pc:sldMk cId="3485637862" sldId="2147479590"/>
            <ac:spMk id="11" creationId="{0364869A-5212-D667-F7D8-794155533637}"/>
          </ac:spMkLst>
        </pc:spChg>
        <pc:spChg chg="add mod">
          <ac:chgData name="Bob Ward" userId="6da7c2dd-8e2e-469f-a216-c384312e2a2d" providerId="ADAL" clId="{62870759-0822-402D-B25C-BB6298B1EE64}" dt="2023-11-07T20:06:36.412" v="64096" actId="1076"/>
          <ac:spMkLst>
            <pc:docMk/>
            <pc:sldMk cId="3485637862" sldId="2147479590"/>
            <ac:spMk id="13" creationId="{EB506968-D521-A3E5-83F8-E254425E557E}"/>
          </ac:spMkLst>
        </pc:spChg>
        <pc:spChg chg="add del mod">
          <ac:chgData name="Bob Ward" userId="6da7c2dd-8e2e-469f-a216-c384312e2a2d" providerId="ADAL" clId="{62870759-0822-402D-B25C-BB6298B1EE64}" dt="2023-11-07T18:24:09.524" v="62365"/>
          <ac:spMkLst>
            <pc:docMk/>
            <pc:sldMk cId="3485637862" sldId="2147479590"/>
            <ac:spMk id="14" creationId="{A4EA0AC4-193C-829A-5F3C-88FAAA651D57}"/>
          </ac:spMkLst>
        </pc:spChg>
        <pc:spChg chg="add mod">
          <ac:chgData name="Bob Ward" userId="6da7c2dd-8e2e-469f-a216-c384312e2a2d" providerId="ADAL" clId="{62870759-0822-402D-B25C-BB6298B1EE64}" dt="2023-11-07T19:14:52.784" v="63127" actId="1076"/>
          <ac:spMkLst>
            <pc:docMk/>
            <pc:sldMk cId="3485637862" sldId="2147479590"/>
            <ac:spMk id="15" creationId="{2BB59EA8-068A-1C41-D311-E52DB00AB658}"/>
          </ac:spMkLst>
        </pc:spChg>
        <pc:spChg chg="add mod">
          <ac:chgData name="Bob Ward" userId="6da7c2dd-8e2e-469f-a216-c384312e2a2d" providerId="ADAL" clId="{62870759-0822-402D-B25C-BB6298B1EE64}" dt="2023-11-07T19:14:52.784" v="63127" actId="1076"/>
          <ac:spMkLst>
            <pc:docMk/>
            <pc:sldMk cId="3485637862" sldId="2147479590"/>
            <ac:spMk id="16" creationId="{41BD1E16-2450-8AED-2C6D-B6CA1FEAB81C}"/>
          </ac:spMkLst>
        </pc:spChg>
        <pc:spChg chg="add mod">
          <ac:chgData name="Bob Ward" userId="6da7c2dd-8e2e-469f-a216-c384312e2a2d" providerId="ADAL" clId="{62870759-0822-402D-B25C-BB6298B1EE64}" dt="2023-11-07T20:06:33.299" v="64095" actId="1076"/>
          <ac:spMkLst>
            <pc:docMk/>
            <pc:sldMk cId="3485637862" sldId="2147479590"/>
            <ac:spMk id="17" creationId="{F7879246-F457-3EFB-2B26-833A16A42314}"/>
          </ac:spMkLst>
        </pc:spChg>
        <pc:spChg chg="add mod">
          <ac:chgData name="Bob Ward" userId="6da7c2dd-8e2e-469f-a216-c384312e2a2d" providerId="ADAL" clId="{62870759-0822-402D-B25C-BB6298B1EE64}" dt="2023-11-07T19:14:52.784" v="63127" actId="1076"/>
          <ac:spMkLst>
            <pc:docMk/>
            <pc:sldMk cId="3485637862" sldId="2147479590"/>
            <ac:spMk id="18" creationId="{BB04D8D0-B3AA-5EB9-1193-3E533D6F78E4}"/>
          </ac:spMkLst>
        </pc:spChg>
        <pc:spChg chg="add mod">
          <ac:chgData name="Bob Ward" userId="6da7c2dd-8e2e-469f-a216-c384312e2a2d" providerId="ADAL" clId="{62870759-0822-402D-B25C-BB6298B1EE64}" dt="2023-11-07T19:45:22.177" v="64034" actId="1076"/>
          <ac:spMkLst>
            <pc:docMk/>
            <pc:sldMk cId="3485637862" sldId="2147479590"/>
            <ac:spMk id="19" creationId="{387B2357-6178-3D34-9F39-C7162BB313CF}"/>
          </ac:spMkLst>
        </pc:spChg>
        <pc:spChg chg="add mod">
          <ac:chgData name="Bob Ward" userId="6da7c2dd-8e2e-469f-a216-c384312e2a2d" providerId="ADAL" clId="{62870759-0822-402D-B25C-BB6298B1EE64}" dt="2023-11-07T19:14:52.784" v="63127" actId="1076"/>
          <ac:spMkLst>
            <pc:docMk/>
            <pc:sldMk cId="3485637862" sldId="2147479590"/>
            <ac:spMk id="20" creationId="{56E40323-5269-AFD6-3632-18C59EE16E20}"/>
          </ac:spMkLst>
        </pc:spChg>
        <pc:spChg chg="add mod">
          <ac:chgData name="Bob Ward" userId="6da7c2dd-8e2e-469f-a216-c384312e2a2d" providerId="ADAL" clId="{62870759-0822-402D-B25C-BB6298B1EE64}" dt="2023-11-07T19:45:26.263" v="64035" actId="1076"/>
          <ac:spMkLst>
            <pc:docMk/>
            <pc:sldMk cId="3485637862" sldId="2147479590"/>
            <ac:spMk id="21" creationId="{FA923D42-C3EA-8E0A-3068-2EF9BB31605D}"/>
          </ac:spMkLst>
        </pc:spChg>
        <pc:spChg chg="mod">
          <ac:chgData name="Bob Ward" userId="6da7c2dd-8e2e-469f-a216-c384312e2a2d" providerId="ADAL" clId="{62870759-0822-402D-B25C-BB6298B1EE64}" dt="2023-11-07T19:14:23.436" v="63114"/>
          <ac:spMkLst>
            <pc:docMk/>
            <pc:sldMk cId="3485637862" sldId="2147479590"/>
            <ac:spMk id="23" creationId="{FAA686ED-3604-2B02-2DF1-CEF4C47C3B34}"/>
          </ac:spMkLst>
        </pc:spChg>
        <pc:spChg chg="mod">
          <ac:chgData name="Bob Ward" userId="6da7c2dd-8e2e-469f-a216-c384312e2a2d" providerId="ADAL" clId="{62870759-0822-402D-B25C-BB6298B1EE64}" dt="2023-11-07T19:14:23.436" v="63114"/>
          <ac:spMkLst>
            <pc:docMk/>
            <pc:sldMk cId="3485637862" sldId="2147479590"/>
            <ac:spMk id="25" creationId="{5C1E1B75-CBFE-CDD0-9139-9A5DA3757021}"/>
          </ac:spMkLst>
        </pc:spChg>
        <pc:spChg chg="mod">
          <ac:chgData name="Bob Ward" userId="6da7c2dd-8e2e-469f-a216-c384312e2a2d" providerId="ADAL" clId="{62870759-0822-402D-B25C-BB6298B1EE64}" dt="2023-11-07T19:14:23.436" v="63114"/>
          <ac:spMkLst>
            <pc:docMk/>
            <pc:sldMk cId="3485637862" sldId="2147479590"/>
            <ac:spMk id="26" creationId="{05D665E9-0D2D-3AC7-EE30-27813C682CEE}"/>
          </ac:spMkLst>
        </pc:spChg>
        <pc:spChg chg="mod">
          <ac:chgData name="Bob Ward" userId="6da7c2dd-8e2e-469f-a216-c384312e2a2d" providerId="ADAL" clId="{62870759-0822-402D-B25C-BB6298B1EE64}" dt="2023-11-07T19:14:23.436" v="63114"/>
          <ac:spMkLst>
            <pc:docMk/>
            <pc:sldMk cId="3485637862" sldId="2147479590"/>
            <ac:spMk id="27" creationId="{5B6077B8-69BF-B185-EF2F-93CCC853F574}"/>
          </ac:spMkLst>
        </pc:spChg>
        <pc:spChg chg="mod">
          <ac:chgData name="Bob Ward" userId="6da7c2dd-8e2e-469f-a216-c384312e2a2d" providerId="ADAL" clId="{62870759-0822-402D-B25C-BB6298B1EE64}" dt="2023-11-07T19:14:23.436" v="63114"/>
          <ac:spMkLst>
            <pc:docMk/>
            <pc:sldMk cId="3485637862" sldId="2147479590"/>
            <ac:spMk id="28" creationId="{5B9162B4-C4D5-6627-C2E0-F5EBB947AA92}"/>
          </ac:spMkLst>
        </pc:spChg>
        <pc:spChg chg="mod">
          <ac:chgData name="Bob Ward" userId="6da7c2dd-8e2e-469f-a216-c384312e2a2d" providerId="ADAL" clId="{62870759-0822-402D-B25C-BB6298B1EE64}" dt="2023-11-07T19:14:23.436" v="63114"/>
          <ac:spMkLst>
            <pc:docMk/>
            <pc:sldMk cId="3485637862" sldId="2147479590"/>
            <ac:spMk id="29" creationId="{16C6F1D3-FB6B-1DC7-4F9D-D3DD0986962B}"/>
          </ac:spMkLst>
        </pc:spChg>
        <pc:spChg chg="mod">
          <ac:chgData name="Bob Ward" userId="6da7c2dd-8e2e-469f-a216-c384312e2a2d" providerId="ADAL" clId="{62870759-0822-402D-B25C-BB6298B1EE64}" dt="2023-11-07T19:14:23.436" v="63114"/>
          <ac:spMkLst>
            <pc:docMk/>
            <pc:sldMk cId="3485637862" sldId="2147479590"/>
            <ac:spMk id="30" creationId="{983AB02A-F49A-F55E-0D76-751D12600A91}"/>
          </ac:spMkLst>
        </pc:spChg>
        <pc:spChg chg="mod">
          <ac:chgData name="Bob Ward" userId="6da7c2dd-8e2e-469f-a216-c384312e2a2d" providerId="ADAL" clId="{62870759-0822-402D-B25C-BB6298B1EE64}" dt="2023-11-07T19:14:23.436" v="63114"/>
          <ac:spMkLst>
            <pc:docMk/>
            <pc:sldMk cId="3485637862" sldId="2147479590"/>
            <ac:spMk id="31" creationId="{EDB4AAA1-F258-BF2D-9860-358BCA03A789}"/>
          </ac:spMkLst>
        </pc:spChg>
        <pc:spChg chg="mod">
          <ac:chgData name="Bob Ward" userId="6da7c2dd-8e2e-469f-a216-c384312e2a2d" providerId="ADAL" clId="{62870759-0822-402D-B25C-BB6298B1EE64}" dt="2023-11-07T19:14:23.436" v="63114"/>
          <ac:spMkLst>
            <pc:docMk/>
            <pc:sldMk cId="3485637862" sldId="2147479590"/>
            <ac:spMk id="32" creationId="{D4298F4B-F797-0242-9DCE-4DED1CF38E77}"/>
          </ac:spMkLst>
        </pc:spChg>
        <pc:spChg chg="mod">
          <ac:chgData name="Bob Ward" userId="6da7c2dd-8e2e-469f-a216-c384312e2a2d" providerId="ADAL" clId="{62870759-0822-402D-B25C-BB6298B1EE64}" dt="2023-11-07T19:14:23.436" v="63114"/>
          <ac:spMkLst>
            <pc:docMk/>
            <pc:sldMk cId="3485637862" sldId="2147479590"/>
            <ac:spMk id="33" creationId="{0B6B04D2-28A9-8F6D-8077-12280EE31FE1}"/>
          </ac:spMkLst>
        </pc:spChg>
        <pc:spChg chg="mod">
          <ac:chgData name="Bob Ward" userId="6da7c2dd-8e2e-469f-a216-c384312e2a2d" providerId="ADAL" clId="{62870759-0822-402D-B25C-BB6298B1EE64}" dt="2023-11-07T19:14:23.436" v="63114"/>
          <ac:spMkLst>
            <pc:docMk/>
            <pc:sldMk cId="3485637862" sldId="2147479590"/>
            <ac:spMk id="34" creationId="{4089E438-C043-0670-5E78-BD6B870D44D7}"/>
          </ac:spMkLst>
        </pc:spChg>
        <pc:spChg chg="mod">
          <ac:chgData name="Bob Ward" userId="6da7c2dd-8e2e-469f-a216-c384312e2a2d" providerId="ADAL" clId="{62870759-0822-402D-B25C-BB6298B1EE64}" dt="2023-11-07T19:14:23.436" v="63114"/>
          <ac:spMkLst>
            <pc:docMk/>
            <pc:sldMk cId="3485637862" sldId="2147479590"/>
            <ac:spMk id="35" creationId="{7B821AE8-24A7-AA7B-9CA9-D461416F6357}"/>
          </ac:spMkLst>
        </pc:spChg>
        <pc:spChg chg="mod">
          <ac:chgData name="Bob Ward" userId="6da7c2dd-8e2e-469f-a216-c384312e2a2d" providerId="ADAL" clId="{62870759-0822-402D-B25C-BB6298B1EE64}" dt="2023-11-07T19:14:23.436" v="63114"/>
          <ac:spMkLst>
            <pc:docMk/>
            <pc:sldMk cId="3485637862" sldId="2147479590"/>
            <ac:spMk id="36" creationId="{26279D7B-7566-954D-7C3E-3090784E939D}"/>
          </ac:spMkLst>
        </pc:spChg>
        <pc:spChg chg="mod">
          <ac:chgData name="Bob Ward" userId="6da7c2dd-8e2e-469f-a216-c384312e2a2d" providerId="ADAL" clId="{62870759-0822-402D-B25C-BB6298B1EE64}" dt="2023-11-07T19:14:23.436" v="63114"/>
          <ac:spMkLst>
            <pc:docMk/>
            <pc:sldMk cId="3485637862" sldId="2147479590"/>
            <ac:spMk id="37" creationId="{12E068B4-E68B-E784-2437-0055B507ECFC}"/>
          </ac:spMkLst>
        </pc:spChg>
        <pc:spChg chg="mod">
          <ac:chgData name="Bob Ward" userId="6da7c2dd-8e2e-469f-a216-c384312e2a2d" providerId="ADAL" clId="{62870759-0822-402D-B25C-BB6298B1EE64}" dt="2023-11-07T19:14:23.436" v="63114"/>
          <ac:spMkLst>
            <pc:docMk/>
            <pc:sldMk cId="3485637862" sldId="2147479590"/>
            <ac:spMk id="38" creationId="{D7C8890F-84A2-B6BE-2382-CF7E3215B9F5}"/>
          </ac:spMkLst>
        </pc:spChg>
        <pc:spChg chg="mod">
          <ac:chgData name="Bob Ward" userId="6da7c2dd-8e2e-469f-a216-c384312e2a2d" providerId="ADAL" clId="{62870759-0822-402D-B25C-BB6298B1EE64}" dt="2023-11-07T19:14:23.436" v="63114"/>
          <ac:spMkLst>
            <pc:docMk/>
            <pc:sldMk cId="3485637862" sldId="2147479590"/>
            <ac:spMk id="39" creationId="{3F88B4E0-F756-DB82-3513-3F8229115AB0}"/>
          </ac:spMkLst>
        </pc:spChg>
        <pc:spChg chg="mod">
          <ac:chgData name="Bob Ward" userId="6da7c2dd-8e2e-469f-a216-c384312e2a2d" providerId="ADAL" clId="{62870759-0822-402D-B25C-BB6298B1EE64}" dt="2023-11-07T19:14:31.245" v="63120"/>
          <ac:spMkLst>
            <pc:docMk/>
            <pc:sldMk cId="3485637862" sldId="2147479590"/>
            <ac:spMk id="41" creationId="{FFCFFBB8-D0CF-4EE4-48B2-E1AC91F7D186}"/>
          </ac:spMkLst>
        </pc:spChg>
        <pc:spChg chg="mod">
          <ac:chgData name="Bob Ward" userId="6da7c2dd-8e2e-469f-a216-c384312e2a2d" providerId="ADAL" clId="{62870759-0822-402D-B25C-BB6298B1EE64}" dt="2023-11-07T19:14:31.245" v="63120"/>
          <ac:spMkLst>
            <pc:docMk/>
            <pc:sldMk cId="3485637862" sldId="2147479590"/>
            <ac:spMk id="43" creationId="{B472EFA5-384E-ECB4-0575-3488B7E01362}"/>
          </ac:spMkLst>
        </pc:spChg>
        <pc:spChg chg="mod">
          <ac:chgData name="Bob Ward" userId="6da7c2dd-8e2e-469f-a216-c384312e2a2d" providerId="ADAL" clId="{62870759-0822-402D-B25C-BB6298B1EE64}" dt="2023-11-07T19:14:31.245" v="63120"/>
          <ac:spMkLst>
            <pc:docMk/>
            <pc:sldMk cId="3485637862" sldId="2147479590"/>
            <ac:spMk id="44" creationId="{A96E5BB7-9BCA-7EDA-DC46-72C5A3283E19}"/>
          </ac:spMkLst>
        </pc:spChg>
        <pc:spChg chg="mod">
          <ac:chgData name="Bob Ward" userId="6da7c2dd-8e2e-469f-a216-c384312e2a2d" providerId="ADAL" clId="{62870759-0822-402D-B25C-BB6298B1EE64}" dt="2023-11-07T19:14:31.245" v="63120"/>
          <ac:spMkLst>
            <pc:docMk/>
            <pc:sldMk cId="3485637862" sldId="2147479590"/>
            <ac:spMk id="45" creationId="{69994A9A-620F-FEC8-BD8B-44002BB5AF22}"/>
          </ac:spMkLst>
        </pc:spChg>
        <pc:spChg chg="mod">
          <ac:chgData name="Bob Ward" userId="6da7c2dd-8e2e-469f-a216-c384312e2a2d" providerId="ADAL" clId="{62870759-0822-402D-B25C-BB6298B1EE64}" dt="2023-11-07T19:14:31.245" v="63120"/>
          <ac:spMkLst>
            <pc:docMk/>
            <pc:sldMk cId="3485637862" sldId="2147479590"/>
            <ac:spMk id="46" creationId="{4B92DC50-19D4-EB6F-5704-4B06BFCC41F3}"/>
          </ac:spMkLst>
        </pc:spChg>
        <pc:spChg chg="mod">
          <ac:chgData name="Bob Ward" userId="6da7c2dd-8e2e-469f-a216-c384312e2a2d" providerId="ADAL" clId="{62870759-0822-402D-B25C-BB6298B1EE64}" dt="2023-11-07T19:14:31.245" v="63120"/>
          <ac:spMkLst>
            <pc:docMk/>
            <pc:sldMk cId="3485637862" sldId="2147479590"/>
            <ac:spMk id="47" creationId="{4F06A24C-DC53-256B-AE2B-444BE7B62300}"/>
          </ac:spMkLst>
        </pc:spChg>
        <pc:spChg chg="mod">
          <ac:chgData name="Bob Ward" userId="6da7c2dd-8e2e-469f-a216-c384312e2a2d" providerId="ADAL" clId="{62870759-0822-402D-B25C-BB6298B1EE64}" dt="2023-11-07T19:14:31.245" v="63120"/>
          <ac:spMkLst>
            <pc:docMk/>
            <pc:sldMk cId="3485637862" sldId="2147479590"/>
            <ac:spMk id="48" creationId="{9296E8AB-8147-7191-8895-4EFB47C59E98}"/>
          </ac:spMkLst>
        </pc:spChg>
        <pc:spChg chg="mod">
          <ac:chgData name="Bob Ward" userId="6da7c2dd-8e2e-469f-a216-c384312e2a2d" providerId="ADAL" clId="{62870759-0822-402D-B25C-BB6298B1EE64}" dt="2023-11-07T19:14:31.245" v="63120"/>
          <ac:spMkLst>
            <pc:docMk/>
            <pc:sldMk cId="3485637862" sldId="2147479590"/>
            <ac:spMk id="49" creationId="{ABB99EE8-2609-C51D-5B12-8943CF51C08C}"/>
          </ac:spMkLst>
        </pc:spChg>
        <pc:spChg chg="mod">
          <ac:chgData name="Bob Ward" userId="6da7c2dd-8e2e-469f-a216-c384312e2a2d" providerId="ADAL" clId="{62870759-0822-402D-B25C-BB6298B1EE64}" dt="2023-11-07T19:14:31.245" v="63120"/>
          <ac:spMkLst>
            <pc:docMk/>
            <pc:sldMk cId="3485637862" sldId="2147479590"/>
            <ac:spMk id="50" creationId="{7E625250-D07A-A20D-5976-FB908ADA37B0}"/>
          </ac:spMkLst>
        </pc:spChg>
        <pc:spChg chg="mod">
          <ac:chgData name="Bob Ward" userId="6da7c2dd-8e2e-469f-a216-c384312e2a2d" providerId="ADAL" clId="{62870759-0822-402D-B25C-BB6298B1EE64}" dt="2023-11-07T19:14:31.245" v="63120"/>
          <ac:spMkLst>
            <pc:docMk/>
            <pc:sldMk cId="3485637862" sldId="2147479590"/>
            <ac:spMk id="51" creationId="{568AFCF3-8595-0B9A-9CF6-F2FCD05E0063}"/>
          </ac:spMkLst>
        </pc:spChg>
        <pc:spChg chg="mod">
          <ac:chgData name="Bob Ward" userId="6da7c2dd-8e2e-469f-a216-c384312e2a2d" providerId="ADAL" clId="{62870759-0822-402D-B25C-BB6298B1EE64}" dt="2023-11-07T19:14:31.245" v="63120"/>
          <ac:spMkLst>
            <pc:docMk/>
            <pc:sldMk cId="3485637862" sldId="2147479590"/>
            <ac:spMk id="52" creationId="{02F11A43-13D5-2F2B-F700-B562A9854D71}"/>
          </ac:spMkLst>
        </pc:spChg>
        <pc:spChg chg="mod">
          <ac:chgData name="Bob Ward" userId="6da7c2dd-8e2e-469f-a216-c384312e2a2d" providerId="ADAL" clId="{62870759-0822-402D-B25C-BB6298B1EE64}" dt="2023-11-07T19:14:31.245" v="63120"/>
          <ac:spMkLst>
            <pc:docMk/>
            <pc:sldMk cId="3485637862" sldId="2147479590"/>
            <ac:spMk id="53" creationId="{DD696239-B592-1BF0-2FE3-34EE90D83BDB}"/>
          </ac:spMkLst>
        </pc:spChg>
        <pc:spChg chg="mod">
          <ac:chgData name="Bob Ward" userId="6da7c2dd-8e2e-469f-a216-c384312e2a2d" providerId="ADAL" clId="{62870759-0822-402D-B25C-BB6298B1EE64}" dt="2023-11-07T19:14:31.245" v="63120"/>
          <ac:spMkLst>
            <pc:docMk/>
            <pc:sldMk cId="3485637862" sldId="2147479590"/>
            <ac:spMk id="54" creationId="{35DE5F9F-8EB3-35C6-BC62-C2BF9134B251}"/>
          </ac:spMkLst>
        </pc:spChg>
        <pc:spChg chg="mod">
          <ac:chgData name="Bob Ward" userId="6da7c2dd-8e2e-469f-a216-c384312e2a2d" providerId="ADAL" clId="{62870759-0822-402D-B25C-BB6298B1EE64}" dt="2023-11-07T19:14:31.245" v="63120"/>
          <ac:spMkLst>
            <pc:docMk/>
            <pc:sldMk cId="3485637862" sldId="2147479590"/>
            <ac:spMk id="55" creationId="{94831E16-81B3-73DF-8F22-906C6F5CC617}"/>
          </ac:spMkLst>
        </pc:spChg>
        <pc:spChg chg="mod">
          <ac:chgData name="Bob Ward" userId="6da7c2dd-8e2e-469f-a216-c384312e2a2d" providerId="ADAL" clId="{62870759-0822-402D-B25C-BB6298B1EE64}" dt="2023-11-07T19:14:31.245" v="63120"/>
          <ac:spMkLst>
            <pc:docMk/>
            <pc:sldMk cId="3485637862" sldId="2147479590"/>
            <ac:spMk id="56" creationId="{FEE59607-67BE-6F26-E126-0D7DC6CB560E}"/>
          </ac:spMkLst>
        </pc:spChg>
        <pc:spChg chg="mod">
          <ac:chgData name="Bob Ward" userId="6da7c2dd-8e2e-469f-a216-c384312e2a2d" providerId="ADAL" clId="{62870759-0822-402D-B25C-BB6298B1EE64}" dt="2023-11-07T19:14:31.245" v="63120"/>
          <ac:spMkLst>
            <pc:docMk/>
            <pc:sldMk cId="3485637862" sldId="2147479590"/>
            <ac:spMk id="57" creationId="{D408CD95-6FAC-714D-3BEA-15DDBD8A328E}"/>
          </ac:spMkLst>
        </pc:spChg>
        <pc:spChg chg="mod">
          <ac:chgData name="Bob Ward" userId="6da7c2dd-8e2e-469f-a216-c384312e2a2d" providerId="ADAL" clId="{62870759-0822-402D-B25C-BB6298B1EE64}" dt="2023-11-07T19:14:33.153" v="63122"/>
          <ac:spMkLst>
            <pc:docMk/>
            <pc:sldMk cId="3485637862" sldId="2147479590"/>
            <ac:spMk id="59" creationId="{56C6B3C2-E187-6740-F83C-9FD1483B5AC8}"/>
          </ac:spMkLst>
        </pc:spChg>
        <pc:spChg chg="mod">
          <ac:chgData name="Bob Ward" userId="6da7c2dd-8e2e-469f-a216-c384312e2a2d" providerId="ADAL" clId="{62870759-0822-402D-B25C-BB6298B1EE64}" dt="2023-11-07T19:14:33.153" v="63122"/>
          <ac:spMkLst>
            <pc:docMk/>
            <pc:sldMk cId="3485637862" sldId="2147479590"/>
            <ac:spMk id="61" creationId="{925303E8-31A7-2A4C-E757-7300726F1A30}"/>
          </ac:spMkLst>
        </pc:spChg>
        <pc:spChg chg="mod">
          <ac:chgData name="Bob Ward" userId="6da7c2dd-8e2e-469f-a216-c384312e2a2d" providerId="ADAL" clId="{62870759-0822-402D-B25C-BB6298B1EE64}" dt="2023-11-07T19:14:33.153" v="63122"/>
          <ac:spMkLst>
            <pc:docMk/>
            <pc:sldMk cId="3485637862" sldId="2147479590"/>
            <ac:spMk id="62" creationId="{D0C2CF9B-B744-7C0D-61D7-D6A692BD9938}"/>
          </ac:spMkLst>
        </pc:spChg>
        <pc:spChg chg="mod">
          <ac:chgData name="Bob Ward" userId="6da7c2dd-8e2e-469f-a216-c384312e2a2d" providerId="ADAL" clId="{62870759-0822-402D-B25C-BB6298B1EE64}" dt="2023-11-07T19:14:33.153" v="63122"/>
          <ac:spMkLst>
            <pc:docMk/>
            <pc:sldMk cId="3485637862" sldId="2147479590"/>
            <ac:spMk id="63" creationId="{D9802FC5-27FD-22A8-1E24-7FD2AA345BC1}"/>
          </ac:spMkLst>
        </pc:spChg>
        <pc:spChg chg="mod">
          <ac:chgData name="Bob Ward" userId="6da7c2dd-8e2e-469f-a216-c384312e2a2d" providerId="ADAL" clId="{62870759-0822-402D-B25C-BB6298B1EE64}" dt="2023-11-07T19:14:33.153" v="63122"/>
          <ac:spMkLst>
            <pc:docMk/>
            <pc:sldMk cId="3485637862" sldId="2147479590"/>
            <ac:spMk id="64" creationId="{EFF7B49E-4423-CDEE-E697-5DCBFC9179A5}"/>
          </ac:spMkLst>
        </pc:spChg>
        <pc:spChg chg="mod">
          <ac:chgData name="Bob Ward" userId="6da7c2dd-8e2e-469f-a216-c384312e2a2d" providerId="ADAL" clId="{62870759-0822-402D-B25C-BB6298B1EE64}" dt="2023-11-07T19:14:33.153" v="63122"/>
          <ac:spMkLst>
            <pc:docMk/>
            <pc:sldMk cId="3485637862" sldId="2147479590"/>
            <ac:spMk id="65" creationId="{C38B5830-347D-DF60-49A4-BE6256A95238}"/>
          </ac:spMkLst>
        </pc:spChg>
        <pc:spChg chg="mod">
          <ac:chgData name="Bob Ward" userId="6da7c2dd-8e2e-469f-a216-c384312e2a2d" providerId="ADAL" clId="{62870759-0822-402D-B25C-BB6298B1EE64}" dt="2023-11-07T19:14:33.153" v="63122"/>
          <ac:spMkLst>
            <pc:docMk/>
            <pc:sldMk cId="3485637862" sldId="2147479590"/>
            <ac:spMk id="66" creationId="{52A24E98-FB48-1E53-BF2B-E7DD94DED9C6}"/>
          </ac:spMkLst>
        </pc:spChg>
        <pc:spChg chg="mod">
          <ac:chgData name="Bob Ward" userId="6da7c2dd-8e2e-469f-a216-c384312e2a2d" providerId="ADAL" clId="{62870759-0822-402D-B25C-BB6298B1EE64}" dt="2023-11-07T19:14:33.153" v="63122"/>
          <ac:spMkLst>
            <pc:docMk/>
            <pc:sldMk cId="3485637862" sldId="2147479590"/>
            <ac:spMk id="67" creationId="{5125560C-BF0B-F9C1-B63F-A9FE1F8BC4D0}"/>
          </ac:spMkLst>
        </pc:spChg>
        <pc:spChg chg="mod">
          <ac:chgData name="Bob Ward" userId="6da7c2dd-8e2e-469f-a216-c384312e2a2d" providerId="ADAL" clId="{62870759-0822-402D-B25C-BB6298B1EE64}" dt="2023-11-07T19:14:33.153" v="63122"/>
          <ac:spMkLst>
            <pc:docMk/>
            <pc:sldMk cId="3485637862" sldId="2147479590"/>
            <ac:spMk id="68" creationId="{CC59AE70-CD4C-7319-5391-C16B8217AB99}"/>
          </ac:spMkLst>
        </pc:spChg>
        <pc:spChg chg="mod">
          <ac:chgData name="Bob Ward" userId="6da7c2dd-8e2e-469f-a216-c384312e2a2d" providerId="ADAL" clId="{62870759-0822-402D-B25C-BB6298B1EE64}" dt="2023-11-07T19:14:33.153" v="63122"/>
          <ac:spMkLst>
            <pc:docMk/>
            <pc:sldMk cId="3485637862" sldId="2147479590"/>
            <ac:spMk id="69" creationId="{CE8C1FD1-B39E-B2FC-46D4-A1F6C1F1A12B}"/>
          </ac:spMkLst>
        </pc:spChg>
        <pc:spChg chg="mod">
          <ac:chgData name="Bob Ward" userId="6da7c2dd-8e2e-469f-a216-c384312e2a2d" providerId="ADAL" clId="{62870759-0822-402D-B25C-BB6298B1EE64}" dt="2023-11-07T19:14:33.153" v="63122"/>
          <ac:spMkLst>
            <pc:docMk/>
            <pc:sldMk cId="3485637862" sldId="2147479590"/>
            <ac:spMk id="70" creationId="{B52C929C-70F9-8299-0052-54EFBE410AD9}"/>
          </ac:spMkLst>
        </pc:spChg>
        <pc:spChg chg="mod">
          <ac:chgData name="Bob Ward" userId="6da7c2dd-8e2e-469f-a216-c384312e2a2d" providerId="ADAL" clId="{62870759-0822-402D-B25C-BB6298B1EE64}" dt="2023-11-07T19:14:33.153" v="63122"/>
          <ac:spMkLst>
            <pc:docMk/>
            <pc:sldMk cId="3485637862" sldId="2147479590"/>
            <ac:spMk id="71" creationId="{D55B41CE-7DF2-CA79-2429-511C8B2F25B8}"/>
          </ac:spMkLst>
        </pc:spChg>
        <pc:spChg chg="mod">
          <ac:chgData name="Bob Ward" userId="6da7c2dd-8e2e-469f-a216-c384312e2a2d" providerId="ADAL" clId="{62870759-0822-402D-B25C-BB6298B1EE64}" dt="2023-11-07T19:14:33.153" v="63122"/>
          <ac:spMkLst>
            <pc:docMk/>
            <pc:sldMk cId="3485637862" sldId="2147479590"/>
            <ac:spMk id="72" creationId="{4EB10F37-D104-DE19-ACA2-E9856A850B06}"/>
          </ac:spMkLst>
        </pc:spChg>
        <pc:spChg chg="mod">
          <ac:chgData name="Bob Ward" userId="6da7c2dd-8e2e-469f-a216-c384312e2a2d" providerId="ADAL" clId="{62870759-0822-402D-B25C-BB6298B1EE64}" dt="2023-11-07T19:14:33.153" v="63122"/>
          <ac:spMkLst>
            <pc:docMk/>
            <pc:sldMk cId="3485637862" sldId="2147479590"/>
            <ac:spMk id="73" creationId="{77D228CD-55B4-D352-FD0E-555D8DE6D82F}"/>
          </ac:spMkLst>
        </pc:spChg>
        <pc:spChg chg="mod">
          <ac:chgData name="Bob Ward" userId="6da7c2dd-8e2e-469f-a216-c384312e2a2d" providerId="ADAL" clId="{62870759-0822-402D-B25C-BB6298B1EE64}" dt="2023-11-07T19:14:33.153" v="63122"/>
          <ac:spMkLst>
            <pc:docMk/>
            <pc:sldMk cId="3485637862" sldId="2147479590"/>
            <ac:spMk id="74" creationId="{92FD9677-2ABA-0229-BC7E-4D420FEACBD6}"/>
          </ac:spMkLst>
        </pc:spChg>
        <pc:spChg chg="mod">
          <ac:chgData name="Bob Ward" userId="6da7c2dd-8e2e-469f-a216-c384312e2a2d" providerId="ADAL" clId="{62870759-0822-402D-B25C-BB6298B1EE64}" dt="2023-11-07T19:14:33.153" v="63122"/>
          <ac:spMkLst>
            <pc:docMk/>
            <pc:sldMk cId="3485637862" sldId="2147479590"/>
            <ac:spMk id="75" creationId="{C6C9663C-E47C-EC8C-2FD3-0B7058DFE605}"/>
          </ac:spMkLst>
        </pc:spChg>
        <pc:spChg chg="mod">
          <ac:chgData name="Bob Ward" userId="6da7c2dd-8e2e-469f-a216-c384312e2a2d" providerId="ADAL" clId="{62870759-0822-402D-B25C-BB6298B1EE64}" dt="2023-11-07T19:16:05.992" v="63130"/>
          <ac:spMkLst>
            <pc:docMk/>
            <pc:sldMk cId="3485637862" sldId="2147479590"/>
            <ac:spMk id="77" creationId="{8A62EEDC-9E5C-D33B-4C6E-CB4D37E3BBBD}"/>
          </ac:spMkLst>
        </pc:spChg>
        <pc:spChg chg="mod">
          <ac:chgData name="Bob Ward" userId="6da7c2dd-8e2e-469f-a216-c384312e2a2d" providerId="ADAL" clId="{62870759-0822-402D-B25C-BB6298B1EE64}" dt="2023-11-07T19:16:05.992" v="63130"/>
          <ac:spMkLst>
            <pc:docMk/>
            <pc:sldMk cId="3485637862" sldId="2147479590"/>
            <ac:spMk id="78" creationId="{6E9A14C3-7D80-07F8-530F-089155AAEBC4}"/>
          </ac:spMkLst>
        </pc:spChg>
        <pc:spChg chg="add del mod">
          <ac:chgData name="Bob Ward" userId="6da7c2dd-8e2e-469f-a216-c384312e2a2d" providerId="ADAL" clId="{62870759-0822-402D-B25C-BB6298B1EE64}" dt="2023-11-07T19:16:38.971" v="63142"/>
          <ac:spMkLst>
            <pc:docMk/>
            <pc:sldMk cId="3485637862" sldId="2147479590"/>
            <ac:spMk id="79" creationId="{E3D1C936-902B-0918-95D2-216EA001406A}"/>
          </ac:spMkLst>
        </pc:spChg>
        <pc:spChg chg="mod">
          <ac:chgData name="Bob Ward" userId="6da7c2dd-8e2e-469f-a216-c384312e2a2d" providerId="ADAL" clId="{62870759-0822-402D-B25C-BB6298B1EE64}" dt="2023-11-07T19:16:54.666" v="63144" actId="1076"/>
          <ac:spMkLst>
            <pc:docMk/>
            <pc:sldMk cId="3485637862" sldId="2147479590"/>
            <ac:spMk id="81" creationId="{0A15B4BD-906F-D256-DA16-8872954C2A28}"/>
          </ac:spMkLst>
        </pc:spChg>
        <pc:spChg chg="mod">
          <ac:chgData name="Bob Ward" userId="6da7c2dd-8e2e-469f-a216-c384312e2a2d" providerId="ADAL" clId="{62870759-0822-402D-B25C-BB6298B1EE64}" dt="2023-11-07T19:16:54.666" v="63144" actId="1076"/>
          <ac:spMkLst>
            <pc:docMk/>
            <pc:sldMk cId="3485637862" sldId="2147479590"/>
            <ac:spMk id="82" creationId="{A0CD980D-25A0-FA89-7266-26D1F4343BC8}"/>
          </ac:spMkLst>
        </pc:spChg>
        <pc:spChg chg="mod">
          <ac:chgData name="Bob Ward" userId="6da7c2dd-8e2e-469f-a216-c384312e2a2d" providerId="ADAL" clId="{62870759-0822-402D-B25C-BB6298B1EE64}" dt="2023-11-07T19:16:54.666" v="63144" actId="1076"/>
          <ac:spMkLst>
            <pc:docMk/>
            <pc:sldMk cId="3485637862" sldId="2147479590"/>
            <ac:spMk id="83" creationId="{3B42320F-DD5C-F535-FB66-A476FE41FC10}"/>
          </ac:spMkLst>
        </pc:spChg>
        <pc:spChg chg="mod">
          <ac:chgData name="Bob Ward" userId="6da7c2dd-8e2e-469f-a216-c384312e2a2d" providerId="ADAL" clId="{62870759-0822-402D-B25C-BB6298B1EE64}" dt="2023-11-07T19:16:54.666" v="63144" actId="1076"/>
          <ac:spMkLst>
            <pc:docMk/>
            <pc:sldMk cId="3485637862" sldId="2147479590"/>
            <ac:spMk id="84" creationId="{6B43CA32-897A-8E76-5F86-A99263E746ED}"/>
          </ac:spMkLst>
        </pc:spChg>
        <pc:spChg chg="mod">
          <ac:chgData name="Bob Ward" userId="6da7c2dd-8e2e-469f-a216-c384312e2a2d" providerId="ADAL" clId="{62870759-0822-402D-B25C-BB6298B1EE64}" dt="2023-11-07T19:16:54.666" v="63144" actId="1076"/>
          <ac:spMkLst>
            <pc:docMk/>
            <pc:sldMk cId="3485637862" sldId="2147479590"/>
            <ac:spMk id="85" creationId="{EBB36FBD-3B07-F4DC-2B06-466D63340C60}"/>
          </ac:spMkLst>
        </pc:spChg>
        <pc:spChg chg="mod">
          <ac:chgData name="Bob Ward" userId="6da7c2dd-8e2e-469f-a216-c384312e2a2d" providerId="ADAL" clId="{62870759-0822-402D-B25C-BB6298B1EE64}" dt="2023-11-07T19:16:54.666" v="63144" actId="1076"/>
          <ac:spMkLst>
            <pc:docMk/>
            <pc:sldMk cId="3485637862" sldId="2147479590"/>
            <ac:spMk id="86" creationId="{D76DCAFC-3A1B-6A72-32A2-9D9E1C532926}"/>
          </ac:spMkLst>
        </pc:spChg>
        <pc:spChg chg="mod">
          <ac:chgData name="Bob Ward" userId="6da7c2dd-8e2e-469f-a216-c384312e2a2d" providerId="ADAL" clId="{62870759-0822-402D-B25C-BB6298B1EE64}" dt="2023-11-07T19:16:54.666" v="63144" actId="1076"/>
          <ac:spMkLst>
            <pc:docMk/>
            <pc:sldMk cId="3485637862" sldId="2147479590"/>
            <ac:spMk id="87" creationId="{CB0E43B3-427D-76E0-E5BA-DA062CAE4A50}"/>
          </ac:spMkLst>
        </pc:spChg>
        <pc:spChg chg="mod">
          <ac:chgData name="Bob Ward" userId="6da7c2dd-8e2e-469f-a216-c384312e2a2d" providerId="ADAL" clId="{62870759-0822-402D-B25C-BB6298B1EE64}" dt="2023-11-07T19:16:54.666" v="63144" actId="1076"/>
          <ac:spMkLst>
            <pc:docMk/>
            <pc:sldMk cId="3485637862" sldId="2147479590"/>
            <ac:spMk id="88" creationId="{0DC45EA5-BD8B-2192-93C1-EF6BD4B23651}"/>
          </ac:spMkLst>
        </pc:spChg>
        <pc:spChg chg="mod">
          <ac:chgData name="Bob Ward" userId="6da7c2dd-8e2e-469f-a216-c384312e2a2d" providerId="ADAL" clId="{62870759-0822-402D-B25C-BB6298B1EE64}" dt="2023-11-07T19:16:54.666" v="63144" actId="1076"/>
          <ac:spMkLst>
            <pc:docMk/>
            <pc:sldMk cId="3485637862" sldId="2147479590"/>
            <ac:spMk id="89" creationId="{6AD5662C-7D5B-AC9B-956C-7433C76B2EB1}"/>
          </ac:spMkLst>
        </pc:spChg>
        <pc:spChg chg="mod">
          <ac:chgData name="Bob Ward" userId="6da7c2dd-8e2e-469f-a216-c384312e2a2d" providerId="ADAL" clId="{62870759-0822-402D-B25C-BB6298B1EE64}" dt="2023-11-07T19:16:54.666" v="63144" actId="1076"/>
          <ac:spMkLst>
            <pc:docMk/>
            <pc:sldMk cId="3485637862" sldId="2147479590"/>
            <ac:spMk id="90" creationId="{BD2560DA-6C8D-E3C3-011A-C6BD4D79D9E7}"/>
          </ac:spMkLst>
        </pc:spChg>
        <pc:spChg chg="mod">
          <ac:chgData name="Bob Ward" userId="6da7c2dd-8e2e-469f-a216-c384312e2a2d" providerId="ADAL" clId="{62870759-0822-402D-B25C-BB6298B1EE64}" dt="2023-11-07T19:16:54.666" v="63144" actId="1076"/>
          <ac:spMkLst>
            <pc:docMk/>
            <pc:sldMk cId="3485637862" sldId="2147479590"/>
            <ac:spMk id="91" creationId="{401B8BA5-D0D6-A709-D699-2EE1F5ABC0F5}"/>
          </ac:spMkLst>
        </pc:spChg>
        <pc:spChg chg="mod">
          <ac:chgData name="Bob Ward" userId="6da7c2dd-8e2e-469f-a216-c384312e2a2d" providerId="ADAL" clId="{62870759-0822-402D-B25C-BB6298B1EE64}" dt="2023-11-07T19:16:54.666" v="63144" actId="1076"/>
          <ac:spMkLst>
            <pc:docMk/>
            <pc:sldMk cId="3485637862" sldId="2147479590"/>
            <ac:spMk id="92" creationId="{9D1D5A60-AC36-A78B-5559-9C15E8E2A20B}"/>
          </ac:spMkLst>
        </pc:spChg>
        <pc:spChg chg="mod">
          <ac:chgData name="Bob Ward" userId="6da7c2dd-8e2e-469f-a216-c384312e2a2d" providerId="ADAL" clId="{62870759-0822-402D-B25C-BB6298B1EE64}" dt="2023-11-07T19:16:54.666" v="63144" actId="1076"/>
          <ac:spMkLst>
            <pc:docMk/>
            <pc:sldMk cId="3485637862" sldId="2147479590"/>
            <ac:spMk id="93" creationId="{A3364688-5D82-4DA4-2126-C33A26A33B0D}"/>
          </ac:spMkLst>
        </pc:spChg>
        <pc:spChg chg="mod">
          <ac:chgData name="Bob Ward" userId="6da7c2dd-8e2e-469f-a216-c384312e2a2d" providerId="ADAL" clId="{62870759-0822-402D-B25C-BB6298B1EE64}" dt="2023-11-07T19:16:54.666" v="63144" actId="1076"/>
          <ac:spMkLst>
            <pc:docMk/>
            <pc:sldMk cId="3485637862" sldId="2147479590"/>
            <ac:spMk id="94" creationId="{D226744F-B005-1F67-9058-C25B82363694}"/>
          </ac:spMkLst>
        </pc:spChg>
        <pc:spChg chg="mod">
          <ac:chgData name="Bob Ward" userId="6da7c2dd-8e2e-469f-a216-c384312e2a2d" providerId="ADAL" clId="{62870759-0822-402D-B25C-BB6298B1EE64}" dt="2023-11-07T19:16:54.666" v="63144" actId="1076"/>
          <ac:spMkLst>
            <pc:docMk/>
            <pc:sldMk cId="3485637862" sldId="2147479590"/>
            <ac:spMk id="95" creationId="{03758FCA-3611-846C-18C9-7C346A9789EE}"/>
          </ac:spMkLst>
        </pc:spChg>
        <pc:spChg chg="mod">
          <ac:chgData name="Bob Ward" userId="6da7c2dd-8e2e-469f-a216-c384312e2a2d" providerId="ADAL" clId="{62870759-0822-402D-B25C-BB6298B1EE64}" dt="2023-11-07T19:16:54.666" v="63144" actId="1076"/>
          <ac:spMkLst>
            <pc:docMk/>
            <pc:sldMk cId="3485637862" sldId="2147479590"/>
            <ac:spMk id="96" creationId="{3C62F15E-6576-485C-FE17-40CBE6C85A6D}"/>
          </ac:spMkLst>
        </pc:spChg>
        <pc:spChg chg="mod">
          <ac:chgData name="Bob Ward" userId="6da7c2dd-8e2e-469f-a216-c384312e2a2d" providerId="ADAL" clId="{62870759-0822-402D-B25C-BB6298B1EE64}" dt="2023-11-07T19:16:54.666" v="63144" actId="1076"/>
          <ac:spMkLst>
            <pc:docMk/>
            <pc:sldMk cId="3485637862" sldId="2147479590"/>
            <ac:spMk id="97" creationId="{274FDE4B-7199-FBF3-55A3-048761FD3FC6}"/>
          </ac:spMkLst>
        </pc:spChg>
        <pc:spChg chg="mod">
          <ac:chgData name="Bob Ward" userId="6da7c2dd-8e2e-469f-a216-c384312e2a2d" providerId="ADAL" clId="{62870759-0822-402D-B25C-BB6298B1EE64}" dt="2023-11-07T19:16:54.666" v="63144" actId="1076"/>
          <ac:spMkLst>
            <pc:docMk/>
            <pc:sldMk cId="3485637862" sldId="2147479590"/>
            <ac:spMk id="98" creationId="{E2FCCDFC-4CB2-353D-EAE9-A19BCCA35C1A}"/>
          </ac:spMkLst>
        </pc:spChg>
        <pc:spChg chg="mod">
          <ac:chgData name="Bob Ward" userId="6da7c2dd-8e2e-469f-a216-c384312e2a2d" providerId="ADAL" clId="{62870759-0822-402D-B25C-BB6298B1EE64}" dt="2023-11-07T19:18:37.640" v="63146" actId="1076"/>
          <ac:spMkLst>
            <pc:docMk/>
            <pc:sldMk cId="3485637862" sldId="2147479590"/>
            <ac:spMk id="100" creationId="{FBFFCA7F-657B-398E-18EF-59F3DF2242EC}"/>
          </ac:spMkLst>
        </pc:spChg>
        <pc:spChg chg="mod">
          <ac:chgData name="Bob Ward" userId="6da7c2dd-8e2e-469f-a216-c384312e2a2d" providerId="ADAL" clId="{62870759-0822-402D-B25C-BB6298B1EE64}" dt="2023-11-07T19:18:37.640" v="63146" actId="1076"/>
          <ac:spMkLst>
            <pc:docMk/>
            <pc:sldMk cId="3485637862" sldId="2147479590"/>
            <ac:spMk id="101" creationId="{89639D8F-5BA4-23AE-E81A-BC548277F53F}"/>
          </ac:spMkLst>
        </pc:spChg>
        <pc:spChg chg="mod">
          <ac:chgData name="Bob Ward" userId="6da7c2dd-8e2e-469f-a216-c384312e2a2d" providerId="ADAL" clId="{62870759-0822-402D-B25C-BB6298B1EE64}" dt="2023-11-07T19:18:37.640" v="63146" actId="1076"/>
          <ac:spMkLst>
            <pc:docMk/>
            <pc:sldMk cId="3485637862" sldId="2147479590"/>
            <ac:spMk id="102" creationId="{2295D5D3-2866-521D-751E-CAEBFCE249AA}"/>
          </ac:spMkLst>
        </pc:spChg>
        <pc:spChg chg="add del mod">
          <ac:chgData name="Bob Ward" userId="6da7c2dd-8e2e-469f-a216-c384312e2a2d" providerId="ADAL" clId="{62870759-0822-402D-B25C-BB6298B1EE64}" dt="2023-11-07T19:27:49.045" v="63766"/>
          <ac:spMkLst>
            <pc:docMk/>
            <pc:sldMk cId="3485637862" sldId="2147479590"/>
            <ac:spMk id="103" creationId="{1FF7FFD7-F7C4-127D-B3DA-4183C915B248}"/>
          </ac:spMkLst>
        </pc:spChg>
        <pc:spChg chg="add del mod">
          <ac:chgData name="Bob Ward" userId="6da7c2dd-8e2e-469f-a216-c384312e2a2d" providerId="ADAL" clId="{62870759-0822-402D-B25C-BB6298B1EE64}" dt="2023-11-07T19:28:47.205" v="63770" actId="478"/>
          <ac:spMkLst>
            <pc:docMk/>
            <pc:sldMk cId="3485637862" sldId="2147479590"/>
            <ac:spMk id="105" creationId="{4B8749AF-AA30-012F-365C-097AF721709B}"/>
          </ac:spMkLst>
        </pc:spChg>
        <pc:spChg chg="mod">
          <ac:chgData name="Bob Ward" userId="6da7c2dd-8e2e-469f-a216-c384312e2a2d" providerId="ADAL" clId="{62870759-0822-402D-B25C-BB6298B1EE64}" dt="2023-11-07T19:29:41.263" v="63771"/>
          <ac:spMkLst>
            <pc:docMk/>
            <pc:sldMk cId="3485637862" sldId="2147479590"/>
            <ac:spMk id="107" creationId="{C5E1DDA1-4CE4-44B8-A42B-FA53E9689E03}"/>
          </ac:spMkLst>
        </pc:spChg>
        <pc:spChg chg="mod">
          <ac:chgData name="Bob Ward" userId="6da7c2dd-8e2e-469f-a216-c384312e2a2d" providerId="ADAL" clId="{62870759-0822-402D-B25C-BB6298B1EE64}" dt="2023-11-07T19:29:41.263" v="63771"/>
          <ac:spMkLst>
            <pc:docMk/>
            <pc:sldMk cId="3485637862" sldId="2147479590"/>
            <ac:spMk id="108" creationId="{6186A4B6-A2D3-471F-486A-73FC79B4BD38}"/>
          </ac:spMkLst>
        </pc:spChg>
        <pc:spChg chg="mod">
          <ac:chgData name="Bob Ward" userId="6da7c2dd-8e2e-469f-a216-c384312e2a2d" providerId="ADAL" clId="{62870759-0822-402D-B25C-BB6298B1EE64}" dt="2023-11-07T19:29:41.263" v="63771"/>
          <ac:spMkLst>
            <pc:docMk/>
            <pc:sldMk cId="3485637862" sldId="2147479590"/>
            <ac:spMk id="109" creationId="{9AB4909F-01BF-8B6C-BA2A-FA9D9F920506}"/>
          </ac:spMkLst>
        </pc:spChg>
        <pc:spChg chg="mod">
          <ac:chgData name="Bob Ward" userId="6da7c2dd-8e2e-469f-a216-c384312e2a2d" providerId="ADAL" clId="{62870759-0822-402D-B25C-BB6298B1EE64}" dt="2023-11-07T19:29:41.263" v="63771"/>
          <ac:spMkLst>
            <pc:docMk/>
            <pc:sldMk cId="3485637862" sldId="2147479590"/>
            <ac:spMk id="110" creationId="{C2351163-1061-64BD-8019-879326E28DEC}"/>
          </ac:spMkLst>
        </pc:spChg>
        <pc:spChg chg="mod">
          <ac:chgData name="Bob Ward" userId="6da7c2dd-8e2e-469f-a216-c384312e2a2d" providerId="ADAL" clId="{62870759-0822-402D-B25C-BB6298B1EE64}" dt="2023-11-07T19:29:41.263" v="63771"/>
          <ac:spMkLst>
            <pc:docMk/>
            <pc:sldMk cId="3485637862" sldId="2147479590"/>
            <ac:spMk id="111" creationId="{8BE15358-A360-28EE-74AB-88C495351C5C}"/>
          </ac:spMkLst>
        </pc:spChg>
        <pc:spChg chg="mod">
          <ac:chgData name="Bob Ward" userId="6da7c2dd-8e2e-469f-a216-c384312e2a2d" providerId="ADAL" clId="{62870759-0822-402D-B25C-BB6298B1EE64}" dt="2023-11-07T19:29:41.263" v="63771"/>
          <ac:spMkLst>
            <pc:docMk/>
            <pc:sldMk cId="3485637862" sldId="2147479590"/>
            <ac:spMk id="112" creationId="{214543F2-81DE-84C0-4055-47FA451AA210}"/>
          </ac:spMkLst>
        </pc:spChg>
        <pc:spChg chg="mod">
          <ac:chgData name="Bob Ward" userId="6da7c2dd-8e2e-469f-a216-c384312e2a2d" providerId="ADAL" clId="{62870759-0822-402D-B25C-BB6298B1EE64}" dt="2023-11-07T19:29:41.263" v="63771"/>
          <ac:spMkLst>
            <pc:docMk/>
            <pc:sldMk cId="3485637862" sldId="2147479590"/>
            <ac:spMk id="113" creationId="{B4E1CAD4-A23F-75B4-005B-17927109C3A0}"/>
          </ac:spMkLst>
        </pc:spChg>
        <pc:spChg chg="mod">
          <ac:chgData name="Bob Ward" userId="6da7c2dd-8e2e-469f-a216-c384312e2a2d" providerId="ADAL" clId="{62870759-0822-402D-B25C-BB6298B1EE64}" dt="2023-11-07T19:29:41.263" v="63771"/>
          <ac:spMkLst>
            <pc:docMk/>
            <pc:sldMk cId="3485637862" sldId="2147479590"/>
            <ac:spMk id="114" creationId="{E30EA2EB-51A4-564B-9C12-869D48770E93}"/>
          </ac:spMkLst>
        </pc:spChg>
        <pc:spChg chg="mod">
          <ac:chgData name="Bob Ward" userId="6da7c2dd-8e2e-469f-a216-c384312e2a2d" providerId="ADAL" clId="{62870759-0822-402D-B25C-BB6298B1EE64}" dt="2023-11-07T19:29:41.263" v="63771"/>
          <ac:spMkLst>
            <pc:docMk/>
            <pc:sldMk cId="3485637862" sldId="2147479590"/>
            <ac:spMk id="115" creationId="{FE3D24DF-72D8-D44C-A29B-D4421AD1BB10}"/>
          </ac:spMkLst>
        </pc:spChg>
        <pc:spChg chg="mod">
          <ac:chgData name="Bob Ward" userId="6da7c2dd-8e2e-469f-a216-c384312e2a2d" providerId="ADAL" clId="{62870759-0822-402D-B25C-BB6298B1EE64}" dt="2023-11-07T19:29:41.263" v="63771"/>
          <ac:spMkLst>
            <pc:docMk/>
            <pc:sldMk cId="3485637862" sldId="2147479590"/>
            <ac:spMk id="116" creationId="{8188CBA6-3792-87CA-A606-E89D20D21C79}"/>
          </ac:spMkLst>
        </pc:spChg>
        <pc:spChg chg="mod">
          <ac:chgData name="Bob Ward" userId="6da7c2dd-8e2e-469f-a216-c384312e2a2d" providerId="ADAL" clId="{62870759-0822-402D-B25C-BB6298B1EE64}" dt="2023-11-07T19:29:41.263" v="63771"/>
          <ac:spMkLst>
            <pc:docMk/>
            <pc:sldMk cId="3485637862" sldId="2147479590"/>
            <ac:spMk id="117" creationId="{9F5B7578-B688-D231-1977-7A2B6940CC7F}"/>
          </ac:spMkLst>
        </pc:spChg>
        <pc:grpChg chg="add del mod">
          <ac:chgData name="Bob Ward" userId="6da7c2dd-8e2e-469f-a216-c384312e2a2d" providerId="ADAL" clId="{62870759-0822-402D-B25C-BB6298B1EE64}" dt="2023-11-07T19:14:30.133" v="63119"/>
          <ac:grpSpMkLst>
            <pc:docMk/>
            <pc:sldMk cId="3485637862" sldId="2147479590"/>
            <ac:grpSpMk id="22" creationId="{554F965D-9A18-4F87-FD35-F65B296A5154}"/>
          </ac:grpSpMkLst>
        </pc:grpChg>
        <pc:grpChg chg="mod">
          <ac:chgData name="Bob Ward" userId="6da7c2dd-8e2e-469f-a216-c384312e2a2d" providerId="ADAL" clId="{62870759-0822-402D-B25C-BB6298B1EE64}" dt="2023-11-07T19:14:23.436" v="63114"/>
          <ac:grpSpMkLst>
            <pc:docMk/>
            <pc:sldMk cId="3485637862" sldId="2147479590"/>
            <ac:grpSpMk id="24" creationId="{436703CF-BC24-F79B-4BC4-3C540CFD750D}"/>
          </ac:grpSpMkLst>
        </pc:grpChg>
        <pc:grpChg chg="add del mod">
          <ac:chgData name="Bob Ward" userId="6da7c2dd-8e2e-469f-a216-c384312e2a2d" providerId="ADAL" clId="{62870759-0822-402D-B25C-BB6298B1EE64}" dt="2023-11-07T19:14:33.136" v="63121"/>
          <ac:grpSpMkLst>
            <pc:docMk/>
            <pc:sldMk cId="3485637862" sldId="2147479590"/>
            <ac:grpSpMk id="40" creationId="{BF920C64-C542-BE26-1A67-A1FCF0F29BAF}"/>
          </ac:grpSpMkLst>
        </pc:grpChg>
        <pc:grpChg chg="mod">
          <ac:chgData name="Bob Ward" userId="6da7c2dd-8e2e-469f-a216-c384312e2a2d" providerId="ADAL" clId="{62870759-0822-402D-B25C-BB6298B1EE64}" dt="2023-11-07T19:14:31.245" v="63120"/>
          <ac:grpSpMkLst>
            <pc:docMk/>
            <pc:sldMk cId="3485637862" sldId="2147479590"/>
            <ac:grpSpMk id="42" creationId="{9790538C-5D6E-5C5B-B556-98255F3C610A}"/>
          </ac:grpSpMkLst>
        </pc:grpChg>
        <pc:grpChg chg="add mod">
          <ac:chgData name="Bob Ward" userId="6da7c2dd-8e2e-469f-a216-c384312e2a2d" providerId="ADAL" clId="{62870759-0822-402D-B25C-BB6298B1EE64}" dt="2023-11-07T19:16:25.972" v="63139" actId="1076"/>
          <ac:grpSpMkLst>
            <pc:docMk/>
            <pc:sldMk cId="3485637862" sldId="2147479590"/>
            <ac:grpSpMk id="58" creationId="{EB05CE97-AE18-82B1-1038-1FEB2F1BD63F}"/>
          </ac:grpSpMkLst>
        </pc:grpChg>
        <pc:grpChg chg="mod">
          <ac:chgData name="Bob Ward" userId="6da7c2dd-8e2e-469f-a216-c384312e2a2d" providerId="ADAL" clId="{62870759-0822-402D-B25C-BB6298B1EE64}" dt="2023-11-07T19:14:33.153" v="63122"/>
          <ac:grpSpMkLst>
            <pc:docMk/>
            <pc:sldMk cId="3485637862" sldId="2147479590"/>
            <ac:grpSpMk id="60" creationId="{368A4F21-EE04-3465-44C8-CC0F9BF93E79}"/>
          </ac:grpSpMkLst>
        </pc:grpChg>
        <pc:grpChg chg="add mod">
          <ac:chgData name="Bob Ward" userId="6da7c2dd-8e2e-469f-a216-c384312e2a2d" providerId="ADAL" clId="{62870759-0822-402D-B25C-BB6298B1EE64}" dt="2023-11-07T19:16:27.890" v="63140" actId="1076"/>
          <ac:grpSpMkLst>
            <pc:docMk/>
            <pc:sldMk cId="3485637862" sldId="2147479590"/>
            <ac:grpSpMk id="76" creationId="{3672F344-BB6E-6E3C-D724-BA92797F11D9}"/>
          </ac:grpSpMkLst>
        </pc:grpChg>
        <pc:grpChg chg="add mod">
          <ac:chgData name="Bob Ward" userId="6da7c2dd-8e2e-469f-a216-c384312e2a2d" providerId="ADAL" clId="{62870759-0822-402D-B25C-BB6298B1EE64}" dt="2023-11-07T19:16:54.666" v="63144" actId="1076"/>
          <ac:grpSpMkLst>
            <pc:docMk/>
            <pc:sldMk cId="3485637862" sldId="2147479590"/>
            <ac:grpSpMk id="80" creationId="{52A7E056-EB3C-25FF-C34F-1D5E4BB87829}"/>
          </ac:grpSpMkLst>
        </pc:grpChg>
        <pc:grpChg chg="add del mod">
          <ac:chgData name="Bob Ward" userId="6da7c2dd-8e2e-469f-a216-c384312e2a2d" providerId="ADAL" clId="{62870759-0822-402D-B25C-BB6298B1EE64}" dt="2023-11-07T19:27:10.996" v="63762" actId="478"/>
          <ac:grpSpMkLst>
            <pc:docMk/>
            <pc:sldMk cId="3485637862" sldId="2147479590"/>
            <ac:grpSpMk id="99" creationId="{EF45354E-0A8F-D868-174D-E96B62A3AF48}"/>
          </ac:grpSpMkLst>
        </pc:grpChg>
        <pc:grpChg chg="add mod">
          <ac:chgData name="Bob Ward" userId="6da7c2dd-8e2e-469f-a216-c384312e2a2d" providerId="ADAL" clId="{62870759-0822-402D-B25C-BB6298B1EE64}" dt="2023-11-07T19:29:49.328" v="63773" actId="1076"/>
          <ac:grpSpMkLst>
            <pc:docMk/>
            <pc:sldMk cId="3485637862" sldId="2147479590"/>
            <ac:grpSpMk id="106" creationId="{81F97EE8-186C-9655-563A-BBCA278A5A02}"/>
          </ac:grpSpMkLst>
        </pc:grpChg>
        <pc:picChg chg="add del">
          <ac:chgData name="Bob Ward" userId="6da7c2dd-8e2e-469f-a216-c384312e2a2d" providerId="ADAL" clId="{62870759-0822-402D-B25C-BB6298B1EE64}" dt="2023-11-07T19:27:50.434" v="63768"/>
          <ac:picMkLst>
            <pc:docMk/>
            <pc:sldMk cId="3485637862" sldId="2147479590"/>
            <ac:picMk id="104" creationId="{FC941ECF-5D04-1932-FD3D-24BBF3EB6830}"/>
          </ac:picMkLst>
        </pc:picChg>
      </pc:sldChg>
      <pc:sldChg chg="addSp delSp modSp add mod delAnim modAnim">
        <pc:chgData name="Bob Ward" userId="6da7c2dd-8e2e-469f-a216-c384312e2a2d" providerId="ADAL" clId="{62870759-0822-402D-B25C-BB6298B1EE64}" dt="2023-11-03T01:21:05.924" v="57999" actId="1076"/>
        <pc:sldMkLst>
          <pc:docMk/>
          <pc:sldMk cId="925857008" sldId="2147479591"/>
        </pc:sldMkLst>
        <pc:spChg chg="mod">
          <ac:chgData name="Bob Ward" userId="6da7c2dd-8e2e-469f-a216-c384312e2a2d" providerId="ADAL" clId="{62870759-0822-402D-B25C-BB6298B1EE64}" dt="2023-11-03T01:06:35.687" v="57876" actId="1076"/>
          <ac:spMkLst>
            <pc:docMk/>
            <pc:sldMk cId="925857008" sldId="2147479591"/>
            <ac:spMk id="2" creationId="{360533BB-0359-4170-99F5-D095BCD20778}"/>
          </ac:spMkLst>
        </pc:spChg>
        <pc:spChg chg="del">
          <ac:chgData name="Bob Ward" userId="6da7c2dd-8e2e-469f-a216-c384312e2a2d" providerId="ADAL" clId="{62870759-0822-402D-B25C-BB6298B1EE64}" dt="2023-11-03T01:00:34.392" v="57644" actId="478"/>
          <ac:spMkLst>
            <pc:docMk/>
            <pc:sldMk cId="925857008" sldId="2147479591"/>
            <ac:spMk id="6" creationId="{A5A5827D-ABEB-49B6-A75C-945336107291}"/>
          </ac:spMkLst>
        </pc:spChg>
        <pc:spChg chg="add mod">
          <ac:chgData name="Bob Ward" userId="6da7c2dd-8e2e-469f-a216-c384312e2a2d" providerId="ADAL" clId="{62870759-0822-402D-B25C-BB6298B1EE64}" dt="2023-11-03T01:21:05.924" v="57999" actId="1076"/>
          <ac:spMkLst>
            <pc:docMk/>
            <pc:sldMk cId="925857008" sldId="2147479591"/>
            <ac:spMk id="7" creationId="{02ECD15A-C16B-AD2A-9D6C-B35CCBF3E530}"/>
          </ac:spMkLst>
        </pc:spChg>
        <pc:spChg chg="add mod">
          <ac:chgData name="Bob Ward" userId="6da7c2dd-8e2e-469f-a216-c384312e2a2d" providerId="ADAL" clId="{62870759-0822-402D-B25C-BB6298B1EE64}" dt="2023-11-03T01:06:47.895" v="57879" actId="1076"/>
          <ac:spMkLst>
            <pc:docMk/>
            <pc:sldMk cId="925857008" sldId="2147479591"/>
            <ac:spMk id="8" creationId="{D9DFB010-77BB-3B07-3676-6C0B329508BF}"/>
          </ac:spMkLst>
        </pc:spChg>
        <pc:spChg chg="add mod">
          <ac:chgData name="Bob Ward" userId="6da7c2dd-8e2e-469f-a216-c384312e2a2d" providerId="ADAL" clId="{62870759-0822-402D-B25C-BB6298B1EE64}" dt="2023-11-03T01:14:45.094" v="57919" actId="1076"/>
          <ac:spMkLst>
            <pc:docMk/>
            <pc:sldMk cId="925857008" sldId="2147479591"/>
            <ac:spMk id="14" creationId="{4706C2D3-5DF5-55ED-92D1-94F33ADB58AB}"/>
          </ac:spMkLst>
        </pc:spChg>
        <pc:spChg chg="del mod">
          <ac:chgData name="Bob Ward" userId="6da7c2dd-8e2e-469f-a216-c384312e2a2d" providerId="ADAL" clId="{62870759-0822-402D-B25C-BB6298B1EE64}" dt="2023-11-03T01:00:32.349" v="57642" actId="478"/>
          <ac:spMkLst>
            <pc:docMk/>
            <pc:sldMk cId="925857008" sldId="2147479591"/>
            <ac:spMk id="37" creationId="{AA185A55-B1D6-4833-890D-C3F5C47A71CF}"/>
          </ac:spMkLst>
        </pc:spChg>
        <pc:spChg chg="del">
          <ac:chgData name="Bob Ward" userId="6da7c2dd-8e2e-469f-a216-c384312e2a2d" providerId="ADAL" clId="{62870759-0822-402D-B25C-BB6298B1EE64}" dt="2023-11-03T01:00:14.083" v="57637" actId="478"/>
          <ac:spMkLst>
            <pc:docMk/>
            <pc:sldMk cId="925857008" sldId="2147479591"/>
            <ac:spMk id="39" creationId="{AD653DCC-2257-4AFA-B38A-849A00027AB2}"/>
          </ac:spMkLst>
        </pc:spChg>
        <pc:spChg chg="del">
          <ac:chgData name="Bob Ward" userId="6da7c2dd-8e2e-469f-a216-c384312e2a2d" providerId="ADAL" clId="{62870759-0822-402D-B25C-BB6298B1EE64}" dt="2023-11-03T01:00:45.448" v="57653" actId="478"/>
          <ac:spMkLst>
            <pc:docMk/>
            <pc:sldMk cId="925857008" sldId="2147479591"/>
            <ac:spMk id="41" creationId="{B18613E1-32B0-4CCE-99CB-C0324FCB77FC}"/>
          </ac:spMkLst>
        </pc:spChg>
        <pc:spChg chg="del">
          <ac:chgData name="Bob Ward" userId="6da7c2dd-8e2e-469f-a216-c384312e2a2d" providerId="ADAL" clId="{62870759-0822-402D-B25C-BB6298B1EE64}" dt="2023-11-03T01:00:47.964" v="57656" actId="478"/>
          <ac:spMkLst>
            <pc:docMk/>
            <pc:sldMk cId="925857008" sldId="2147479591"/>
            <ac:spMk id="42" creationId="{BA565C71-D226-49DB-AC53-DD23E1100362}"/>
          </ac:spMkLst>
        </pc:spChg>
        <pc:spChg chg="del">
          <ac:chgData name="Bob Ward" userId="6da7c2dd-8e2e-469f-a216-c384312e2a2d" providerId="ADAL" clId="{62870759-0822-402D-B25C-BB6298B1EE64}" dt="2023-11-03T01:00:04.134" v="57634" actId="478"/>
          <ac:spMkLst>
            <pc:docMk/>
            <pc:sldMk cId="925857008" sldId="2147479591"/>
            <ac:spMk id="50" creationId="{8D094CFF-921A-46F4-AE02-19E6B8901CC9}"/>
          </ac:spMkLst>
        </pc:spChg>
        <pc:spChg chg="mod">
          <ac:chgData name="Bob Ward" userId="6da7c2dd-8e2e-469f-a216-c384312e2a2d" providerId="ADAL" clId="{62870759-0822-402D-B25C-BB6298B1EE64}" dt="2023-11-03T01:00:52.916" v="57658" actId="1076"/>
          <ac:spMkLst>
            <pc:docMk/>
            <pc:sldMk cId="925857008" sldId="2147479591"/>
            <ac:spMk id="52" creationId="{EF7F0D75-0C75-4E84-B7E0-E0BA11288D28}"/>
          </ac:spMkLst>
        </pc:spChg>
        <pc:spChg chg="add mod">
          <ac:chgData name="Bob Ward" userId="6da7c2dd-8e2e-469f-a216-c384312e2a2d" providerId="ADAL" clId="{62870759-0822-402D-B25C-BB6298B1EE64}" dt="2023-11-03T01:16:14.023" v="57983" actId="1076"/>
          <ac:spMkLst>
            <pc:docMk/>
            <pc:sldMk cId="925857008" sldId="2147479591"/>
            <ac:spMk id="57" creationId="{F982713D-144C-9829-845E-A6C4F8209269}"/>
          </ac:spMkLst>
        </pc:spChg>
        <pc:spChg chg="add mod">
          <ac:chgData name="Bob Ward" userId="6da7c2dd-8e2e-469f-a216-c384312e2a2d" providerId="ADAL" clId="{62870759-0822-402D-B25C-BB6298B1EE64}" dt="2023-11-03T01:16:28.415" v="57998" actId="1076"/>
          <ac:spMkLst>
            <pc:docMk/>
            <pc:sldMk cId="925857008" sldId="2147479591"/>
            <ac:spMk id="58" creationId="{52FE2E62-F514-F377-D2F3-C1DC177320E8}"/>
          </ac:spMkLst>
        </pc:spChg>
        <pc:spChg chg="del">
          <ac:chgData name="Bob Ward" userId="6da7c2dd-8e2e-469f-a216-c384312e2a2d" providerId="ADAL" clId="{62870759-0822-402D-B25C-BB6298B1EE64}" dt="2023-11-03T01:00:46.980" v="57655" actId="478"/>
          <ac:spMkLst>
            <pc:docMk/>
            <pc:sldMk cId="925857008" sldId="2147479591"/>
            <ac:spMk id="64" creationId="{C732CC26-4E51-428A-A9EB-1BD41E225B41}"/>
          </ac:spMkLst>
        </pc:spChg>
        <pc:spChg chg="del mod">
          <ac:chgData name="Bob Ward" userId="6da7c2dd-8e2e-469f-a216-c384312e2a2d" providerId="ADAL" clId="{62870759-0822-402D-B25C-BB6298B1EE64}" dt="2023-11-03T01:00:46.196" v="57654" actId="478"/>
          <ac:spMkLst>
            <pc:docMk/>
            <pc:sldMk cId="925857008" sldId="2147479591"/>
            <ac:spMk id="65" creationId="{9929C937-6A3A-4810-89B2-298CF1E4053F}"/>
          </ac:spMkLst>
        </pc:spChg>
        <pc:grpChg chg="del">
          <ac:chgData name="Bob Ward" userId="6da7c2dd-8e2e-469f-a216-c384312e2a2d" providerId="ADAL" clId="{62870759-0822-402D-B25C-BB6298B1EE64}" dt="2023-11-03T01:00:14.623" v="57638" actId="478"/>
          <ac:grpSpMkLst>
            <pc:docMk/>
            <pc:sldMk cId="925857008" sldId="2147479591"/>
            <ac:grpSpMk id="28" creationId="{8AE71ADA-3253-4E0D-85DF-99E9E9331157}"/>
          </ac:grpSpMkLst>
        </pc:grpChg>
        <pc:picChg chg="del">
          <ac:chgData name="Bob Ward" userId="6da7c2dd-8e2e-469f-a216-c384312e2a2d" providerId="ADAL" clId="{62870759-0822-402D-B25C-BB6298B1EE64}" dt="2023-11-03T01:00:13.481" v="57636" actId="478"/>
          <ac:picMkLst>
            <pc:docMk/>
            <pc:sldMk cId="925857008" sldId="2147479591"/>
            <ac:picMk id="3" creationId="{6D1D83AD-3E33-4213-ABE8-E32234B75E19}"/>
          </ac:picMkLst>
        </pc:picChg>
        <pc:picChg chg="add mod">
          <ac:chgData name="Bob Ward" userId="6da7c2dd-8e2e-469f-a216-c384312e2a2d" providerId="ADAL" clId="{62870759-0822-402D-B25C-BB6298B1EE64}" dt="2023-11-03T01:00:56.059" v="57659" actId="1076"/>
          <ac:picMkLst>
            <pc:docMk/>
            <pc:sldMk cId="925857008" sldId="2147479591"/>
            <ac:picMk id="5" creationId="{677F041C-CAA0-0889-51DE-3A92D4CD8D5D}"/>
          </ac:picMkLst>
        </pc:picChg>
        <pc:picChg chg="add mod">
          <ac:chgData name="Bob Ward" userId="6da7c2dd-8e2e-469f-a216-c384312e2a2d" providerId="ADAL" clId="{62870759-0822-402D-B25C-BB6298B1EE64}" dt="2023-11-03T01:13:22.976" v="57884" actId="14826"/>
          <ac:picMkLst>
            <pc:docMk/>
            <pc:sldMk cId="925857008" sldId="2147479591"/>
            <ac:picMk id="11" creationId="{E67B3B11-536F-C2DC-A545-BC32F2F78D19}"/>
          </ac:picMkLst>
        </pc:picChg>
        <pc:picChg chg="add mod">
          <ac:chgData name="Bob Ward" userId="6da7c2dd-8e2e-469f-a216-c384312e2a2d" providerId="ADAL" clId="{62870759-0822-402D-B25C-BB6298B1EE64}" dt="2023-11-03T01:14:45.094" v="57919" actId="1076"/>
          <ac:picMkLst>
            <pc:docMk/>
            <pc:sldMk cId="925857008" sldId="2147479591"/>
            <ac:picMk id="13" creationId="{A6D160B9-9E4B-5131-56A8-C4B1DB7A2086}"/>
          </ac:picMkLst>
        </pc:picChg>
        <pc:picChg chg="del">
          <ac:chgData name="Bob Ward" userId="6da7c2dd-8e2e-469f-a216-c384312e2a2d" providerId="ADAL" clId="{62870759-0822-402D-B25C-BB6298B1EE64}" dt="2023-11-03T01:00:40.489" v="57647" actId="478"/>
          <ac:picMkLst>
            <pc:docMk/>
            <pc:sldMk cId="925857008" sldId="2147479591"/>
            <ac:picMk id="16" creationId="{0EB01104-9A0D-4EE7-A7B4-EE7FF58BDB43}"/>
          </ac:picMkLst>
        </pc:picChg>
        <pc:picChg chg="del">
          <ac:chgData name="Bob Ward" userId="6da7c2dd-8e2e-469f-a216-c384312e2a2d" providerId="ADAL" clId="{62870759-0822-402D-B25C-BB6298B1EE64}" dt="2023-11-03T01:00:41.191" v="57648" actId="478"/>
          <ac:picMkLst>
            <pc:docMk/>
            <pc:sldMk cId="925857008" sldId="2147479591"/>
            <ac:picMk id="18" creationId="{B785C255-749F-4D55-A428-978EF99CD1A0}"/>
          </ac:picMkLst>
        </pc:picChg>
        <pc:picChg chg="del">
          <ac:chgData name="Bob Ward" userId="6da7c2dd-8e2e-469f-a216-c384312e2a2d" providerId="ADAL" clId="{62870759-0822-402D-B25C-BB6298B1EE64}" dt="2023-11-03T01:00:39.687" v="57646" actId="478"/>
          <ac:picMkLst>
            <pc:docMk/>
            <pc:sldMk cId="925857008" sldId="2147479591"/>
            <ac:picMk id="32" creationId="{8A57AAF9-DCF0-49B7-A194-9F3CAE0B282B}"/>
          </ac:picMkLst>
        </pc:picChg>
        <pc:picChg chg="mod">
          <ac:chgData name="Bob Ward" userId="6da7c2dd-8e2e-469f-a216-c384312e2a2d" providerId="ADAL" clId="{62870759-0822-402D-B25C-BB6298B1EE64}" dt="2023-11-03T01:00:50.863" v="57657" actId="1076"/>
          <ac:picMkLst>
            <pc:docMk/>
            <pc:sldMk cId="925857008" sldId="2147479591"/>
            <ac:picMk id="45" creationId="{F1ED25BB-A7F4-475F-9B08-18BA75F5652A}"/>
          </ac:picMkLst>
        </pc:picChg>
        <pc:picChg chg="del">
          <ac:chgData name="Bob Ward" userId="6da7c2dd-8e2e-469f-a216-c384312e2a2d" providerId="ADAL" clId="{62870759-0822-402D-B25C-BB6298B1EE64}" dt="2023-11-03T01:00:04.134" v="57634" actId="478"/>
          <ac:picMkLst>
            <pc:docMk/>
            <pc:sldMk cId="925857008" sldId="2147479591"/>
            <ac:picMk id="51" creationId="{3368E54A-EBAE-4698-B5FD-DC15F2429541}"/>
          </ac:picMkLst>
        </pc:picChg>
        <pc:picChg chg="mod">
          <ac:chgData name="Bob Ward" userId="6da7c2dd-8e2e-469f-a216-c384312e2a2d" providerId="ADAL" clId="{62870759-0822-402D-B25C-BB6298B1EE64}" dt="2023-11-03T01:06:47.895" v="57879" actId="1076"/>
          <ac:picMkLst>
            <pc:docMk/>
            <pc:sldMk cId="925857008" sldId="2147479591"/>
            <ac:picMk id="74" creationId="{8A414D88-DCBD-4510-87B6-3D39D9CDB232}"/>
          </ac:picMkLst>
        </pc:picChg>
        <pc:picChg chg="del">
          <ac:chgData name="Bob Ward" userId="6da7c2dd-8e2e-469f-a216-c384312e2a2d" providerId="ADAL" clId="{62870759-0822-402D-B25C-BB6298B1EE64}" dt="2023-11-03T01:00:43.040" v="57650" actId="478"/>
          <ac:picMkLst>
            <pc:docMk/>
            <pc:sldMk cId="925857008" sldId="2147479591"/>
            <ac:picMk id="2054" creationId="{88BAE83F-F0DB-4284-9A91-5E1E9F421781}"/>
          </ac:picMkLst>
        </pc:picChg>
        <pc:cxnChg chg="add">
          <ac:chgData name="Bob Ward" userId="6da7c2dd-8e2e-469f-a216-c384312e2a2d" providerId="ADAL" clId="{62870759-0822-402D-B25C-BB6298B1EE64}" dt="2023-11-03T01:06:53.792" v="57880" actId="11529"/>
          <ac:cxnSpMkLst>
            <pc:docMk/>
            <pc:sldMk cId="925857008" sldId="2147479591"/>
            <ac:cxnSpMk id="10" creationId="{92FC545F-625B-ACFE-D5BD-78E7DB60DD95}"/>
          </ac:cxnSpMkLst>
        </pc:cxnChg>
        <pc:cxnChg chg="add mod">
          <ac:chgData name="Bob Ward" userId="6da7c2dd-8e2e-469f-a216-c384312e2a2d" providerId="ADAL" clId="{62870759-0822-402D-B25C-BB6298B1EE64}" dt="2023-11-03T01:15:28.654" v="57934" actId="14100"/>
          <ac:cxnSpMkLst>
            <pc:docMk/>
            <pc:sldMk cId="925857008" sldId="2147479591"/>
            <ac:cxnSpMk id="17" creationId="{6A9D9259-F8A5-AC2F-4C43-59E8313DCCAA}"/>
          </ac:cxnSpMkLst>
        </pc:cxnChg>
        <pc:cxnChg chg="add mod">
          <ac:chgData name="Bob Ward" userId="6da7c2dd-8e2e-469f-a216-c384312e2a2d" providerId="ADAL" clId="{62870759-0822-402D-B25C-BB6298B1EE64}" dt="2023-11-03T01:15:06.978" v="57925" actId="14100"/>
          <ac:cxnSpMkLst>
            <pc:docMk/>
            <pc:sldMk cId="925857008" sldId="2147479591"/>
            <ac:cxnSpMk id="19" creationId="{02F8A855-292D-4C7F-8A7E-A31C3DB1EDF5}"/>
          </ac:cxnSpMkLst>
        </pc:cxnChg>
        <pc:cxnChg chg="del">
          <ac:chgData name="Bob Ward" userId="6da7c2dd-8e2e-469f-a216-c384312e2a2d" providerId="ADAL" clId="{62870759-0822-402D-B25C-BB6298B1EE64}" dt="2023-11-03T01:00:05.980" v="57635" actId="478"/>
          <ac:cxnSpMkLst>
            <pc:docMk/>
            <pc:sldMk cId="925857008" sldId="2147479591"/>
            <ac:cxnSpMk id="20" creationId="{2C126C9B-80C8-4362-BF44-857D0A0ADE12}"/>
          </ac:cxnSpMkLst>
        </pc:cxnChg>
        <pc:cxnChg chg="add mod">
          <ac:chgData name="Bob Ward" userId="6da7c2dd-8e2e-469f-a216-c384312e2a2d" providerId="ADAL" clId="{62870759-0822-402D-B25C-BB6298B1EE64}" dt="2023-11-03T01:15:34.009" v="57936" actId="14100"/>
          <ac:cxnSpMkLst>
            <pc:docMk/>
            <pc:sldMk cId="925857008" sldId="2147479591"/>
            <ac:cxnSpMk id="26" creationId="{77EFA310-ED4E-DB70-8948-2E2F89752836}"/>
          </ac:cxnSpMkLst>
        </pc:cxnChg>
        <pc:cxnChg chg="mod">
          <ac:chgData name="Bob Ward" userId="6da7c2dd-8e2e-469f-a216-c384312e2a2d" providerId="ADAL" clId="{62870759-0822-402D-B25C-BB6298B1EE64}" dt="2023-11-03T01:00:14.623" v="57638" actId="478"/>
          <ac:cxnSpMkLst>
            <pc:docMk/>
            <pc:sldMk cId="925857008" sldId="2147479591"/>
            <ac:cxnSpMk id="33" creationId="{65A67D77-BE17-46D0-BA22-938B06136E4A}"/>
          </ac:cxnSpMkLst>
        </pc:cxnChg>
        <pc:cxnChg chg="del">
          <ac:chgData name="Bob Ward" userId="6da7c2dd-8e2e-469f-a216-c384312e2a2d" providerId="ADAL" clId="{62870759-0822-402D-B25C-BB6298B1EE64}" dt="2023-11-03T01:00:42.090" v="57649" actId="478"/>
          <ac:cxnSpMkLst>
            <pc:docMk/>
            <pc:sldMk cId="925857008" sldId="2147479591"/>
            <ac:cxnSpMk id="46" creationId="{29839CF3-2E15-4520-9523-8DBF38560B4E}"/>
          </ac:cxnSpMkLst>
        </pc:cxnChg>
        <pc:cxnChg chg="add mod">
          <ac:chgData name="Bob Ward" userId="6da7c2dd-8e2e-469f-a216-c384312e2a2d" providerId="ADAL" clId="{62870759-0822-402D-B25C-BB6298B1EE64}" dt="2023-11-03T01:15:42.986" v="57940" actId="14100"/>
          <ac:cxnSpMkLst>
            <pc:docMk/>
            <pc:sldMk cId="925857008" sldId="2147479591"/>
            <ac:cxnSpMk id="53" creationId="{24DF9F07-2719-820C-FBD7-9DDDC1C93BA0}"/>
          </ac:cxnSpMkLst>
        </pc:cxnChg>
        <pc:cxnChg chg="del">
          <ac:chgData name="Bob Ward" userId="6da7c2dd-8e2e-469f-a216-c384312e2a2d" providerId="ADAL" clId="{62870759-0822-402D-B25C-BB6298B1EE64}" dt="2023-11-03T01:00:43.603" v="57651" actId="478"/>
          <ac:cxnSpMkLst>
            <pc:docMk/>
            <pc:sldMk cId="925857008" sldId="2147479591"/>
            <ac:cxnSpMk id="54" creationId="{24A64655-C30D-4F08-8A8B-3334ABA9F227}"/>
          </ac:cxnSpMkLst>
        </pc:cxnChg>
      </pc:sldChg>
      <pc:sldChg chg="addSp delSp modSp add mod ord modNotesTx">
        <pc:chgData name="Bob Ward" userId="6da7c2dd-8e2e-469f-a216-c384312e2a2d" providerId="ADAL" clId="{62870759-0822-402D-B25C-BB6298B1EE64}" dt="2023-11-07T20:05:24.372" v="64093" actId="20577"/>
        <pc:sldMkLst>
          <pc:docMk/>
          <pc:sldMk cId="2532594485" sldId="2147479592"/>
        </pc:sldMkLst>
        <pc:spChg chg="mod">
          <ac:chgData name="Bob Ward" userId="6da7c2dd-8e2e-469f-a216-c384312e2a2d" providerId="ADAL" clId="{62870759-0822-402D-B25C-BB6298B1EE64}" dt="2023-11-03T01:35:35.481" v="58713" actId="20577"/>
          <ac:spMkLst>
            <pc:docMk/>
            <pc:sldMk cId="2532594485" sldId="2147479592"/>
            <ac:spMk id="2" creationId="{2E4902BD-CF0B-0249-9DE9-C0B6A6160091}"/>
          </ac:spMkLst>
        </pc:spChg>
        <pc:spChg chg="add del mod">
          <ac:chgData name="Bob Ward" userId="6da7c2dd-8e2e-469f-a216-c384312e2a2d" providerId="ADAL" clId="{62870759-0822-402D-B25C-BB6298B1EE64}" dt="2023-11-07T19:20:41.855" v="63170" actId="478"/>
          <ac:spMkLst>
            <pc:docMk/>
            <pc:sldMk cId="2532594485" sldId="2147479592"/>
            <ac:spMk id="5" creationId="{CEBB6A63-0968-710F-A451-555A07FC8922}"/>
          </ac:spMkLst>
        </pc:spChg>
        <pc:spChg chg="mod">
          <ac:chgData name="Bob Ward" userId="6da7c2dd-8e2e-469f-a216-c384312e2a2d" providerId="ADAL" clId="{62870759-0822-402D-B25C-BB6298B1EE64}" dt="2023-11-07T19:45:59.218" v="64036" actId="1076"/>
          <ac:spMkLst>
            <pc:docMk/>
            <pc:sldMk cId="2532594485" sldId="2147479592"/>
            <ac:spMk id="7" creationId="{E4C5963D-E4B2-AE94-0A05-17F94EFEE817}"/>
          </ac:spMkLst>
        </pc:spChg>
        <pc:spChg chg="mod">
          <ac:chgData name="Bob Ward" userId="6da7c2dd-8e2e-469f-a216-c384312e2a2d" providerId="ADAL" clId="{62870759-0822-402D-B25C-BB6298B1EE64}" dt="2023-11-07T19:45:59.218" v="64036" actId="1076"/>
          <ac:spMkLst>
            <pc:docMk/>
            <pc:sldMk cId="2532594485" sldId="2147479592"/>
            <ac:spMk id="8" creationId="{04DCEDAB-72A6-772E-FD84-E848B3D675C5}"/>
          </ac:spMkLst>
        </pc:spChg>
        <pc:spChg chg="mod">
          <ac:chgData name="Bob Ward" userId="6da7c2dd-8e2e-469f-a216-c384312e2a2d" providerId="ADAL" clId="{62870759-0822-402D-B25C-BB6298B1EE64}" dt="2023-11-07T19:45:59.218" v="64036" actId="1076"/>
          <ac:spMkLst>
            <pc:docMk/>
            <pc:sldMk cId="2532594485" sldId="2147479592"/>
            <ac:spMk id="9" creationId="{D9859D67-2629-F540-7B5B-3982F413894A}"/>
          </ac:spMkLst>
        </pc:spChg>
        <pc:spChg chg="mod">
          <ac:chgData name="Bob Ward" userId="6da7c2dd-8e2e-469f-a216-c384312e2a2d" providerId="ADAL" clId="{62870759-0822-402D-B25C-BB6298B1EE64}" dt="2023-11-07T19:30:58.304" v="63780"/>
          <ac:spMkLst>
            <pc:docMk/>
            <pc:sldMk cId="2532594485" sldId="2147479592"/>
            <ac:spMk id="12" creationId="{9D25F200-EA0D-525C-EBAD-4FAF55B00BB2}"/>
          </ac:spMkLst>
        </pc:spChg>
        <pc:spChg chg="mod">
          <ac:chgData name="Bob Ward" userId="6da7c2dd-8e2e-469f-a216-c384312e2a2d" providerId="ADAL" clId="{62870759-0822-402D-B25C-BB6298B1EE64}" dt="2023-11-07T19:30:58.304" v="63780"/>
          <ac:spMkLst>
            <pc:docMk/>
            <pc:sldMk cId="2532594485" sldId="2147479592"/>
            <ac:spMk id="13" creationId="{712BE8A5-D666-27CB-96D1-24C34B9BC211}"/>
          </ac:spMkLst>
        </pc:spChg>
        <pc:spChg chg="mod">
          <ac:chgData name="Bob Ward" userId="6da7c2dd-8e2e-469f-a216-c384312e2a2d" providerId="ADAL" clId="{62870759-0822-402D-B25C-BB6298B1EE64}" dt="2023-11-07T19:24:38.017" v="63578" actId="20577"/>
          <ac:spMkLst>
            <pc:docMk/>
            <pc:sldMk cId="2532594485" sldId="2147479592"/>
            <ac:spMk id="93" creationId="{1693654A-A6A7-784D-BBE5-D41A1C5875BD}"/>
          </ac:spMkLst>
        </pc:spChg>
        <pc:spChg chg="mod">
          <ac:chgData name="Bob Ward" userId="6da7c2dd-8e2e-469f-a216-c384312e2a2d" providerId="ADAL" clId="{62870759-0822-402D-B25C-BB6298B1EE64}" dt="2023-11-07T19:34:10.308" v="63819" actId="20577"/>
          <ac:spMkLst>
            <pc:docMk/>
            <pc:sldMk cId="2532594485" sldId="2147479592"/>
            <ac:spMk id="94" creationId="{55763265-A28C-694C-B475-520D00218EE1}"/>
          </ac:spMkLst>
        </pc:spChg>
        <pc:spChg chg="mod">
          <ac:chgData name="Bob Ward" userId="6da7c2dd-8e2e-469f-a216-c384312e2a2d" providerId="ADAL" clId="{62870759-0822-402D-B25C-BB6298B1EE64}" dt="2023-11-07T20:01:51.792" v="64065" actId="20577"/>
          <ac:spMkLst>
            <pc:docMk/>
            <pc:sldMk cId="2532594485" sldId="2147479592"/>
            <ac:spMk id="95" creationId="{690F1B12-CE1A-5B42-B1D2-0C58B5ED9582}"/>
          </ac:spMkLst>
        </pc:spChg>
        <pc:spChg chg="mod">
          <ac:chgData name="Bob Ward" userId="6da7c2dd-8e2e-469f-a216-c384312e2a2d" providerId="ADAL" clId="{62870759-0822-402D-B25C-BB6298B1EE64}" dt="2023-11-07T20:05:24.372" v="64093" actId="20577"/>
          <ac:spMkLst>
            <pc:docMk/>
            <pc:sldMk cId="2532594485" sldId="2147479592"/>
            <ac:spMk id="96" creationId="{79A35B87-3D47-8946-9715-F6F95A6ABBE6}"/>
          </ac:spMkLst>
        </pc:spChg>
        <pc:grpChg chg="del">
          <ac:chgData name="Bob Ward" userId="6da7c2dd-8e2e-469f-a216-c384312e2a2d" providerId="ADAL" clId="{62870759-0822-402D-B25C-BB6298B1EE64}" dt="2023-11-07T19:30:04.199" v="63774" actId="478"/>
          <ac:grpSpMkLst>
            <pc:docMk/>
            <pc:sldMk cId="2532594485" sldId="2147479592"/>
            <ac:grpSpMk id="4" creationId="{5241F5B7-D67B-BD49-BCFE-03D097D5F8DE}"/>
          </ac:grpSpMkLst>
        </pc:grpChg>
        <pc:grpChg chg="add mod">
          <ac:chgData name="Bob Ward" userId="6da7c2dd-8e2e-469f-a216-c384312e2a2d" providerId="ADAL" clId="{62870759-0822-402D-B25C-BB6298B1EE64}" dt="2023-11-07T19:45:59.218" v="64036" actId="1076"/>
          <ac:grpSpMkLst>
            <pc:docMk/>
            <pc:sldMk cId="2532594485" sldId="2147479592"/>
            <ac:grpSpMk id="6" creationId="{6F7F1C8A-C6F1-EE67-7E17-F0482A76AD91}"/>
          </ac:grpSpMkLst>
        </pc:grpChg>
        <pc:grpChg chg="add mod">
          <ac:chgData name="Bob Ward" userId="6da7c2dd-8e2e-469f-a216-c384312e2a2d" providerId="ADAL" clId="{62870759-0822-402D-B25C-BB6298B1EE64}" dt="2023-11-07T19:46:03.400" v="64037" actId="1076"/>
          <ac:grpSpMkLst>
            <pc:docMk/>
            <pc:sldMk cId="2532594485" sldId="2147479592"/>
            <ac:grpSpMk id="11" creationId="{EEE83463-184B-02BE-9122-7F02D6EEC9BD}"/>
          </ac:grpSpMkLst>
        </pc:grpChg>
        <pc:grpChg chg="del">
          <ac:chgData name="Bob Ward" userId="6da7c2dd-8e2e-469f-a216-c384312e2a2d" providerId="ADAL" clId="{62870759-0822-402D-B25C-BB6298B1EE64}" dt="2023-11-07T19:26:31.822" v="63753" actId="478"/>
          <ac:grpSpMkLst>
            <pc:docMk/>
            <pc:sldMk cId="2532594485" sldId="2147479592"/>
            <ac:grpSpMk id="97" creationId="{2A453909-9F33-0145-A57F-D708D5A5FA0A}"/>
          </ac:grpSpMkLst>
        </pc:grpChg>
        <pc:grpChg chg="del">
          <ac:chgData name="Bob Ward" userId="6da7c2dd-8e2e-469f-a216-c384312e2a2d" providerId="ADAL" clId="{62870759-0822-402D-B25C-BB6298B1EE64}" dt="2023-11-07T19:30:18.756" v="63775" actId="478"/>
          <ac:grpSpMkLst>
            <pc:docMk/>
            <pc:sldMk cId="2532594485" sldId="2147479592"/>
            <ac:grpSpMk id="107" creationId="{41AF1F68-0519-7F4D-B02E-727E63716D59}"/>
          </ac:grpSpMkLst>
        </pc:grpChg>
        <pc:grpChg chg="del">
          <ac:chgData name="Bob Ward" userId="6da7c2dd-8e2e-469f-a216-c384312e2a2d" providerId="ADAL" clId="{62870759-0822-402D-B25C-BB6298B1EE64}" dt="2023-11-07T19:30:29.893" v="63779" actId="478"/>
          <ac:grpSpMkLst>
            <pc:docMk/>
            <pc:sldMk cId="2532594485" sldId="2147479592"/>
            <ac:grpSpMk id="119" creationId="{622E16F2-C91D-B04D-90DF-5464B62F48E8}"/>
          </ac:grpSpMkLst>
        </pc:grpChg>
        <pc:picChg chg="add mod">
          <ac:chgData name="Bob Ward" userId="6da7c2dd-8e2e-469f-a216-c384312e2a2d" providerId="ADAL" clId="{62870759-0822-402D-B25C-BB6298B1EE64}" dt="2023-11-07T19:46:23.057" v="64041" actId="1076"/>
          <ac:picMkLst>
            <pc:docMk/>
            <pc:sldMk cId="2532594485" sldId="2147479592"/>
            <ac:picMk id="10" creationId="{3AFFC722-83A8-13F2-509A-99A0C01AC185}"/>
          </ac:picMkLst>
        </pc:picChg>
        <pc:picChg chg="add mod">
          <ac:chgData name="Bob Ward" userId="6da7c2dd-8e2e-469f-a216-c384312e2a2d" providerId="ADAL" clId="{62870759-0822-402D-B25C-BB6298B1EE64}" dt="2023-11-07T20:01:28.010" v="64050" actId="14100"/>
          <ac:picMkLst>
            <pc:docMk/>
            <pc:sldMk cId="2532594485" sldId="2147479592"/>
            <ac:picMk id="15" creationId="{29B22E9E-73F4-B2B8-4656-7E222C3AEA20}"/>
          </ac:picMkLst>
        </pc:picChg>
      </pc:sldChg>
      <pc:sldChg chg="addSp delSp modSp add mod modAnim modNotesTx">
        <pc:chgData name="Bob Ward" userId="6da7c2dd-8e2e-469f-a216-c384312e2a2d" providerId="ADAL" clId="{62870759-0822-402D-B25C-BB6298B1EE64}" dt="2023-11-10T20:30:31.600" v="64283" actId="6549"/>
        <pc:sldMkLst>
          <pc:docMk/>
          <pc:sldMk cId="1090765989" sldId="2147479593"/>
        </pc:sldMkLst>
        <pc:spChg chg="mod">
          <ac:chgData name="Bob Ward" userId="6da7c2dd-8e2e-469f-a216-c384312e2a2d" providerId="ADAL" clId="{62870759-0822-402D-B25C-BB6298B1EE64}" dt="2023-11-03T16:16:45.089" v="61213" actId="20577"/>
          <ac:spMkLst>
            <pc:docMk/>
            <pc:sldMk cId="1090765989" sldId="2147479593"/>
            <ac:spMk id="2" creationId="{552909A7-DA2C-944B-8CA3-C4B18298891E}"/>
          </ac:spMkLst>
        </pc:spChg>
        <pc:spChg chg="del">
          <ac:chgData name="Bob Ward" userId="6da7c2dd-8e2e-469f-a216-c384312e2a2d" providerId="ADAL" clId="{62870759-0822-402D-B25C-BB6298B1EE64}" dt="2023-11-03T01:44:02.672" v="58958" actId="478"/>
          <ac:spMkLst>
            <pc:docMk/>
            <pc:sldMk cId="1090765989" sldId="2147479593"/>
            <ac:spMk id="3" creationId="{E95B10AC-D0CE-4A74-90A4-59E25D55300A}"/>
          </ac:spMkLst>
        </pc:spChg>
        <pc:spChg chg="mod">
          <ac:chgData name="Bob Ward" userId="6da7c2dd-8e2e-469f-a216-c384312e2a2d" providerId="ADAL" clId="{62870759-0822-402D-B25C-BB6298B1EE64}" dt="2023-11-03T01:45:06.733" v="59018" actId="1076"/>
          <ac:spMkLst>
            <pc:docMk/>
            <pc:sldMk cId="1090765989" sldId="2147479593"/>
            <ac:spMk id="5" creationId="{6F454495-261B-8F89-08DD-F264CAED9C5C}"/>
          </ac:spMkLst>
        </pc:spChg>
        <pc:spChg chg="mod">
          <ac:chgData name="Bob Ward" userId="6da7c2dd-8e2e-469f-a216-c384312e2a2d" providerId="ADAL" clId="{62870759-0822-402D-B25C-BB6298B1EE64}" dt="2023-11-03T01:45:06.733" v="59018" actId="1076"/>
          <ac:spMkLst>
            <pc:docMk/>
            <pc:sldMk cId="1090765989" sldId="2147479593"/>
            <ac:spMk id="6" creationId="{13FF832C-515C-76D1-9CB0-2ADDE3EC5002}"/>
          </ac:spMkLst>
        </pc:spChg>
        <pc:spChg chg="mod">
          <ac:chgData name="Bob Ward" userId="6da7c2dd-8e2e-469f-a216-c384312e2a2d" providerId="ADAL" clId="{62870759-0822-402D-B25C-BB6298B1EE64}" dt="2023-11-03T01:45:06.733" v="59018" actId="1076"/>
          <ac:spMkLst>
            <pc:docMk/>
            <pc:sldMk cId="1090765989" sldId="2147479593"/>
            <ac:spMk id="7" creationId="{555A60F1-C3D6-A8A0-D48A-6CCE16CCCCB4}"/>
          </ac:spMkLst>
        </pc:spChg>
        <pc:spChg chg="mod">
          <ac:chgData name="Bob Ward" userId="6da7c2dd-8e2e-469f-a216-c384312e2a2d" providerId="ADAL" clId="{62870759-0822-402D-B25C-BB6298B1EE64}" dt="2023-11-03T01:45:06.733" v="59018" actId="1076"/>
          <ac:spMkLst>
            <pc:docMk/>
            <pc:sldMk cId="1090765989" sldId="2147479593"/>
            <ac:spMk id="8" creationId="{2EC36A0F-D483-FD5C-8F3C-233E741AF31C}"/>
          </ac:spMkLst>
        </pc:spChg>
        <pc:spChg chg="mod">
          <ac:chgData name="Bob Ward" userId="6da7c2dd-8e2e-469f-a216-c384312e2a2d" providerId="ADAL" clId="{62870759-0822-402D-B25C-BB6298B1EE64}" dt="2023-11-03T01:45:06.733" v="59018" actId="1076"/>
          <ac:spMkLst>
            <pc:docMk/>
            <pc:sldMk cId="1090765989" sldId="2147479593"/>
            <ac:spMk id="9" creationId="{20485EBB-AD8D-1226-CC7E-51F2E030C7F7}"/>
          </ac:spMkLst>
        </pc:spChg>
        <pc:spChg chg="mod">
          <ac:chgData name="Bob Ward" userId="6da7c2dd-8e2e-469f-a216-c384312e2a2d" providerId="ADAL" clId="{62870759-0822-402D-B25C-BB6298B1EE64}" dt="2023-11-03T01:45:06.733" v="59018" actId="1076"/>
          <ac:spMkLst>
            <pc:docMk/>
            <pc:sldMk cId="1090765989" sldId="2147479593"/>
            <ac:spMk id="10" creationId="{24EC600F-A3C8-D0A0-5357-6B6310B4EE20}"/>
          </ac:spMkLst>
        </pc:spChg>
        <pc:spChg chg="mod">
          <ac:chgData name="Bob Ward" userId="6da7c2dd-8e2e-469f-a216-c384312e2a2d" providerId="ADAL" clId="{62870759-0822-402D-B25C-BB6298B1EE64}" dt="2023-11-03T01:45:06.733" v="59018" actId="1076"/>
          <ac:spMkLst>
            <pc:docMk/>
            <pc:sldMk cId="1090765989" sldId="2147479593"/>
            <ac:spMk id="11" creationId="{E7A667E8-BBFC-18FA-2AD2-34365CB17247}"/>
          </ac:spMkLst>
        </pc:spChg>
        <pc:spChg chg="mod">
          <ac:chgData name="Bob Ward" userId="6da7c2dd-8e2e-469f-a216-c384312e2a2d" providerId="ADAL" clId="{62870759-0822-402D-B25C-BB6298B1EE64}" dt="2023-11-03T01:45:06.733" v="59018" actId="1076"/>
          <ac:spMkLst>
            <pc:docMk/>
            <pc:sldMk cId="1090765989" sldId="2147479593"/>
            <ac:spMk id="15" creationId="{B5A7A1B5-663C-E5E7-2014-55841CFD7858}"/>
          </ac:spMkLst>
        </pc:spChg>
        <pc:spChg chg="mod">
          <ac:chgData name="Bob Ward" userId="6da7c2dd-8e2e-469f-a216-c384312e2a2d" providerId="ADAL" clId="{62870759-0822-402D-B25C-BB6298B1EE64}" dt="2023-11-03T01:45:06.733" v="59018" actId="1076"/>
          <ac:spMkLst>
            <pc:docMk/>
            <pc:sldMk cId="1090765989" sldId="2147479593"/>
            <ac:spMk id="17" creationId="{36F92DA6-6E2B-6107-AB05-5D23490E4772}"/>
          </ac:spMkLst>
        </pc:spChg>
        <pc:spChg chg="mod">
          <ac:chgData name="Bob Ward" userId="6da7c2dd-8e2e-469f-a216-c384312e2a2d" providerId="ADAL" clId="{62870759-0822-402D-B25C-BB6298B1EE64}" dt="2023-11-03T01:45:06.733" v="59018" actId="1076"/>
          <ac:spMkLst>
            <pc:docMk/>
            <pc:sldMk cId="1090765989" sldId="2147479593"/>
            <ac:spMk id="18" creationId="{1BAA6CFF-B2CB-15F3-BBDF-57E32C953930}"/>
          </ac:spMkLst>
        </pc:spChg>
        <pc:spChg chg="mod">
          <ac:chgData name="Bob Ward" userId="6da7c2dd-8e2e-469f-a216-c384312e2a2d" providerId="ADAL" clId="{62870759-0822-402D-B25C-BB6298B1EE64}" dt="2023-11-03T01:45:06.733" v="59018" actId="1076"/>
          <ac:spMkLst>
            <pc:docMk/>
            <pc:sldMk cId="1090765989" sldId="2147479593"/>
            <ac:spMk id="19" creationId="{5E5D0EE8-3D84-4F30-05AC-69B1C9EBA7A1}"/>
          </ac:spMkLst>
        </pc:spChg>
        <pc:spChg chg="mod">
          <ac:chgData name="Bob Ward" userId="6da7c2dd-8e2e-469f-a216-c384312e2a2d" providerId="ADAL" clId="{62870759-0822-402D-B25C-BB6298B1EE64}" dt="2023-11-03T01:45:06.733" v="59018" actId="1076"/>
          <ac:spMkLst>
            <pc:docMk/>
            <pc:sldMk cId="1090765989" sldId="2147479593"/>
            <ac:spMk id="20" creationId="{6DB343C1-477E-C3E2-B3C3-BF8CC9D5DB86}"/>
          </ac:spMkLst>
        </pc:spChg>
        <pc:spChg chg="mod">
          <ac:chgData name="Bob Ward" userId="6da7c2dd-8e2e-469f-a216-c384312e2a2d" providerId="ADAL" clId="{62870759-0822-402D-B25C-BB6298B1EE64}" dt="2023-11-03T01:45:06.733" v="59018" actId="1076"/>
          <ac:spMkLst>
            <pc:docMk/>
            <pc:sldMk cId="1090765989" sldId="2147479593"/>
            <ac:spMk id="21" creationId="{58720779-B496-5D98-8F8A-831A4088CE87}"/>
          </ac:spMkLst>
        </pc:spChg>
        <pc:spChg chg="mod">
          <ac:chgData name="Bob Ward" userId="6da7c2dd-8e2e-469f-a216-c384312e2a2d" providerId="ADAL" clId="{62870759-0822-402D-B25C-BB6298B1EE64}" dt="2023-11-03T01:45:35.584" v="59019" actId="1076"/>
          <ac:spMkLst>
            <pc:docMk/>
            <pc:sldMk cId="1090765989" sldId="2147479593"/>
            <ac:spMk id="23" creationId="{FF6E784F-0596-3640-8C6F-158FB25EC494}"/>
          </ac:spMkLst>
        </pc:spChg>
        <pc:spChg chg="mod">
          <ac:chgData name="Bob Ward" userId="6da7c2dd-8e2e-469f-a216-c384312e2a2d" providerId="ADAL" clId="{62870759-0822-402D-B25C-BB6298B1EE64}" dt="2023-11-03T01:45:35.584" v="59019" actId="1076"/>
          <ac:spMkLst>
            <pc:docMk/>
            <pc:sldMk cId="1090765989" sldId="2147479593"/>
            <ac:spMk id="24" creationId="{CCA0451D-D4BB-CB46-9506-A5070ADDD221}"/>
          </ac:spMkLst>
        </pc:spChg>
        <pc:spChg chg="mod">
          <ac:chgData name="Bob Ward" userId="6da7c2dd-8e2e-469f-a216-c384312e2a2d" providerId="ADAL" clId="{62870759-0822-402D-B25C-BB6298B1EE64}" dt="2023-11-03T01:45:35.584" v="59019" actId="1076"/>
          <ac:spMkLst>
            <pc:docMk/>
            <pc:sldMk cId="1090765989" sldId="2147479593"/>
            <ac:spMk id="25" creationId="{D3FC7A5D-5484-E448-9051-49EC9E7195C4}"/>
          </ac:spMkLst>
        </pc:spChg>
        <pc:spChg chg="mod">
          <ac:chgData name="Bob Ward" userId="6da7c2dd-8e2e-469f-a216-c384312e2a2d" providerId="ADAL" clId="{62870759-0822-402D-B25C-BB6298B1EE64}" dt="2023-11-03T01:45:35.584" v="59019" actId="1076"/>
          <ac:spMkLst>
            <pc:docMk/>
            <pc:sldMk cId="1090765989" sldId="2147479593"/>
            <ac:spMk id="26" creationId="{9FA3440A-FAE9-CC41-9CE4-D7C31D439535}"/>
          </ac:spMkLst>
        </pc:spChg>
        <pc:spChg chg="mod">
          <ac:chgData name="Bob Ward" userId="6da7c2dd-8e2e-469f-a216-c384312e2a2d" providerId="ADAL" clId="{62870759-0822-402D-B25C-BB6298B1EE64}" dt="2023-11-03T01:45:06.733" v="59018" actId="1076"/>
          <ac:spMkLst>
            <pc:docMk/>
            <pc:sldMk cId="1090765989" sldId="2147479593"/>
            <ac:spMk id="27" creationId="{2532240F-4F4A-B3AA-962C-3FDCF3FF0543}"/>
          </ac:spMkLst>
        </pc:spChg>
        <pc:spChg chg="mod">
          <ac:chgData name="Bob Ward" userId="6da7c2dd-8e2e-469f-a216-c384312e2a2d" providerId="ADAL" clId="{62870759-0822-402D-B25C-BB6298B1EE64}" dt="2023-11-03T01:45:06.733" v="59018" actId="1076"/>
          <ac:spMkLst>
            <pc:docMk/>
            <pc:sldMk cId="1090765989" sldId="2147479593"/>
            <ac:spMk id="28" creationId="{ED396259-B2C5-0F58-567F-790E130258DF}"/>
          </ac:spMkLst>
        </pc:spChg>
        <pc:spChg chg="mod">
          <ac:chgData name="Bob Ward" userId="6da7c2dd-8e2e-469f-a216-c384312e2a2d" providerId="ADAL" clId="{62870759-0822-402D-B25C-BB6298B1EE64}" dt="2023-11-03T01:45:35.584" v="59019" actId="1076"/>
          <ac:spMkLst>
            <pc:docMk/>
            <pc:sldMk cId="1090765989" sldId="2147479593"/>
            <ac:spMk id="29" creationId="{67CDAF1A-FC3C-9A48-9B0A-C440A9A014DF}"/>
          </ac:spMkLst>
        </pc:spChg>
        <pc:spChg chg="mod">
          <ac:chgData name="Bob Ward" userId="6da7c2dd-8e2e-469f-a216-c384312e2a2d" providerId="ADAL" clId="{62870759-0822-402D-B25C-BB6298B1EE64}" dt="2023-11-03T01:45:35.584" v="59019" actId="1076"/>
          <ac:spMkLst>
            <pc:docMk/>
            <pc:sldMk cId="1090765989" sldId="2147479593"/>
            <ac:spMk id="30" creationId="{EE213EC3-63E7-7047-BB53-6FE0848DE37C}"/>
          </ac:spMkLst>
        </pc:spChg>
        <pc:spChg chg="mod">
          <ac:chgData name="Bob Ward" userId="6da7c2dd-8e2e-469f-a216-c384312e2a2d" providerId="ADAL" clId="{62870759-0822-402D-B25C-BB6298B1EE64}" dt="2023-11-03T01:45:35.584" v="59019" actId="1076"/>
          <ac:spMkLst>
            <pc:docMk/>
            <pc:sldMk cId="1090765989" sldId="2147479593"/>
            <ac:spMk id="31" creationId="{AF285618-3384-4641-ADD2-5DD2CCE6FD6B}"/>
          </ac:spMkLst>
        </pc:spChg>
        <pc:spChg chg="mod">
          <ac:chgData name="Bob Ward" userId="6da7c2dd-8e2e-469f-a216-c384312e2a2d" providerId="ADAL" clId="{62870759-0822-402D-B25C-BB6298B1EE64}" dt="2023-11-03T01:45:06.733" v="59018" actId="1076"/>
          <ac:spMkLst>
            <pc:docMk/>
            <pc:sldMk cId="1090765989" sldId="2147479593"/>
            <ac:spMk id="32" creationId="{C96D7413-94C0-940F-4C13-AD19FBF780EC}"/>
          </ac:spMkLst>
        </pc:spChg>
        <pc:spChg chg="mod">
          <ac:chgData name="Bob Ward" userId="6da7c2dd-8e2e-469f-a216-c384312e2a2d" providerId="ADAL" clId="{62870759-0822-402D-B25C-BB6298B1EE64}" dt="2023-11-03T01:45:35.584" v="59019" actId="1076"/>
          <ac:spMkLst>
            <pc:docMk/>
            <pc:sldMk cId="1090765989" sldId="2147479593"/>
            <ac:spMk id="33" creationId="{CF5FDC10-82C9-8149-8141-454B029D8835}"/>
          </ac:spMkLst>
        </pc:spChg>
        <pc:spChg chg="mod">
          <ac:chgData name="Bob Ward" userId="6da7c2dd-8e2e-469f-a216-c384312e2a2d" providerId="ADAL" clId="{62870759-0822-402D-B25C-BB6298B1EE64}" dt="2023-11-03T01:45:35.584" v="59019" actId="1076"/>
          <ac:spMkLst>
            <pc:docMk/>
            <pc:sldMk cId="1090765989" sldId="2147479593"/>
            <ac:spMk id="34" creationId="{FE8F50A8-6E73-3141-B0C0-F0CB4B7470B3}"/>
          </ac:spMkLst>
        </pc:spChg>
        <pc:spChg chg="mod">
          <ac:chgData name="Bob Ward" userId="6da7c2dd-8e2e-469f-a216-c384312e2a2d" providerId="ADAL" clId="{62870759-0822-402D-B25C-BB6298B1EE64}" dt="2023-11-03T01:45:35.584" v="59019" actId="1076"/>
          <ac:spMkLst>
            <pc:docMk/>
            <pc:sldMk cId="1090765989" sldId="2147479593"/>
            <ac:spMk id="45" creationId="{C5443F09-C829-DE4E-81B3-8AB9DBE0838F}"/>
          </ac:spMkLst>
        </pc:spChg>
        <pc:spChg chg="mod">
          <ac:chgData name="Bob Ward" userId="6da7c2dd-8e2e-469f-a216-c384312e2a2d" providerId="ADAL" clId="{62870759-0822-402D-B25C-BB6298B1EE64}" dt="2023-11-03T01:45:35.584" v="59019" actId="1076"/>
          <ac:spMkLst>
            <pc:docMk/>
            <pc:sldMk cId="1090765989" sldId="2147479593"/>
            <ac:spMk id="46" creationId="{647825EB-959C-654B-9918-C15B9DE27F9D}"/>
          </ac:spMkLst>
        </pc:spChg>
        <pc:spChg chg="mod">
          <ac:chgData name="Bob Ward" userId="6da7c2dd-8e2e-469f-a216-c384312e2a2d" providerId="ADAL" clId="{62870759-0822-402D-B25C-BB6298B1EE64}" dt="2023-11-03T01:45:35.584" v="59019" actId="1076"/>
          <ac:spMkLst>
            <pc:docMk/>
            <pc:sldMk cId="1090765989" sldId="2147479593"/>
            <ac:spMk id="52" creationId="{EC4B1E16-DDB8-8C45-AEBE-31E5A7D9F847}"/>
          </ac:spMkLst>
        </pc:spChg>
        <pc:spChg chg="mod">
          <ac:chgData name="Bob Ward" userId="6da7c2dd-8e2e-469f-a216-c384312e2a2d" providerId="ADAL" clId="{62870759-0822-402D-B25C-BB6298B1EE64}" dt="2023-11-03T01:45:35.584" v="59019" actId="1076"/>
          <ac:spMkLst>
            <pc:docMk/>
            <pc:sldMk cId="1090765989" sldId="2147479593"/>
            <ac:spMk id="53" creationId="{769EED45-1A35-2149-938F-D6EE8740985D}"/>
          </ac:spMkLst>
        </pc:spChg>
        <pc:spChg chg="mod">
          <ac:chgData name="Bob Ward" userId="6da7c2dd-8e2e-469f-a216-c384312e2a2d" providerId="ADAL" clId="{62870759-0822-402D-B25C-BB6298B1EE64}" dt="2023-11-03T01:45:06.733" v="59018" actId="1076"/>
          <ac:spMkLst>
            <pc:docMk/>
            <pc:sldMk cId="1090765989" sldId="2147479593"/>
            <ac:spMk id="54" creationId="{7FB4377F-0FC2-1D0C-E0ED-BCC89520090B}"/>
          </ac:spMkLst>
        </pc:spChg>
        <pc:spChg chg="mod">
          <ac:chgData name="Bob Ward" userId="6da7c2dd-8e2e-469f-a216-c384312e2a2d" providerId="ADAL" clId="{62870759-0822-402D-B25C-BB6298B1EE64}" dt="2023-11-03T01:45:06.733" v="59018" actId="1076"/>
          <ac:spMkLst>
            <pc:docMk/>
            <pc:sldMk cId="1090765989" sldId="2147479593"/>
            <ac:spMk id="55" creationId="{BE641BEC-A1F6-FB2F-59B4-C7CC4FE4CC19}"/>
          </ac:spMkLst>
        </pc:spChg>
        <pc:spChg chg="mod">
          <ac:chgData name="Bob Ward" userId="6da7c2dd-8e2e-469f-a216-c384312e2a2d" providerId="ADAL" clId="{62870759-0822-402D-B25C-BB6298B1EE64}" dt="2023-11-03T01:45:06.733" v="59018" actId="1076"/>
          <ac:spMkLst>
            <pc:docMk/>
            <pc:sldMk cId="1090765989" sldId="2147479593"/>
            <ac:spMk id="57" creationId="{C69122E3-828A-FF88-2005-6CEDB1B18332}"/>
          </ac:spMkLst>
        </pc:spChg>
        <pc:spChg chg="mod">
          <ac:chgData name="Bob Ward" userId="6da7c2dd-8e2e-469f-a216-c384312e2a2d" providerId="ADAL" clId="{62870759-0822-402D-B25C-BB6298B1EE64}" dt="2023-11-03T01:45:35.584" v="59019" actId="1076"/>
          <ac:spMkLst>
            <pc:docMk/>
            <pc:sldMk cId="1090765989" sldId="2147479593"/>
            <ac:spMk id="59" creationId="{BB651C6C-C6DC-7B47-AB67-2E164382F1E6}"/>
          </ac:spMkLst>
        </pc:spChg>
        <pc:spChg chg="mod">
          <ac:chgData name="Bob Ward" userId="6da7c2dd-8e2e-469f-a216-c384312e2a2d" providerId="ADAL" clId="{62870759-0822-402D-B25C-BB6298B1EE64}" dt="2023-11-03T01:45:06.733" v="59018" actId="1076"/>
          <ac:spMkLst>
            <pc:docMk/>
            <pc:sldMk cId="1090765989" sldId="2147479593"/>
            <ac:spMk id="64" creationId="{D9B28AB9-ACAE-8F15-DB30-1E42BED32026}"/>
          </ac:spMkLst>
        </pc:spChg>
        <pc:spChg chg="mod">
          <ac:chgData name="Bob Ward" userId="6da7c2dd-8e2e-469f-a216-c384312e2a2d" providerId="ADAL" clId="{62870759-0822-402D-B25C-BB6298B1EE64}" dt="2023-11-03T01:45:35.584" v="59019" actId="1076"/>
          <ac:spMkLst>
            <pc:docMk/>
            <pc:sldMk cId="1090765989" sldId="2147479593"/>
            <ac:spMk id="65" creationId="{54A68B40-C038-3A45-ABB1-F7922548BC98}"/>
          </ac:spMkLst>
        </pc:spChg>
        <pc:spChg chg="mod">
          <ac:chgData name="Bob Ward" userId="6da7c2dd-8e2e-469f-a216-c384312e2a2d" providerId="ADAL" clId="{62870759-0822-402D-B25C-BB6298B1EE64}" dt="2023-11-03T01:45:35.584" v="59019" actId="1076"/>
          <ac:spMkLst>
            <pc:docMk/>
            <pc:sldMk cId="1090765989" sldId="2147479593"/>
            <ac:spMk id="66" creationId="{1B157A4D-FCA1-3D4F-9054-84994FB33DFB}"/>
          </ac:spMkLst>
        </pc:spChg>
        <pc:spChg chg="mod">
          <ac:chgData name="Bob Ward" userId="6da7c2dd-8e2e-469f-a216-c384312e2a2d" providerId="ADAL" clId="{62870759-0822-402D-B25C-BB6298B1EE64}" dt="2023-11-03T01:45:35.584" v="59019" actId="1076"/>
          <ac:spMkLst>
            <pc:docMk/>
            <pc:sldMk cId="1090765989" sldId="2147479593"/>
            <ac:spMk id="67" creationId="{150269E8-3091-8940-8A2F-61683C901F2A}"/>
          </ac:spMkLst>
        </pc:spChg>
        <pc:spChg chg="mod">
          <ac:chgData name="Bob Ward" userId="6da7c2dd-8e2e-469f-a216-c384312e2a2d" providerId="ADAL" clId="{62870759-0822-402D-B25C-BB6298B1EE64}" dt="2023-11-03T01:45:35.584" v="59019" actId="1076"/>
          <ac:spMkLst>
            <pc:docMk/>
            <pc:sldMk cId="1090765989" sldId="2147479593"/>
            <ac:spMk id="68" creationId="{447E1493-1E36-1541-8B1D-5AD306E53BB4}"/>
          </ac:spMkLst>
        </pc:spChg>
        <pc:spChg chg="mod">
          <ac:chgData name="Bob Ward" userId="6da7c2dd-8e2e-469f-a216-c384312e2a2d" providerId="ADAL" clId="{62870759-0822-402D-B25C-BB6298B1EE64}" dt="2023-11-03T01:45:35.584" v="59019" actId="1076"/>
          <ac:spMkLst>
            <pc:docMk/>
            <pc:sldMk cId="1090765989" sldId="2147479593"/>
            <ac:spMk id="69" creationId="{01012F3B-5AA9-0546-97E5-B12733932F4B}"/>
          </ac:spMkLst>
        </pc:spChg>
        <pc:spChg chg="mod">
          <ac:chgData name="Bob Ward" userId="6da7c2dd-8e2e-469f-a216-c384312e2a2d" providerId="ADAL" clId="{62870759-0822-402D-B25C-BB6298B1EE64}" dt="2023-11-03T01:45:06.733" v="59018" actId="1076"/>
          <ac:spMkLst>
            <pc:docMk/>
            <pc:sldMk cId="1090765989" sldId="2147479593"/>
            <ac:spMk id="70" creationId="{516856EC-18F8-F5DB-C604-A4403BE77783}"/>
          </ac:spMkLst>
        </pc:spChg>
        <pc:spChg chg="mod">
          <ac:chgData name="Bob Ward" userId="6da7c2dd-8e2e-469f-a216-c384312e2a2d" providerId="ADAL" clId="{62870759-0822-402D-B25C-BB6298B1EE64}" dt="2023-11-03T01:45:06.733" v="59018" actId="1076"/>
          <ac:spMkLst>
            <pc:docMk/>
            <pc:sldMk cId="1090765989" sldId="2147479593"/>
            <ac:spMk id="71" creationId="{F57C4313-576C-8DAE-901E-79A248F8B40D}"/>
          </ac:spMkLst>
        </pc:spChg>
        <pc:spChg chg="mod">
          <ac:chgData name="Bob Ward" userId="6da7c2dd-8e2e-469f-a216-c384312e2a2d" providerId="ADAL" clId="{62870759-0822-402D-B25C-BB6298B1EE64}" dt="2023-11-03T01:45:35.584" v="59019" actId="1076"/>
          <ac:spMkLst>
            <pc:docMk/>
            <pc:sldMk cId="1090765989" sldId="2147479593"/>
            <ac:spMk id="73" creationId="{7014B8D4-3410-E048-8732-F422926EED6E}"/>
          </ac:spMkLst>
        </pc:spChg>
        <pc:spChg chg="add mod">
          <ac:chgData name="Bob Ward" userId="6da7c2dd-8e2e-469f-a216-c384312e2a2d" providerId="ADAL" clId="{62870759-0822-402D-B25C-BB6298B1EE64}" dt="2023-11-03T01:45:06.733" v="59018" actId="1076"/>
          <ac:spMkLst>
            <pc:docMk/>
            <pc:sldMk cId="1090765989" sldId="2147479593"/>
            <ac:spMk id="75" creationId="{51118BA5-8355-6960-3EE8-4CD2EF2EED0A}"/>
          </ac:spMkLst>
        </pc:spChg>
        <pc:spChg chg="add mod">
          <ac:chgData name="Bob Ward" userId="6da7c2dd-8e2e-469f-a216-c384312e2a2d" providerId="ADAL" clId="{62870759-0822-402D-B25C-BB6298B1EE64}" dt="2023-11-03T01:45:06.733" v="59018" actId="1076"/>
          <ac:spMkLst>
            <pc:docMk/>
            <pc:sldMk cId="1090765989" sldId="2147479593"/>
            <ac:spMk id="78" creationId="{DB7FAE32-6A94-A7E8-0E47-8FFC6AB0EFC8}"/>
          </ac:spMkLst>
        </pc:spChg>
        <pc:spChg chg="add mod">
          <ac:chgData name="Bob Ward" userId="6da7c2dd-8e2e-469f-a216-c384312e2a2d" providerId="ADAL" clId="{62870759-0822-402D-B25C-BB6298B1EE64}" dt="2023-11-03T01:45:06.733" v="59018" actId="1076"/>
          <ac:spMkLst>
            <pc:docMk/>
            <pc:sldMk cId="1090765989" sldId="2147479593"/>
            <ac:spMk id="79" creationId="{D9101287-6F98-9737-CCFC-5AB6D101A32B}"/>
          </ac:spMkLst>
        </pc:spChg>
        <pc:spChg chg="add mod">
          <ac:chgData name="Bob Ward" userId="6da7c2dd-8e2e-469f-a216-c384312e2a2d" providerId="ADAL" clId="{62870759-0822-402D-B25C-BB6298B1EE64}" dt="2023-11-03T01:45:06.733" v="59018" actId="1076"/>
          <ac:spMkLst>
            <pc:docMk/>
            <pc:sldMk cId="1090765989" sldId="2147479593"/>
            <ac:spMk id="82" creationId="{30BDA9B0-65FA-9FCE-8477-90F30CA4B654}"/>
          </ac:spMkLst>
        </pc:spChg>
        <pc:spChg chg="mod">
          <ac:chgData name="Bob Ward" userId="6da7c2dd-8e2e-469f-a216-c384312e2a2d" providerId="ADAL" clId="{62870759-0822-402D-B25C-BB6298B1EE64}" dt="2023-11-03T01:45:35.584" v="59019" actId="1076"/>
          <ac:spMkLst>
            <pc:docMk/>
            <pc:sldMk cId="1090765989" sldId="2147479593"/>
            <ac:spMk id="84" creationId="{7AC07E81-E857-1E48-9327-1D3EA81AA633}"/>
          </ac:spMkLst>
        </pc:spChg>
        <pc:spChg chg="add mod">
          <ac:chgData name="Bob Ward" userId="6da7c2dd-8e2e-469f-a216-c384312e2a2d" providerId="ADAL" clId="{62870759-0822-402D-B25C-BB6298B1EE64}" dt="2023-11-03T01:45:06.733" v="59018" actId="1076"/>
          <ac:spMkLst>
            <pc:docMk/>
            <pc:sldMk cId="1090765989" sldId="2147479593"/>
            <ac:spMk id="85" creationId="{20A1936E-B29A-75EA-CD67-6509F26F9F61}"/>
          </ac:spMkLst>
        </pc:spChg>
        <pc:spChg chg="add mod">
          <ac:chgData name="Bob Ward" userId="6da7c2dd-8e2e-469f-a216-c384312e2a2d" providerId="ADAL" clId="{62870759-0822-402D-B25C-BB6298B1EE64}" dt="2023-11-03T01:45:06.733" v="59018" actId="1076"/>
          <ac:spMkLst>
            <pc:docMk/>
            <pc:sldMk cId="1090765989" sldId="2147479593"/>
            <ac:spMk id="86" creationId="{26A38664-131D-E246-95EE-C61F464EC80A}"/>
          </ac:spMkLst>
        </pc:spChg>
        <pc:spChg chg="mod">
          <ac:chgData name="Bob Ward" userId="6da7c2dd-8e2e-469f-a216-c384312e2a2d" providerId="ADAL" clId="{62870759-0822-402D-B25C-BB6298B1EE64}" dt="2023-11-03T01:45:06.733" v="59018" actId="1076"/>
          <ac:spMkLst>
            <pc:docMk/>
            <pc:sldMk cId="1090765989" sldId="2147479593"/>
            <ac:spMk id="95" creationId="{40FFA762-FF10-882E-D6B5-82D4EC9257CB}"/>
          </ac:spMkLst>
        </pc:spChg>
        <pc:spChg chg="mod">
          <ac:chgData name="Bob Ward" userId="6da7c2dd-8e2e-469f-a216-c384312e2a2d" providerId="ADAL" clId="{62870759-0822-402D-B25C-BB6298B1EE64}" dt="2023-11-03T01:45:35.584" v="59019" actId="1076"/>
          <ac:spMkLst>
            <pc:docMk/>
            <pc:sldMk cId="1090765989" sldId="2147479593"/>
            <ac:spMk id="97" creationId="{4D07F6CD-D503-AE4A-85EF-E559035B8994}"/>
          </ac:spMkLst>
        </pc:spChg>
        <pc:spChg chg="mod">
          <ac:chgData name="Bob Ward" userId="6da7c2dd-8e2e-469f-a216-c384312e2a2d" providerId="ADAL" clId="{62870759-0822-402D-B25C-BB6298B1EE64}" dt="2023-11-03T01:45:35.584" v="59019" actId="1076"/>
          <ac:spMkLst>
            <pc:docMk/>
            <pc:sldMk cId="1090765989" sldId="2147479593"/>
            <ac:spMk id="99" creationId="{69E08096-3486-814B-BFBD-373A08E118EA}"/>
          </ac:spMkLst>
        </pc:spChg>
        <pc:spChg chg="mod">
          <ac:chgData name="Bob Ward" userId="6da7c2dd-8e2e-469f-a216-c384312e2a2d" providerId="ADAL" clId="{62870759-0822-402D-B25C-BB6298B1EE64}" dt="2023-11-03T01:45:35.584" v="59019" actId="1076"/>
          <ac:spMkLst>
            <pc:docMk/>
            <pc:sldMk cId="1090765989" sldId="2147479593"/>
            <ac:spMk id="100" creationId="{5FE920D5-558F-8444-B407-04E7F09293E2}"/>
          </ac:spMkLst>
        </pc:spChg>
        <pc:spChg chg="mod">
          <ac:chgData name="Bob Ward" userId="6da7c2dd-8e2e-469f-a216-c384312e2a2d" providerId="ADAL" clId="{62870759-0822-402D-B25C-BB6298B1EE64}" dt="2023-11-03T01:45:35.584" v="59019" actId="1076"/>
          <ac:spMkLst>
            <pc:docMk/>
            <pc:sldMk cId="1090765989" sldId="2147479593"/>
            <ac:spMk id="101" creationId="{F6A05E6A-5C4C-974D-87A7-A72B21C997D6}"/>
          </ac:spMkLst>
        </pc:spChg>
        <pc:spChg chg="mod">
          <ac:chgData name="Bob Ward" userId="6da7c2dd-8e2e-469f-a216-c384312e2a2d" providerId="ADAL" clId="{62870759-0822-402D-B25C-BB6298B1EE64}" dt="2023-11-03T01:45:35.584" v="59019" actId="1076"/>
          <ac:spMkLst>
            <pc:docMk/>
            <pc:sldMk cId="1090765989" sldId="2147479593"/>
            <ac:spMk id="102" creationId="{E02A4059-5560-9C48-89A5-5C3FB0B81360}"/>
          </ac:spMkLst>
        </pc:spChg>
        <pc:spChg chg="mod">
          <ac:chgData name="Bob Ward" userId="6da7c2dd-8e2e-469f-a216-c384312e2a2d" providerId="ADAL" clId="{62870759-0822-402D-B25C-BB6298B1EE64}" dt="2023-11-03T01:45:35.584" v="59019" actId="1076"/>
          <ac:spMkLst>
            <pc:docMk/>
            <pc:sldMk cId="1090765989" sldId="2147479593"/>
            <ac:spMk id="104" creationId="{CF47F4B1-2088-7A4B-BE3C-9FAFFB5C056A}"/>
          </ac:spMkLst>
        </pc:spChg>
        <pc:spChg chg="mod">
          <ac:chgData name="Bob Ward" userId="6da7c2dd-8e2e-469f-a216-c384312e2a2d" providerId="ADAL" clId="{62870759-0822-402D-B25C-BB6298B1EE64}" dt="2023-11-03T01:45:35.584" v="59019" actId="1076"/>
          <ac:spMkLst>
            <pc:docMk/>
            <pc:sldMk cId="1090765989" sldId="2147479593"/>
            <ac:spMk id="106" creationId="{91A14EE1-6BC7-6F42-A009-A0F151DD7012}"/>
          </ac:spMkLst>
        </pc:spChg>
        <pc:spChg chg="mod">
          <ac:chgData name="Bob Ward" userId="6da7c2dd-8e2e-469f-a216-c384312e2a2d" providerId="ADAL" clId="{62870759-0822-402D-B25C-BB6298B1EE64}" dt="2023-11-03T01:45:35.584" v="59019" actId="1076"/>
          <ac:spMkLst>
            <pc:docMk/>
            <pc:sldMk cId="1090765989" sldId="2147479593"/>
            <ac:spMk id="107" creationId="{B187E218-C9A0-034D-87BE-10FA9989FEC8}"/>
          </ac:spMkLst>
        </pc:spChg>
        <pc:spChg chg="mod">
          <ac:chgData name="Bob Ward" userId="6da7c2dd-8e2e-469f-a216-c384312e2a2d" providerId="ADAL" clId="{62870759-0822-402D-B25C-BB6298B1EE64}" dt="2023-11-03T01:45:35.584" v="59019" actId="1076"/>
          <ac:spMkLst>
            <pc:docMk/>
            <pc:sldMk cId="1090765989" sldId="2147479593"/>
            <ac:spMk id="108" creationId="{B735BB1C-69E4-1A4A-BA8E-599AA18835A0}"/>
          </ac:spMkLst>
        </pc:spChg>
        <pc:spChg chg="mod">
          <ac:chgData name="Bob Ward" userId="6da7c2dd-8e2e-469f-a216-c384312e2a2d" providerId="ADAL" clId="{62870759-0822-402D-B25C-BB6298B1EE64}" dt="2023-11-03T01:45:35.584" v="59019" actId="1076"/>
          <ac:spMkLst>
            <pc:docMk/>
            <pc:sldMk cId="1090765989" sldId="2147479593"/>
            <ac:spMk id="109" creationId="{EAEFCB7A-0A96-214C-AA19-63F4C9E593EA}"/>
          </ac:spMkLst>
        </pc:spChg>
        <pc:spChg chg="mod">
          <ac:chgData name="Bob Ward" userId="6da7c2dd-8e2e-469f-a216-c384312e2a2d" providerId="ADAL" clId="{62870759-0822-402D-B25C-BB6298B1EE64}" dt="2023-11-03T01:45:35.584" v="59019" actId="1076"/>
          <ac:spMkLst>
            <pc:docMk/>
            <pc:sldMk cId="1090765989" sldId="2147479593"/>
            <ac:spMk id="111" creationId="{44E31A2F-45FA-7D41-A8CD-E62AC714829F}"/>
          </ac:spMkLst>
        </pc:spChg>
        <pc:spChg chg="mod">
          <ac:chgData name="Bob Ward" userId="6da7c2dd-8e2e-469f-a216-c384312e2a2d" providerId="ADAL" clId="{62870759-0822-402D-B25C-BB6298B1EE64}" dt="2023-11-03T01:45:35.584" v="59019" actId="1076"/>
          <ac:spMkLst>
            <pc:docMk/>
            <pc:sldMk cId="1090765989" sldId="2147479593"/>
            <ac:spMk id="113" creationId="{9EA8DF22-8E84-6240-981F-9D47D5148FEC}"/>
          </ac:spMkLst>
        </pc:spChg>
        <pc:spChg chg="mod">
          <ac:chgData name="Bob Ward" userId="6da7c2dd-8e2e-469f-a216-c384312e2a2d" providerId="ADAL" clId="{62870759-0822-402D-B25C-BB6298B1EE64}" dt="2023-11-03T01:45:35.584" v="59019" actId="1076"/>
          <ac:spMkLst>
            <pc:docMk/>
            <pc:sldMk cId="1090765989" sldId="2147479593"/>
            <ac:spMk id="114" creationId="{E93EB134-3F2B-BD40-98FA-A3629DF9069D}"/>
          </ac:spMkLst>
        </pc:spChg>
        <pc:spChg chg="mod">
          <ac:chgData name="Bob Ward" userId="6da7c2dd-8e2e-469f-a216-c384312e2a2d" providerId="ADAL" clId="{62870759-0822-402D-B25C-BB6298B1EE64}" dt="2023-11-03T01:45:35.584" v="59019" actId="1076"/>
          <ac:spMkLst>
            <pc:docMk/>
            <pc:sldMk cId="1090765989" sldId="2147479593"/>
            <ac:spMk id="115" creationId="{FC6705D5-2E82-0049-9EFA-AE6BB865D121}"/>
          </ac:spMkLst>
        </pc:spChg>
        <pc:spChg chg="mod">
          <ac:chgData name="Bob Ward" userId="6da7c2dd-8e2e-469f-a216-c384312e2a2d" providerId="ADAL" clId="{62870759-0822-402D-B25C-BB6298B1EE64}" dt="2023-11-03T01:45:35.584" v="59019" actId="1076"/>
          <ac:spMkLst>
            <pc:docMk/>
            <pc:sldMk cId="1090765989" sldId="2147479593"/>
            <ac:spMk id="116" creationId="{1968A425-3572-7848-9BB0-8499E21C941A}"/>
          </ac:spMkLst>
        </pc:spChg>
        <pc:spChg chg="mod">
          <ac:chgData name="Bob Ward" userId="6da7c2dd-8e2e-469f-a216-c384312e2a2d" providerId="ADAL" clId="{62870759-0822-402D-B25C-BB6298B1EE64}" dt="2023-11-03T01:45:35.584" v="59019" actId="1076"/>
          <ac:spMkLst>
            <pc:docMk/>
            <pc:sldMk cId="1090765989" sldId="2147479593"/>
            <ac:spMk id="117" creationId="{163A774D-2629-C543-8040-8E479D0C6A09}"/>
          </ac:spMkLst>
        </pc:spChg>
        <pc:spChg chg="mod">
          <ac:chgData name="Bob Ward" userId="6da7c2dd-8e2e-469f-a216-c384312e2a2d" providerId="ADAL" clId="{62870759-0822-402D-B25C-BB6298B1EE64}" dt="2023-11-03T01:45:35.584" v="59019" actId="1076"/>
          <ac:spMkLst>
            <pc:docMk/>
            <pc:sldMk cId="1090765989" sldId="2147479593"/>
            <ac:spMk id="118" creationId="{F2A213C5-F39A-2346-B825-29B466ED23B4}"/>
          </ac:spMkLst>
        </pc:spChg>
        <pc:spChg chg="mod">
          <ac:chgData name="Bob Ward" userId="6da7c2dd-8e2e-469f-a216-c384312e2a2d" providerId="ADAL" clId="{62870759-0822-402D-B25C-BB6298B1EE64}" dt="2023-11-03T01:45:35.584" v="59019" actId="1076"/>
          <ac:spMkLst>
            <pc:docMk/>
            <pc:sldMk cId="1090765989" sldId="2147479593"/>
            <ac:spMk id="119" creationId="{EB0FA8F7-4971-2A47-90CF-D0DC31654611}"/>
          </ac:spMkLst>
        </pc:spChg>
        <pc:spChg chg="mod">
          <ac:chgData name="Bob Ward" userId="6da7c2dd-8e2e-469f-a216-c384312e2a2d" providerId="ADAL" clId="{62870759-0822-402D-B25C-BB6298B1EE64}" dt="2023-11-03T01:45:06.733" v="59018" actId="1076"/>
          <ac:spMkLst>
            <pc:docMk/>
            <pc:sldMk cId="1090765989" sldId="2147479593"/>
            <ac:spMk id="121" creationId="{E6C0F32C-7371-092B-F5DE-52203C250083}"/>
          </ac:spMkLst>
        </pc:spChg>
        <pc:spChg chg="mod">
          <ac:chgData name="Bob Ward" userId="6da7c2dd-8e2e-469f-a216-c384312e2a2d" providerId="ADAL" clId="{62870759-0822-402D-B25C-BB6298B1EE64}" dt="2023-11-03T01:45:35.584" v="59019" actId="1076"/>
          <ac:spMkLst>
            <pc:docMk/>
            <pc:sldMk cId="1090765989" sldId="2147479593"/>
            <ac:spMk id="122" creationId="{5EDBC61A-D4D4-E14B-AB39-12FAFC3091FB}"/>
          </ac:spMkLst>
        </pc:spChg>
        <pc:spChg chg="mod">
          <ac:chgData name="Bob Ward" userId="6da7c2dd-8e2e-469f-a216-c384312e2a2d" providerId="ADAL" clId="{62870759-0822-402D-B25C-BB6298B1EE64}" dt="2023-11-03T01:45:35.584" v="59019" actId="1076"/>
          <ac:spMkLst>
            <pc:docMk/>
            <pc:sldMk cId="1090765989" sldId="2147479593"/>
            <ac:spMk id="123" creationId="{4BAFFDE9-071F-C440-BBD2-66408D6070E9}"/>
          </ac:spMkLst>
        </pc:spChg>
        <pc:spChg chg="mod">
          <ac:chgData name="Bob Ward" userId="6da7c2dd-8e2e-469f-a216-c384312e2a2d" providerId="ADAL" clId="{62870759-0822-402D-B25C-BB6298B1EE64}" dt="2023-11-03T01:45:35.584" v="59019" actId="1076"/>
          <ac:spMkLst>
            <pc:docMk/>
            <pc:sldMk cId="1090765989" sldId="2147479593"/>
            <ac:spMk id="126" creationId="{FA4CE5F4-D962-7041-8F2B-4D51466018D7}"/>
          </ac:spMkLst>
        </pc:spChg>
        <pc:spChg chg="mod">
          <ac:chgData name="Bob Ward" userId="6da7c2dd-8e2e-469f-a216-c384312e2a2d" providerId="ADAL" clId="{62870759-0822-402D-B25C-BB6298B1EE64}" dt="2023-11-03T01:45:35.584" v="59019" actId="1076"/>
          <ac:spMkLst>
            <pc:docMk/>
            <pc:sldMk cId="1090765989" sldId="2147479593"/>
            <ac:spMk id="133" creationId="{FC749242-AFEF-1B49-B770-3969208C7925}"/>
          </ac:spMkLst>
        </pc:spChg>
        <pc:spChg chg="mod">
          <ac:chgData name="Bob Ward" userId="6da7c2dd-8e2e-469f-a216-c384312e2a2d" providerId="ADAL" clId="{62870759-0822-402D-B25C-BB6298B1EE64}" dt="2023-11-03T01:45:06.733" v="59018" actId="1076"/>
          <ac:spMkLst>
            <pc:docMk/>
            <pc:sldMk cId="1090765989" sldId="2147479593"/>
            <ac:spMk id="134" creationId="{3951BCEA-475D-0A55-0712-DFFB3338E423}"/>
          </ac:spMkLst>
        </pc:spChg>
        <pc:spChg chg="mod">
          <ac:chgData name="Bob Ward" userId="6da7c2dd-8e2e-469f-a216-c384312e2a2d" providerId="ADAL" clId="{62870759-0822-402D-B25C-BB6298B1EE64}" dt="2023-11-03T01:45:06.733" v="59018" actId="1076"/>
          <ac:spMkLst>
            <pc:docMk/>
            <pc:sldMk cId="1090765989" sldId="2147479593"/>
            <ac:spMk id="135" creationId="{DDEBB7D1-0A15-037B-0085-7FC1DEBFE4B4}"/>
          </ac:spMkLst>
        </pc:spChg>
        <pc:spChg chg="mod">
          <ac:chgData name="Bob Ward" userId="6da7c2dd-8e2e-469f-a216-c384312e2a2d" providerId="ADAL" clId="{62870759-0822-402D-B25C-BB6298B1EE64}" dt="2023-11-03T01:45:06.733" v="59018" actId="1076"/>
          <ac:spMkLst>
            <pc:docMk/>
            <pc:sldMk cId="1090765989" sldId="2147479593"/>
            <ac:spMk id="138" creationId="{842C32C2-227B-2CAE-5389-24A59C9348DA}"/>
          </ac:spMkLst>
        </pc:spChg>
        <pc:spChg chg="mod">
          <ac:chgData name="Bob Ward" userId="6da7c2dd-8e2e-469f-a216-c384312e2a2d" providerId="ADAL" clId="{62870759-0822-402D-B25C-BB6298B1EE64}" dt="2023-11-03T02:32:38.287" v="59342" actId="20577"/>
          <ac:spMkLst>
            <pc:docMk/>
            <pc:sldMk cId="1090765989" sldId="2147479593"/>
            <ac:spMk id="139" creationId="{4EEFFE3A-B631-BD4C-9638-47B8387383C0}"/>
          </ac:spMkLst>
        </pc:spChg>
        <pc:spChg chg="mod">
          <ac:chgData name="Bob Ward" userId="6da7c2dd-8e2e-469f-a216-c384312e2a2d" providerId="ADAL" clId="{62870759-0822-402D-B25C-BB6298B1EE64}" dt="2023-11-03T01:45:35.584" v="59019" actId="1076"/>
          <ac:spMkLst>
            <pc:docMk/>
            <pc:sldMk cId="1090765989" sldId="2147479593"/>
            <ac:spMk id="141" creationId="{E8F3047C-AE2A-274C-8F31-59E36075B18D}"/>
          </ac:spMkLst>
        </pc:spChg>
        <pc:spChg chg="mod">
          <ac:chgData name="Bob Ward" userId="6da7c2dd-8e2e-469f-a216-c384312e2a2d" providerId="ADAL" clId="{62870759-0822-402D-B25C-BB6298B1EE64}" dt="2023-11-03T01:45:35.584" v="59019" actId="1076"/>
          <ac:spMkLst>
            <pc:docMk/>
            <pc:sldMk cId="1090765989" sldId="2147479593"/>
            <ac:spMk id="142" creationId="{5490F3B5-ED68-E24B-91E4-BB9D17B5B77E}"/>
          </ac:spMkLst>
        </pc:spChg>
        <pc:spChg chg="mod">
          <ac:chgData name="Bob Ward" userId="6da7c2dd-8e2e-469f-a216-c384312e2a2d" providerId="ADAL" clId="{62870759-0822-402D-B25C-BB6298B1EE64}" dt="2023-11-03T01:45:35.584" v="59019" actId="1076"/>
          <ac:spMkLst>
            <pc:docMk/>
            <pc:sldMk cId="1090765989" sldId="2147479593"/>
            <ac:spMk id="143" creationId="{A7780911-02B4-1149-AD56-EA9430ECD576}"/>
          </ac:spMkLst>
        </pc:spChg>
        <pc:spChg chg="mod">
          <ac:chgData name="Bob Ward" userId="6da7c2dd-8e2e-469f-a216-c384312e2a2d" providerId="ADAL" clId="{62870759-0822-402D-B25C-BB6298B1EE64}" dt="2023-11-03T01:45:06.733" v="59018" actId="1076"/>
          <ac:spMkLst>
            <pc:docMk/>
            <pc:sldMk cId="1090765989" sldId="2147479593"/>
            <ac:spMk id="144" creationId="{989C563B-CA55-A746-7338-0FC2583013BA}"/>
          </ac:spMkLst>
        </pc:spChg>
        <pc:spChg chg="mod">
          <ac:chgData name="Bob Ward" userId="6da7c2dd-8e2e-469f-a216-c384312e2a2d" providerId="ADAL" clId="{62870759-0822-402D-B25C-BB6298B1EE64}" dt="2023-11-03T01:45:06.733" v="59018" actId="1076"/>
          <ac:spMkLst>
            <pc:docMk/>
            <pc:sldMk cId="1090765989" sldId="2147479593"/>
            <ac:spMk id="145" creationId="{6872882B-F28A-ECCD-78B9-7A1D4948FF03}"/>
          </ac:spMkLst>
        </pc:spChg>
        <pc:spChg chg="mod">
          <ac:chgData name="Bob Ward" userId="6da7c2dd-8e2e-469f-a216-c384312e2a2d" providerId="ADAL" clId="{62870759-0822-402D-B25C-BB6298B1EE64}" dt="2023-11-03T01:45:06.733" v="59018" actId="1076"/>
          <ac:spMkLst>
            <pc:docMk/>
            <pc:sldMk cId="1090765989" sldId="2147479593"/>
            <ac:spMk id="147" creationId="{4AF7749B-2418-C9DC-0AD3-AB3B99D55853}"/>
          </ac:spMkLst>
        </pc:spChg>
        <pc:spChg chg="add mod">
          <ac:chgData name="Bob Ward" userId="6da7c2dd-8e2e-469f-a216-c384312e2a2d" providerId="ADAL" clId="{62870759-0822-402D-B25C-BB6298B1EE64}" dt="2023-11-03T01:45:06.733" v="59018" actId="1076"/>
          <ac:spMkLst>
            <pc:docMk/>
            <pc:sldMk cId="1090765989" sldId="2147479593"/>
            <ac:spMk id="152" creationId="{D3B25699-1766-2C78-1D0B-7B4AE5D87F81}"/>
          </ac:spMkLst>
        </pc:spChg>
        <pc:spChg chg="add mod">
          <ac:chgData name="Bob Ward" userId="6da7c2dd-8e2e-469f-a216-c384312e2a2d" providerId="ADAL" clId="{62870759-0822-402D-B25C-BB6298B1EE64}" dt="2023-11-03T02:32:33.539" v="59338" actId="6549"/>
          <ac:spMkLst>
            <pc:docMk/>
            <pc:sldMk cId="1090765989" sldId="2147479593"/>
            <ac:spMk id="153" creationId="{40D54603-629D-8687-DBD3-5331CEB2E877}"/>
          </ac:spMkLst>
        </pc:spChg>
        <pc:spChg chg="add mod">
          <ac:chgData name="Bob Ward" userId="6da7c2dd-8e2e-469f-a216-c384312e2a2d" providerId="ADAL" clId="{62870759-0822-402D-B25C-BB6298B1EE64}" dt="2023-11-03T01:45:06.733" v="59018" actId="1076"/>
          <ac:spMkLst>
            <pc:docMk/>
            <pc:sldMk cId="1090765989" sldId="2147479593"/>
            <ac:spMk id="154" creationId="{0805AFB1-904C-CD08-7EA8-7E79075147C0}"/>
          </ac:spMkLst>
        </pc:spChg>
        <pc:spChg chg="add mod">
          <ac:chgData name="Bob Ward" userId="6da7c2dd-8e2e-469f-a216-c384312e2a2d" providerId="ADAL" clId="{62870759-0822-402D-B25C-BB6298B1EE64}" dt="2023-11-03T01:45:06.733" v="59018" actId="1076"/>
          <ac:spMkLst>
            <pc:docMk/>
            <pc:sldMk cId="1090765989" sldId="2147479593"/>
            <ac:spMk id="155" creationId="{9C0DFB72-8C74-995C-7F03-31C05DEBE2A0}"/>
          </ac:spMkLst>
        </pc:spChg>
        <pc:spChg chg="add mod">
          <ac:chgData name="Bob Ward" userId="6da7c2dd-8e2e-469f-a216-c384312e2a2d" providerId="ADAL" clId="{62870759-0822-402D-B25C-BB6298B1EE64}" dt="2023-11-03T01:45:06.733" v="59018" actId="1076"/>
          <ac:spMkLst>
            <pc:docMk/>
            <pc:sldMk cId="1090765989" sldId="2147479593"/>
            <ac:spMk id="156" creationId="{4FA2D80A-E77D-4DDE-82B2-EA8EEE26E4C1}"/>
          </ac:spMkLst>
        </pc:spChg>
        <pc:spChg chg="add mod">
          <ac:chgData name="Bob Ward" userId="6da7c2dd-8e2e-469f-a216-c384312e2a2d" providerId="ADAL" clId="{62870759-0822-402D-B25C-BB6298B1EE64}" dt="2023-11-03T01:45:06.733" v="59018" actId="1076"/>
          <ac:spMkLst>
            <pc:docMk/>
            <pc:sldMk cId="1090765989" sldId="2147479593"/>
            <ac:spMk id="157" creationId="{D7DBC85F-47F9-0FC1-AE82-AA987C891B2A}"/>
          </ac:spMkLst>
        </pc:spChg>
        <pc:spChg chg="add mod">
          <ac:chgData name="Bob Ward" userId="6da7c2dd-8e2e-469f-a216-c384312e2a2d" providerId="ADAL" clId="{62870759-0822-402D-B25C-BB6298B1EE64}" dt="2023-11-03T01:45:06.733" v="59018" actId="1076"/>
          <ac:spMkLst>
            <pc:docMk/>
            <pc:sldMk cId="1090765989" sldId="2147479593"/>
            <ac:spMk id="158" creationId="{18CF793D-8807-01D8-ECA6-ABD03B239D90}"/>
          </ac:spMkLst>
        </pc:spChg>
        <pc:spChg chg="mod">
          <ac:chgData name="Bob Ward" userId="6da7c2dd-8e2e-469f-a216-c384312e2a2d" providerId="ADAL" clId="{62870759-0822-402D-B25C-BB6298B1EE64}" dt="2023-11-03T01:45:06.733" v="59018" actId="1076"/>
          <ac:spMkLst>
            <pc:docMk/>
            <pc:sldMk cId="1090765989" sldId="2147479593"/>
            <ac:spMk id="160" creationId="{FCA45099-1F9E-D42E-AE41-0F94D8280180}"/>
          </ac:spMkLst>
        </pc:spChg>
        <pc:spChg chg="mod">
          <ac:chgData name="Bob Ward" userId="6da7c2dd-8e2e-469f-a216-c384312e2a2d" providerId="ADAL" clId="{62870759-0822-402D-B25C-BB6298B1EE64}" dt="2023-11-03T01:45:06.733" v="59018" actId="1076"/>
          <ac:spMkLst>
            <pc:docMk/>
            <pc:sldMk cId="1090765989" sldId="2147479593"/>
            <ac:spMk id="161" creationId="{1C70DDBE-8046-E597-AA7B-672894EF6700}"/>
          </ac:spMkLst>
        </pc:spChg>
        <pc:spChg chg="mod">
          <ac:chgData name="Bob Ward" userId="6da7c2dd-8e2e-469f-a216-c384312e2a2d" providerId="ADAL" clId="{62870759-0822-402D-B25C-BB6298B1EE64}" dt="2023-11-03T01:45:06.733" v="59018" actId="1076"/>
          <ac:spMkLst>
            <pc:docMk/>
            <pc:sldMk cId="1090765989" sldId="2147479593"/>
            <ac:spMk id="162" creationId="{034D8FAC-C399-0BA1-DB38-4D42BD8E5F9F}"/>
          </ac:spMkLst>
        </pc:spChg>
        <pc:spChg chg="add mod">
          <ac:chgData name="Bob Ward" userId="6da7c2dd-8e2e-469f-a216-c384312e2a2d" providerId="ADAL" clId="{62870759-0822-402D-B25C-BB6298B1EE64}" dt="2023-11-03T01:45:06.733" v="59018" actId="1076"/>
          <ac:spMkLst>
            <pc:docMk/>
            <pc:sldMk cId="1090765989" sldId="2147479593"/>
            <ac:spMk id="165" creationId="{E07ADAAB-C82F-34B4-D0F0-945AF6C58B39}"/>
          </ac:spMkLst>
        </pc:spChg>
        <pc:spChg chg="mod">
          <ac:chgData name="Bob Ward" userId="6da7c2dd-8e2e-469f-a216-c384312e2a2d" providerId="ADAL" clId="{62870759-0822-402D-B25C-BB6298B1EE64}" dt="2023-11-03T01:45:06.733" v="59018" actId="1076"/>
          <ac:spMkLst>
            <pc:docMk/>
            <pc:sldMk cId="1090765989" sldId="2147479593"/>
            <ac:spMk id="167" creationId="{9DAB3BB0-4A0C-D485-162F-EC64D2D1C19D}"/>
          </ac:spMkLst>
        </pc:spChg>
        <pc:spChg chg="mod">
          <ac:chgData name="Bob Ward" userId="6da7c2dd-8e2e-469f-a216-c384312e2a2d" providerId="ADAL" clId="{62870759-0822-402D-B25C-BB6298B1EE64}" dt="2023-11-03T01:45:06.733" v="59018" actId="1076"/>
          <ac:spMkLst>
            <pc:docMk/>
            <pc:sldMk cId="1090765989" sldId="2147479593"/>
            <ac:spMk id="170" creationId="{C64034BE-508E-65C3-2827-FD1D38434FA0}"/>
          </ac:spMkLst>
        </pc:spChg>
        <pc:spChg chg="mod">
          <ac:chgData name="Bob Ward" userId="6da7c2dd-8e2e-469f-a216-c384312e2a2d" providerId="ADAL" clId="{62870759-0822-402D-B25C-BB6298B1EE64}" dt="2023-11-03T01:45:06.733" v="59018" actId="1076"/>
          <ac:spMkLst>
            <pc:docMk/>
            <pc:sldMk cId="1090765989" sldId="2147479593"/>
            <ac:spMk id="172" creationId="{8F0FD708-2C61-E5FF-569C-5F669CFD3BAE}"/>
          </ac:spMkLst>
        </pc:spChg>
        <pc:spChg chg="mod">
          <ac:chgData name="Bob Ward" userId="6da7c2dd-8e2e-469f-a216-c384312e2a2d" providerId="ADAL" clId="{62870759-0822-402D-B25C-BB6298B1EE64}" dt="2023-11-03T01:45:06.733" v="59018" actId="1076"/>
          <ac:spMkLst>
            <pc:docMk/>
            <pc:sldMk cId="1090765989" sldId="2147479593"/>
            <ac:spMk id="173" creationId="{A641A4F3-15A8-8344-43F5-B63B50FE516A}"/>
          </ac:spMkLst>
        </pc:spChg>
        <pc:spChg chg="mod">
          <ac:chgData name="Bob Ward" userId="6da7c2dd-8e2e-469f-a216-c384312e2a2d" providerId="ADAL" clId="{62870759-0822-402D-B25C-BB6298B1EE64}" dt="2023-11-03T01:45:06.733" v="59018" actId="1076"/>
          <ac:spMkLst>
            <pc:docMk/>
            <pc:sldMk cId="1090765989" sldId="2147479593"/>
            <ac:spMk id="174" creationId="{FCD2B0E0-D14C-A266-9C31-65F99FB73BF6}"/>
          </ac:spMkLst>
        </pc:spChg>
        <pc:spChg chg="add mod">
          <ac:chgData name="Bob Ward" userId="6da7c2dd-8e2e-469f-a216-c384312e2a2d" providerId="ADAL" clId="{62870759-0822-402D-B25C-BB6298B1EE64}" dt="2023-11-03T01:45:58.882" v="59053" actId="1076"/>
          <ac:spMkLst>
            <pc:docMk/>
            <pc:sldMk cId="1090765989" sldId="2147479593"/>
            <ac:spMk id="177" creationId="{EFCA182C-A688-54D4-982E-246DC49F3D40}"/>
          </ac:spMkLst>
        </pc:spChg>
        <pc:spChg chg="add mod">
          <ac:chgData name="Bob Ward" userId="6da7c2dd-8e2e-469f-a216-c384312e2a2d" providerId="ADAL" clId="{62870759-0822-402D-B25C-BB6298B1EE64}" dt="2023-11-03T01:46:09.429" v="59076" actId="20577"/>
          <ac:spMkLst>
            <pc:docMk/>
            <pc:sldMk cId="1090765989" sldId="2147479593"/>
            <ac:spMk id="178" creationId="{25A86B2C-2728-ACC4-31B5-B747A70A5AF5}"/>
          </ac:spMkLst>
        </pc:spChg>
        <pc:spChg chg="add mod">
          <ac:chgData name="Bob Ward" userId="6da7c2dd-8e2e-469f-a216-c384312e2a2d" providerId="ADAL" clId="{62870759-0822-402D-B25C-BB6298B1EE64}" dt="2023-11-03T01:56:39.071" v="59176" actId="114"/>
          <ac:spMkLst>
            <pc:docMk/>
            <pc:sldMk cId="1090765989" sldId="2147479593"/>
            <ac:spMk id="179" creationId="{970CF834-7150-CA02-12CC-BD2ACD1BB7ED}"/>
          </ac:spMkLst>
        </pc:spChg>
        <pc:spChg chg="add mod">
          <ac:chgData name="Bob Ward" userId="6da7c2dd-8e2e-469f-a216-c384312e2a2d" providerId="ADAL" clId="{62870759-0822-402D-B25C-BB6298B1EE64}" dt="2023-11-03T01:56:57.360" v="59208" actId="1076"/>
          <ac:spMkLst>
            <pc:docMk/>
            <pc:sldMk cId="1090765989" sldId="2147479593"/>
            <ac:spMk id="180" creationId="{CC936DB9-6438-5E2E-F397-141904D2843E}"/>
          </ac:spMkLst>
        </pc:spChg>
        <pc:spChg chg="add mod">
          <ac:chgData name="Bob Ward" userId="6da7c2dd-8e2e-469f-a216-c384312e2a2d" providerId="ADAL" clId="{62870759-0822-402D-B25C-BB6298B1EE64}" dt="2023-11-03T16:21:06.354" v="61325" actId="1076"/>
          <ac:spMkLst>
            <pc:docMk/>
            <pc:sldMk cId="1090765989" sldId="2147479593"/>
            <ac:spMk id="181" creationId="{52332F46-E7B7-3A43-9EF8-9F22C224B808}"/>
          </ac:spMkLst>
        </pc:spChg>
        <pc:grpChg chg="add mod">
          <ac:chgData name="Bob Ward" userId="6da7c2dd-8e2e-469f-a216-c384312e2a2d" providerId="ADAL" clId="{62870759-0822-402D-B25C-BB6298B1EE64}" dt="2023-11-03T01:45:06.733" v="59018" actId="1076"/>
          <ac:grpSpMkLst>
            <pc:docMk/>
            <pc:sldMk cId="1090765989" sldId="2147479593"/>
            <ac:grpSpMk id="4" creationId="{53F94039-E057-77BD-17EF-4AE603082313}"/>
          </ac:grpSpMkLst>
        </pc:grpChg>
        <pc:grpChg chg="mod">
          <ac:chgData name="Bob Ward" userId="6da7c2dd-8e2e-469f-a216-c384312e2a2d" providerId="ADAL" clId="{62870759-0822-402D-B25C-BB6298B1EE64}" dt="2023-11-03T01:45:06.733" v="59018" actId="1076"/>
          <ac:grpSpMkLst>
            <pc:docMk/>
            <pc:sldMk cId="1090765989" sldId="2147479593"/>
            <ac:grpSpMk id="12" creationId="{D3FAE00E-0D49-F898-3498-DACC467EE816}"/>
          </ac:grpSpMkLst>
        </pc:grpChg>
        <pc:grpChg chg="mod">
          <ac:chgData name="Bob Ward" userId="6da7c2dd-8e2e-469f-a216-c384312e2a2d" providerId="ADAL" clId="{62870759-0822-402D-B25C-BB6298B1EE64}" dt="2023-11-03T01:45:06.733" v="59018" actId="1076"/>
          <ac:grpSpMkLst>
            <pc:docMk/>
            <pc:sldMk cId="1090765989" sldId="2147479593"/>
            <ac:grpSpMk id="13" creationId="{5E2C11E4-262A-893C-C545-5125F22A8FDD}"/>
          </ac:grpSpMkLst>
        </pc:grpChg>
        <pc:grpChg chg="mod">
          <ac:chgData name="Bob Ward" userId="6da7c2dd-8e2e-469f-a216-c384312e2a2d" providerId="ADAL" clId="{62870759-0822-402D-B25C-BB6298B1EE64}" dt="2023-11-03T01:45:06.733" v="59018" actId="1076"/>
          <ac:grpSpMkLst>
            <pc:docMk/>
            <pc:sldMk cId="1090765989" sldId="2147479593"/>
            <ac:grpSpMk id="14" creationId="{2F5DAD5B-A5FB-B309-112A-CEE3686C4738}"/>
          </ac:grpSpMkLst>
        </pc:grpChg>
        <pc:grpChg chg="mod">
          <ac:chgData name="Bob Ward" userId="6da7c2dd-8e2e-469f-a216-c384312e2a2d" providerId="ADAL" clId="{62870759-0822-402D-B25C-BB6298B1EE64}" dt="2023-11-03T01:45:06.733" v="59018" actId="1076"/>
          <ac:grpSpMkLst>
            <pc:docMk/>
            <pc:sldMk cId="1090765989" sldId="2147479593"/>
            <ac:grpSpMk id="16" creationId="{0758A9FF-F330-8E98-A689-57DDDEC31ABA}"/>
          </ac:grpSpMkLst>
        </pc:grpChg>
        <pc:grpChg chg="mod">
          <ac:chgData name="Bob Ward" userId="6da7c2dd-8e2e-469f-a216-c384312e2a2d" providerId="ADAL" clId="{62870759-0822-402D-B25C-BB6298B1EE64}" dt="2023-11-03T01:45:06.733" v="59018" actId="1076"/>
          <ac:grpSpMkLst>
            <pc:docMk/>
            <pc:sldMk cId="1090765989" sldId="2147479593"/>
            <ac:grpSpMk id="22" creationId="{C79F9D30-9580-D56C-86D8-5C8CC4FB270B}"/>
          </ac:grpSpMkLst>
        </pc:grpChg>
        <pc:grpChg chg="mod">
          <ac:chgData name="Bob Ward" userId="6da7c2dd-8e2e-469f-a216-c384312e2a2d" providerId="ADAL" clId="{62870759-0822-402D-B25C-BB6298B1EE64}" dt="2023-11-03T01:45:35.584" v="59019" actId="1076"/>
          <ac:grpSpMkLst>
            <pc:docMk/>
            <pc:sldMk cId="1090765989" sldId="2147479593"/>
            <ac:grpSpMk id="37" creationId="{08E92076-1C52-DC4D-801C-5372FF9AB609}"/>
          </ac:grpSpMkLst>
        </pc:grpChg>
        <pc:grpChg chg="mod">
          <ac:chgData name="Bob Ward" userId="6da7c2dd-8e2e-469f-a216-c384312e2a2d" providerId="ADAL" clId="{62870759-0822-402D-B25C-BB6298B1EE64}" dt="2023-11-03T01:45:35.584" v="59019" actId="1076"/>
          <ac:grpSpMkLst>
            <pc:docMk/>
            <pc:sldMk cId="1090765989" sldId="2147479593"/>
            <ac:grpSpMk id="38" creationId="{62C34BCC-BCFC-6740-8B1F-33B3C1FE59F1}"/>
          </ac:grpSpMkLst>
        </pc:grpChg>
        <pc:grpChg chg="mod">
          <ac:chgData name="Bob Ward" userId="6da7c2dd-8e2e-469f-a216-c384312e2a2d" providerId="ADAL" clId="{62870759-0822-402D-B25C-BB6298B1EE64}" dt="2023-11-03T01:45:35.584" v="59019" actId="1076"/>
          <ac:grpSpMkLst>
            <pc:docMk/>
            <pc:sldMk cId="1090765989" sldId="2147479593"/>
            <ac:grpSpMk id="39" creationId="{A34F8722-416B-F94D-8578-65C491BEA651}"/>
          </ac:grpSpMkLst>
        </pc:grpChg>
        <pc:grpChg chg="mod">
          <ac:chgData name="Bob Ward" userId="6da7c2dd-8e2e-469f-a216-c384312e2a2d" providerId="ADAL" clId="{62870759-0822-402D-B25C-BB6298B1EE64}" dt="2023-11-03T01:45:35.584" v="59019" actId="1076"/>
          <ac:grpSpMkLst>
            <pc:docMk/>
            <pc:sldMk cId="1090765989" sldId="2147479593"/>
            <ac:grpSpMk id="40" creationId="{6522EAC2-A2B2-0041-B48B-5BFE67D48643}"/>
          </ac:grpSpMkLst>
        </pc:grpChg>
        <pc:grpChg chg="mod">
          <ac:chgData name="Bob Ward" userId="6da7c2dd-8e2e-469f-a216-c384312e2a2d" providerId="ADAL" clId="{62870759-0822-402D-B25C-BB6298B1EE64}" dt="2023-11-03T01:45:35.584" v="59019" actId="1076"/>
          <ac:grpSpMkLst>
            <pc:docMk/>
            <pc:sldMk cId="1090765989" sldId="2147479593"/>
            <ac:grpSpMk id="47" creationId="{64AC58DE-0C10-0440-97A2-A6195EA3CB2F}"/>
          </ac:grpSpMkLst>
        </pc:grpChg>
        <pc:grpChg chg="mod">
          <ac:chgData name="Bob Ward" userId="6da7c2dd-8e2e-469f-a216-c384312e2a2d" providerId="ADAL" clId="{62870759-0822-402D-B25C-BB6298B1EE64}" dt="2023-11-03T01:45:06.733" v="59018" actId="1076"/>
          <ac:grpSpMkLst>
            <pc:docMk/>
            <pc:sldMk cId="1090765989" sldId="2147479593"/>
            <ac:grpSpMk id="56" creationId="{1A92928C-609D-A757-BA82-837932CB1AB8}"/>
          </ac:grpSpMkLst>
        </pc:grpChg>
        <pc:grpChg chg="mod">
          <ac:chgData name="Bob Ward" userId="6da7c2dd-8e2e-469f-a216-c384312e2a2d" providerId="ADAL" clId="{62870759-0822-402D-B25C-BB6298B1EE64}" dt="2023-11-03T01:45:35.584" v="59019" actId="1076"/>
          <ac:grpSpMkLst>
            <pc:docMk/>
            <pc:sldMk cId="1090765989" sldId="2147479593"/>
            <ac:grpSpMk id="58" creationId="{FBE1B669-8B68-4D49-8B32-016EDF59DEC8}"/>
          </ac:grpSpMkLst>
        </pc:grpChg>
        <pc:grpChg chg="add mod">
          <ac:chgData name="Bob Ward" userId="6da7c2dd-8e2e-469f-a216-c384312e2a2d" providerId="ADAL" clId="{62870759-0822-402D-B25C-BB6298B1EE64}" dt="2023-11-03T01:45:06.733" v="59018" actId="1076"/>
          <ac:grpSpMkLst>
            <pc:docMk/>
            <pc:sldMk cId="1090765989" sldId="2147479593"/>
            <ac:grpSpMk id="89" creationId="{691E877E-C6E7-39B6-16F4-A21E68154B99}"/>
          </ac:grpSpMkLst>
        </pc:grpChg>
        <pc:grpChg chg="mod">
          <ac:chgData name="Bob Ward" userId="6da7c2dd-8e2e-469f-a216-c384312e2a2d" providerId="ADAL" clId="{62870759-0822-402D-B25C-BB6298B1EE64}" dt="2023-11-03T01:45:06.733" v="59018" actId="1076"/>
          <ac:grpSpMkLst>
            <pc:docMk/>
            <pc:sldMk cId="1090765989" sldId="2147479593"/>
            <ac:grpSpMk id="90" creationId="{C67A0336-2554-4C21-7752-405A50288E36}"/>
          </ac:grpSpMkLst>
        </pc:grpChg>
        <pc:grpChg chg="mod">
          <ac:chgData name="Bob Ward" userId="6da7c2dd-8e2e-469f-a216-c384312e2a2d" providerId="ADAL" clId="{62870759-0822-402D-B25C-BB6298B1EE64}" dt="2023-11-03T01:45:35.584" v="59019" actId="1076"/>
          <ac:grpSpMkLst>
            <pc:docMk/>
            <pc:sldMk cId="1090765989" sldId="2147479593"/>
            <ac:grpSpMk id="96" creationId="{920336A3-602F-1B4B-AF36-D564EF408C21}"/>
          </ac:grpSpMkLst>
        </pc:grpChg>
        <pc:grpChg chg="mod">
          <ac:chgData name="Bob Ward" userId="6da7c2dd-8e2e-469f-a216-c384312e2a2d" providerId="ADAL" clId="{62870759-0822-402D-B25C-BB6298B1EE64}" dt="2023-11-03T01:45:35.584" v="59019" actId="1076"/>
          <ac:grpSpMkLst>
            <pc:docMk/>
            <pc:sldMk cId="1090765989" sldId="2147479593"/>
            <ac:grpSpMk id="98" creationId="{5B992F4F-AE5B-8B43-B106-A53D5DE691F9}"/>
          </ac:grpSpMkLst>
        </pc:grpChg>
        <pc:grpChg chg="mod">
          <ac:chgData name="Bob Ward" userId="6da7c2dd-8e2e-469f-a216-c384312e2a2d" providerId="ADAL" clId="{62870759-0822-402D-B25C-BB6298B1EE64}" dt="2023-11-03T01:45:35.584" v="59019" actId="1076"/>
          <ac:grpSpMkLst>
            <pc:docMk/>
            <pc:sldMk cId="1090765989" sldId="2147479593"/>
            <ac:grpSpMk id="103" creationId="{8927EFEC-7EF9-574A-A8B3-4674B28E89F7}"/>
          </ac:grpSpMkLst>
        </pc:grpChg>
        <pc:grpChg chg="mod">
          <ac:chgData name="Bob Ward" userId="6da7c2dd-8e2e-469f-a216-c384312e2a2d" providerId="ADAL" clId="{62870759-0822-402D-B25C-BB6298B1EE64}" dt="2023-11-03T01:45:35.584" v="59019" actId="1076"/>
          <ac:grpSpMkLst>
            <pc:docMk/>
            <pc:sldMk cId="1090765989" sldId="2147479593"/>
            <ac:grpSpMk id="105" creationId="{30DBADA7-DF06-0F49-BE49-79AE0B98560F}"/>
          </ac:grpSpMkLst>
        </pc:grpChg>
        <pc:grpChg chg="mod">
          <ac:chgData name="Bob Ward" userId="6da7c2dd-8e2e-469f-a216-c384312e2a2d" providerId="ADAL" clId="{62870759-0822-402D-B25C-BB6298B1EE64}" dt="2023-11-03T01:45:35.584" v="59019" actId="1076"/>
          <ac:grpSpMkLst>
            <pc:docMk/>
            <pc:sldMk cId="1090765989" sldId="2147479593"/>
            <ac:grpSpMk id="110" creationId="{A4382B62-1721-DC40-A83A-C048EDAE5464}"/>
          </ac:grpSpMkLst>
        </pc:grpChg>
        <pc:grpChg chg="mod">
          <ac:chgData name="Bob Ward" userId="6da7c2dd-8e2e-469f-a216-c384312e2a2d" providerId="ADAL" clId="{62870759-0822-402D-B25C-BB6298B1EE64}" dt="2023-11-03T01:45:35.584" v="59019" actId="1076"/>
          <ac:grpSpMkLst>
            <pc:docMk/>
            <pc:sldMk cId="1090765989" sldId="2147479593"/>
            <ac:grpSpMk id="112" creationId="{DF58C03D-CC2B-6543-98AA-3CBBEF7F4E59}"/>
          </ac:grpSpMkLst>
        </pc:grpChg>
        <pc:grpChg chg="add mod">
          <ac:chgData name="Bob Ward" userId="6da7c2dd-8e2e-469f-a216-c384312e2a2d" providerId="ADAL" clId="{62870759-0822-402D-B25C-BB6298B1EE64}" dt="2023-11-03T01:45:06.733" v="59018" actId="1076"/>
          <ac:grpSpMkLst>
            <pc:docMk/>
            <pc:sldMk cId="1090765989" sldId="2147479593"/>
            <ac:grpSpMk id="125" creationId="{23C63CC4-F86A-961F-011C-C1897C709E50}"/>
          </ac:grpSpMkLst>
        </pc:grpChg>
        <pc:grpChg chg="mod">
          <ac:chgData name="Bob Ward" userId="6da7c2dd-8e2e-469f-a216-c384312e2a2d" providerId="ADAL" clId="{62870759-0822-402D-B25C-BB6298B1EE64}" dt="2023-11-03T01:45:06.733" v="59018" actId="1076"/>
          <ac:grpSpMkLst>
            <pc:docMk/>
            <pc:sldMk cId="1090765989" sldId="2147479593"/>
            <ac:grpSpMk id="127" creationId="{B83B197E-350A-D433-8915-EC0BA6F62F20}"/>
          </ac:grpSpMkLst>
        </pc:grpChg>
        <pc:grpChg chg="mod">
          <ac:chgData name="Bob Ward" userId="6da7c2dd-8e2e-469f-a216-c384312e2a2d" providerId="ADAL" clId="{62870759-0822-402D-B25C-BB6298B1EE64}" dt="2023-11-03T01:45:35.584" v="59019" actId="1076"/>
          <ac:grpSpMkLst>
            <pc:docMk/>
            <pc:sldMk cId="1090765989" sldId="2147479593"/>
            <ac:grpSpMk id="132" creationId="{8C4538B3-EA3D-7947-87BC-CBED3C4808DC}"/>
          </ac:grpSpMkLst>
        </pc:grpChg>
        <pc:grpChg chg="add mod">
          <ac:chgData name="Bob Ward" userId="6da7c2dd-8e2e-469f-a216-c384312e2a2d" providerId="ADAL" clId="{62870759-0822-402D-B25C-BB6298B1EE64}" dt="2023-11-03T01:45:06.733" v="59018" actId="1076"/>
          <ac:grpSpMkLst>
            <pc:docMk/>
            <pc:sldMk cId="1090765989" sldId="2147479593"/>
            <ac:grpSpMk id="136" creationId="{068E47E3-FA23-1EDC-6342-9A8C1801E7C7}"/>
          </ac:grpSpMkLst>
        </pc:grpChg>
        <pc:grpChg chg="mod">
          <ac:chgData name="Bob Ward" userId="6da7c2dd-8e2e-469f-a216-c384312e2a2d" providerId="ADAL" clId="{62870759-0822-402D-B25C-BB6298B1EE64}" dt="2023-11-03T01:45:35.584" v="59019" actId="1076"/>
          <ac:grpSpMkLst>
            <pc:docMk/>
            <pc:sldMk cId="1090765989" sldId="2147479593"/>
            <ac:grpSpMk id="140" creationId="{FB5435AC-CD84-8546-B133-E4B88155B968}"/>
          </ac:grpSpMkLst>
        </pc:grpChg>
        <pc:grpChg chg="add mod">
          <ac:chgData name="Bob Ward" userId="6da7c2dd-8e2e-469f-a216-c384312e2a2d" providerId="ADAL" clId="{62870759-0822-402D-B25C-BB6298B1EE64}" dt="2023-11-03T01:45:06.733" v="59018" actId="1076"/>
          <ac:grpSpMkLst>
            <pc:docMk/>
            <pc:sldMk cId="1090765989" sldId="2147479593"/>
            <ac:grpSpMk id="146" creationId="{F66549DB-DEF1-FEA0-78CA-9A4E55513C09}"/>
          </ac:grpSpMkLst>
        </pc:grpChg>
        <pc:grpChg chg="add mod">
          <ac:chgData name="Bob Ward" userId="6da7c2dd-8e2e-469f-a216-c384312e2a2d" providerId="ADAL" clId="{62870759-0822-402D-B25C-BB6298B1EE64}" dt="2023-11-03T01:45:06.733" v="59018" actId="1076"/>
          <ac:grpSpMkLst>
            <pc:docMk/>
            <pc:sldMk cId="1090765989" sldId="2147479593"/>
            <ac:grpSpMk id="159" creationId="{E182B0CB-01FB-AF00-6BFA-7CB1BB21B3E3}"/>
          </ac:grpSpMkLst>
        </pc:grpChg>
        <pc:grpChg chg="add mod">
          <ac:chgData name="Bob Ward" userId="6da7c2dd-8e2e-469f-a216-c384312e2a2d" providerId="ADAL" clId="{62870759-0822-402D-B25C-BB6298B1EE64}" dt="2023-11-03T01:45:06.733" v="59018" actId="1076"/>
          <ac:grpSpMkLst>
            <pc:docMk/>
            <pc:sldMk cId="1090765989" sldId="2147479593"/>
            <ac:grpSpMk id="166" creationId="{DF1AB77E-9D7C-9642-6FD7-E575687B56F5}"/>
          </ac:grpSpMkLst>
        </pc:grpChg>
        <pc:grpChg chg="mod">
          <ac:chgData name="Bob Ward" userId="6da7c2dd-8e2e-469f-a216-c384312e2a2d" providerId="ADAL" clId="{62870759-0822-402D-B25C-BB6298B1EE64}" dt="2023-11-03T01:45:06.733" v="59018" actId="1076"/>
          <ac:grpSpMkLst>
            <pc:docMk/>
            <pc:sldMk cId="1090765989" sldId="2147479593"/>
            <ac:grpSpMk id="171" creationId="{05722EB1-E7E6-7DCA-B8D0-921C53EA3286}"/>
          </ac:grpSpMkLst>
        </pc:grpChg>
        <pc:picChg chg="mod">
          <ac:chgData name="Bob Ward" userId="6da7c2dd-8e2e-469f-a216-c384312e2a2d" providerId="ADAL" clId="{62870759-0822-402D-B25C-BB6298B1EE64}" dt="2023-11-03T01:45:35.584" v="59019" actId="1076"/>
          <ac:picMkLst>
            <pc:docMk/>
            <pc:sldMk cId="1090765989" sldId="2147479593"/>
            <ac:picMk id="35" creationId="{E73BC844-CD5E-F24C-BC57-18A773E038A7}"/>
          </ac:picMkLst>
        </pc:picChg>
        <pc:picChg chg="mod">
          <ac:chgData name="Bob Ward" userId="6da7c2dd-8e2e-469f-a216-c384312e2a2d" providerId="ADAL" clId="{62870759-0822-402D-B25C-BB6298B1EE64}" dt="2023-11-03T01:45:35.584" v="59019" actId="1076"/>
          <ac:picMkLst>
            <pc:docMk/>
            <pc:sldMk cId="1090765989" sldId="2147479593"/>
            <ac:picMk id="36" creationId="{94910A0A-8B2F-7B4E-8B1F-C9217DE5C7AC}"/>
          </ac:picMkLst>
        </pc:picChg>
        <pc:picChg chg="add mod">
          <ac:chgData name="Bob Ward" userId="6da7c2dd-8e2e-469f-a216-c384312e2a2d" providerId="ADAL" clId="{62870759-0822-402D-B25C-BB6298B1EE64}" dt="2023-11-03T01:45:06.733" v="59018" actId="1076"/>
          <ac:picMkLst>
            <pc:docMk/>
            <pc:sldMk cId="1090765989" sldId="2147479593"/>
            <ac:picMk id="76" creationId="{FB91395D-EC8D-93AA-B430-70228B0F08EE}"/>
          </ac:picMkLst>
        </pc:picChg>
        <pc:picChg chg="add mod">
          <ac:chgData name="Bob Ward" userId="6da7c2dd-8e2e-469f-a216-c384312e2a2d" providerId="ADAL" clId="{62870759-0822-402D-B25C-BB6298B1EE64}" dt="2023-11-03T01:45:06.733" v="59018" actId="1076"/>
          <ac:picMkLst>
            <pc:docMk/>
            <pc:sldMk cId="1090765989" sldId="2147479593"/>
            <ac:picMk id="77" creationId="{BD75D825-C97A-8499-8D15-8166084E0C53}"/>
          </ac:picMkLst>
        </pc:picChg>
        <pc:picChg chg="add mod">
          <ac:chgData name="Bob Ward" userId="6da7c2dd-8e2e-469f-a216-c384312e2a2d" providerId="ADAL" clId="{62870759-0822-402D-B25C-BB6298B1EE64}" dt="2023-11-03T01:45:06.733" v="59018" actId="1076"/>
          <ac:picMkLst>
            <pc:docMk/>
            <pc:sldMk cId="1090765989" sldId="2147479593"/>
            <ac:picMk id="87" creationId="{9D6578EA-1B79-D09C-F744-F6AA96299E30}"/>
          </ac:picMkLst>
        </pc:picChg>
        <pc:picChg chg="add mod">
          <ac:chgData name="Bob Ward" userId="6da7c2dd-8e2e-469f-a216-c384312e2a2d" providerId="ADAL" clId="{62870759-0822-402D-B25C-BB6298B1EE64}" dt="2023-11-03T01:45:06.733" v="59018" actId="1076"/>
          <ac:picMkLst>
            <pc:docMk/>
            <pc:sldMk cId="1090765989" sldId="2147479593"/>
            <ac:picMk id="88" creationId="{06AC35D8-CA36-5B7B-0CEA-E0035E656E4D}"/>
          </ac:picMkLst>
        </pc:picChg>
        <pc:picChg chg="mod">
          <ac:chgData name="Bob Ward" userId="6da7c2dd-8e2e-469f-a216-c384312e2a2d" providerId="ADAL" clId="{62870759-0822-402D-B25C-BB6298B1EE64}" dt="2023-11-03T01:45:35.584" v="59019" actId="1076"/>
          <ac:picMkLst>
            <pc:docMk/>
            <pc:sldMk cId="1090765989" sldId="2147479593"/>
            <ac:picMk id="120" creationId="{CFA8277D-DA4F-2047-AF0D-B4C737DAB380}"/>
          </ac:picMkLst>
        </pc:picChg>
        <pc:picChg chg="mod">
          <ac:chgData name="Bob Ward" userId="6da7c2dd-8e2e-469f-a216-c384312e2a2d" providerId="ADAL" clId="{62870759-0822-402D-B25C-BB6298B1EE64}" dt="2023-11-03T01:45:35.584" v="59019" actId="1076"/>
          <ac:picMkLst>
            <pc:docMk/>
            <pc:sldMk cId="1090765989" sldId="2147479593"/>
            <ac:picMk id="124" creationId="{82C4D671-D003-2248-A6F8-DF3A959E3DCD}"/>
          </ac:picMkLst>
        </pc:picChg>
        <pc:cxnChg chg="mod">
          <ac:chgData name="Bob Ward" userId="6da7c2dd-8e2e-469f-a216-c384312e2a2d" providerId="ADAL" clId="{62870759-0822-402D-B25C-BB6298B1EE64}" dt="2023-11-03T01:45:35.584" v="59019" actId="1076"/>
          <ac:cxnSpMkLst>
            <pc:docMk/>
            <pc:sldMk cId="1090765989" sldId="2147479593"/>
            <ac:cxnSpMk id="41" creationId="{4B83D660-6E86-EE44-9B00-0DEF8AA2BB5C}"/>
          </ac:cxnSpMkLst>
        </pc:cxnChg>
        <pc:cxnChg chg="mod">
          <ac:chgData name="Bob Ward" userId="6da7c2dd-8e2e-469f-a216-c384312e2a2d" providerId="ADAL" clId="{62870759-0822-402D-B25C-BB6298B1EE64}" dt="2023-11-03T01:45:35.584" v="59019" actId="1076"/>
          <ac:cxnSpMkLst>
            <pc:docMk/>
            <pc:sldMk cId="1090765989" sldId="2147479593"/>
            <ac:cxnSpMk id="42" creationId="{B3D4BF00-6E76-4D4E-BC66-05F945763B8B}"/>
          </ac:cxnSpMkLst>
        </pc:cxnChg>
        <pc:cxnChg chg="mod">
          <ac:chgData name="Bob Ward" userId="6da7c2dd-8e2e-469f-a216-c384312e2a2d" providerId="ADAL" clId="{62870759-0822-402D-B25C-BB6298B1EE64}" dt="2023-11-03T01:45:35.584" v="59019" actId="1076"/>
          <ac:cxnSpMkLst>
            <pc:docMk/>
            <pc:sldMk cId="1090765989" sldId="2147479593"/>
            <ac:cxnSpMk id="43" creationId="{A23CE009-1129-6548-8057-381141D3E76D}"/>
          </ac:cxnSpMkLst>
        </pc:cxnChg>
        <pc:cxnChg chg="mod">
          <ac:chgData name="Bob Ward" userId="6da7c2dd-8e2e-469f-a216-c384312e2a2d" providerId="ADAL" clId="{62870759-0822-402D-B25C-BB6298B1EE64}" dt="2023-11-03T01:45:35.584" v="59019" actId="1076"/>
          <ac:cxnSpMkLst>
            <pc:docMk/>
            <pc:sldMk cId="1090765989" sldId="2147479593"/>
            <ac:cxnSpMk id="44" creationId="{6B945242-6EFB-7C43-9A2B-9940CAECB363}"/>
          </ac:cxnSpMkLst>
        </pc:cxnChg>
        <pc:cxnChg chg="mod">
          <ac:chgData name="Bob Ward" userId="6da7c2dd-8e2e-469f-a216-c384312e2a2d" providerId="ADAL" clId="{62870759-0822-402D-B25C-BB6298B1EE64}" dt="2023-11-03T01:45:35.584" v="59019" actId="1076"/>
          <ac:cxnSpMkLst>
            <pc:docMk/>
            <pc:sldMk cId="1090765989" sldId="2147479593"/>
            <ac:cxnSpMk id="48" creationId="{05ED80E0-ACC7-DD41-9626-985BB016AD35}"/>
          </ac:cxnSpMkLst>
        </pc:cxnChg>
        <pc:cxnChg chg="mod">
          <ac:chgData name="Bob Ward" userId="6da7c2dd-8e2e-469f-a216-c384312e2a2d" providerId="ADAL" clId="{62870759-0822-402D-B25C-BB6298B1EE64}" dt="2023-11-03T01:45:35.584" v="59019" actId="1076"/>
          <ac:cxnSpMkLst>
            <pc:docMk/>
            <pc:sldMk cId="1090765989" sldId="2147479593"/>
            <ac:cxnSpMk id="49" creationId="{C819F0CE-298C-724A-82FC-B56ED27325F1}"/>
          </ac:cxnSpMkLst>
        </pc:cxnChg>
        <pc:cxnChg chg="mod">
          <ac:chgData name="Bob Ward" userId="6da7c2dd-8e2e-469f-a216-c384312e2a2d" providerId="ADAL" clId="{62870759-0822-402D-B25C-BB6298B1EE64}" dt="2023-11-03T01:45:35.584" v="59019" actId="1076"/>
          <ac:cxnSpMkLst>
            <pc:docMk/>
            <pc:sldMk cId="1090765989" sldId="2147479593"/>
            <ac:cxnSpMk id="50" creationId="{245BAF67-87D5-0E41-97E2-E8C448ED04AE}"/>
          </ac:cxnSpMkLst>
        </pc:cxnChg>
        <pc:cxnChg chg="mod">
          <ac:chgData name="Bob Ward" userId="6da7c2dd-8e2e-469f-a216-c384312e2a2d" providerId="ADAL" clId="{62870759-0822-402D-B25C-BB6298B1EE64}" dt="2023-11-03T01:45:35.584" v="59019" actId="1076"/>
          <ac:cxnSpMkLst>
            <pc:docMk/>
            <pc:sldMk cId="1090765989" sldId="2147479593"/>
            <ac:cxnSpMk id="51" creationId="{D14967F9-E80C-FD45-BFCE-F2DB7415A1E2}"/>
          </ac:cxnSpMkLst>
        </pc:cxnChg>
        <pc:cxnChg chg="mod">
          <ac:chgData name="Bob Ward" userId="6da7c2dd-8e2e-469f-a216-c384312e2a2d" providerId="ADAL" clId="{62870759-0822-402D-B25C-BB6298B1EE64}" dt="2023-11-03T01:45:35.584" v="59019" actId="1076"/>
          <ac:cxnSpMkLst>
            <pc:docMk/>
            <pc:sldMk cId="1090765989" sldId="2147479593"/>
            <ac:cxnSpMk id="60" creationId="{7AA924F3-97AB-6445-AFCF-056A3B84CCE8}"/>
          </ac:cxnSpMkLst>
        </pc:cxnChg>
        <pc:cxnChg chg="mod">
          <ac:chgData name="Bob Ward" userId="6da7c2dd-8e2e-469f-a216-c384312e2a2d" providerId="ADAL" clId="{62870759-0822-402D-B25C-BB6298B1EE64}" dt="2023-11-03T01:45:35.584" v="59019" actId="1076"/>
          <ac:cxnSpMkLst>
            <pc:docMk/>
            <pc:sldMk cId="1090765989" sldId="2147479593"/>
            <ac:cxnSpMk id="61" creationId="{97055FA0-A01E-1B40-B858-058927613E7A}"/>
          </ac:cxnSpMkLst>
        </pc:cxnChg>
        <pc:cxnChg chg="mod">
          <ac:chgData name="Bob Ward" userId="6da7c2dd-8e2e-469f-a216-c384312e2a2d" providerId="ADAL" clId="{62870759-0822-402D-B25C-BB6298B1EE64}" dt="2023-11-03T01:45:35.584" v="59019" actId="1076"/>
          <ac:cxnSpMkLst>
            <pc:docMk/>
            <pc:sldMk cId="1090765989" sldId="2147479593"/>
            <ac:cxnSpMk id="62" creationId="{F1A28097-96F1-B244-96A2-869FCE71B23B}"/>
          </ac:cxnSpMkLst>
        </pc:cxnChg>
        <pc:cxnChg chg="mod">
          <ac:chgData name="Bob Ward" userId="6da7c2dd-8e2e-469f-a216-c384312e2a2d" providerId="ADAL" clId="{62870759-0822-402D-B25C-BB6298B1EE64}" dt="2023-11-03T01:45:35.584" v="59019" actId="1076"/>
          <ac:cxnSpMkLst>
            <pc:docMk/>
            <pc:sldMk cId="1090765989" sldId="2147479593"/>
            <ac:cxnSpMk id="63" creationId="{9138251B-3E93-024E-9C10-CC8685E07825}"/>
          </ac:cxnSpMkLst>
        </pc:cxnChg>
        <pc:cxnChg chg="add mod">
          <ac:chgData name="Bob Ward" userId="6da7c2dd-8e2e-469f-a216-c384312e2a2d" providerId="ADAL" clId="{62870759-0822-402D-B25C-BB6298B1EE64}" dt="2023-11-03T01:45:06.733" v="59018" actId="1076"/>
          <ac:cxnSpMkLst>
            <pc:docMk/>
            <pc:sldMk cId="1090765989" sldId="2147479593"/>
            <ac:cxnSpMk id="72" creationId="{19C838AB-D131-6B21-C7C4-92FA7EBDE001}"/>
          </ac:cxnSpMkLst>
        </pc:cxnChg>
        <pc:cxnChg chg="add mod">
          <ac:chgData name="Bob Ward" userId="6da7c2dd-8e2e-469f-a216-c384312e2a2d" providerId="ADAL" clId="{62870759-0822-402D-B25C-BB6298B1EE64}" dt="2023-11-03T01:45:06.733" v="59018" actId="1076"/>
          <ac:cxnSpMkLst>
            <pc:docMk/>
            <pc:sldMk cId="1090765989" sldId="2147479593"/>
            <ac:cxnSpMk id="74" creationId="{310F606E-017A-48A3-7818-9F95D8D0F5C7}"/>
          </ac:cxnSpMkLst>
        </pc:cxnChg>
        <pc:cxnChg chg="mod">
          <ac:chgData name="Bob Ward" userId="6da7c2dd-8e2e-469f-a216-c384312e2a2d" providerId="ADAL" clId="{62870759-0822-402D-B25C-BB6298B1EE64}" dt="2023-11-03T01:45:35.584" v="59019" actId="1076"/>
          <ac:cxnSpMkLst>
            <pc:docMk/>
            <pc:sldMk cId="1090765989" sldId="2147479593"/>
            <ac:cxnSpMk id="80" creationId="{5C944531-B4AB-AE49-9E6F-21F62268664E}"/>
          </ac:cxnSpMkLst>
        </pc:cxnChg>
        <pc:cxnChg chg="mod">
          <ac:chgData name="Bob Ward" userId="6da7c2dd-8e2e-469f-a216-c384312e2a2d" providerId="ADAL" clId="{62870759-0822-402D-B25C-BB6298B1EE64}" dt="2023-11-03T01:45:35.584" v="59019" actId="1076"/>
          <ac:cxnSpMkLst>
            <pc:docMk/>
            <pc:sldMk cId="1090765989" sldId="2147479593"/>
            <ac:cxnSpMk id="81" creationId="{55C7EEB8-CD4C-9B41-9510-88CE01F9217B}"/>
          </ac:cxnSpMkLst>
        </pc:cxnChg>
        <pc:cxnChg chg="mod">
          <ac:chgData name="Bob Ward" userId="6da7c2dd-8e2e-469f-a216-c384312e2a2d" providerId="ADAL" clId="{62870759-0822-402D-B25C-BB6298B1EE64}" dt="2023-11-03T01:45:35.584" v="59019" actId="1076"/>
          <ac:cxnSpMkLst>
            <pc:docMk/>
            <pc:sldMk cId="1090765989" sldId="2147479593"/>
            <ac:cxnSpMk id="83" creationId="{F1463FA4-7133-3944-A9E2-5659082FF6CB}"/>
          </ac:cxnSpMkLst>
        </pc:cxnChg>
        <pc:cxnChg chg="mod">
          <ac:chgData name="Bob Ward" userId="6da7c2dd-8e2e-469f-a216-c384312e2a2d" providerId="ADAL" clId="{62870759-0822-402D-B25C-BB6298B1EE64}" dt="2023-11-03T01:45:06.733" v="59018" actId="1076"/>
          <ac:cxnSpMkLst>
            <pc:docMk/>
            <pc:sldMk cId="1090765989" sldId="2147479593"/>
            <ac:cxnSpMk id="91" creationId="{299002E9-C4F7-AA3B-C375-82202A5E6620}"/>
          </ac:cxnSpMkLst>
        </pc:cxnChg>
        <pc:cxnChg chg="mod">
          <ac:chgData name="Bob Ward" userId="6da7c2dd-8e2e-469f-a216-c384312e2a2d" providerId="ADAL" clId="{62870759-0822-402D-B25C-BB6298B1EE64}" dt="2023-11-03T01:45:06.733" v="59018" actId="1076"/>
          <ac:cxnSpMkLst>
            <pc:docMk/>
            <pc:sldMk cId="1090765989" sldId="2147479593"/>
            <ac:cxnSpMk id="92" creationId="{CE99285B-2EB5-0306-7F33-E670CB19150F}"/>
          </ac:cxnSpMkLst>
        </pc:cxnChg>
        <pc:cxnChg chg="mod">
          <ac:chgData name="Bob Ward" userId="6da7c2dd-8e2e-469f-a216-c384312e2a2d" providerId="ADAL" clId="{62870759-0822-402D-B25C-BB6298B1EE64}" dt="2023-11-03T01:45:06.733" v="59018" actId="1076"/>
          <ac:cxnSpMkLst>
            <pc:docMk/>
            <pc:sldMk cId="1090765989" sldId="2147479593"/>
            <ac:cxnSpMk id="93" creationId="{C8997982-62BF-5204-E7C5-54FF6BA3D4E0}"/>
          </ac:cxnSpMkLst>
        </pc:cxnChg>
        <pc:cxnChg chg="mod">
          <ac:chgData name="Bob Ward" userId="6da7c2dd-8e2e-469f-a216-c384312e2a2d" providerId="ADAL" clId="{62870759-0822-402D-B25C-BB6298B1EE64}" dt="2023-11-03T01:45:06.733" v="59018" actId="1076"/>
          <ac:cxnSpMkLst>
            <pc:docMk/>
            <pc:sldMk cId="1090765989" sldId="2147479593"/>
            <ac:cxnSpMk id="94" creationId="{4C96B25D-C044-7009-8122-87C60EF218A0}"/>
          </ac:cxnSpMkLst>
        </pc:cxnChg>
        <pc:cxnChg chg="mod">
          <ac:chgData name="Bob Ward" userId="6da7c2dd-8e2e-469f-a216-c384312e2a2d" providerId="ADAL" clId="{62870759-0822-402D-B25C-BB6298B1EE64}" dt="2023-11-03T01:45:06.733" v="59018" actId="1076"/>
          <ac:cxnSpMkLst>
            <pc:docMk/>
            <pc:sldMk cId="1090765989" sldId="2147479593"/>
            <ac:cxnSpMk id="128" creationId="{4D36E9F8-88BA-94F4-7B73-295938DB8AB6}"/>
          </ac:cxnSpMkLst>
        </pc:cxnChg>
        <pc:cxnChg chg="mod">
          <ac:chgData name="Bob Ward" userId="6da7c2dd-8e2e-469f-a216-c384312e2a2d" providerId="ADAL" clId="{62870759-0822-402D-B25C-BB6298B1EE64}" dt="2023-11-03T01:45:06.733" v="59018" actId="1076"/>
          <ac:cxnSpMkLst>
            <pc:docMk/>
            <pc:sldMk cId="1090765989" sldId="2147479593"/>
            <ac:cxnSpMk id="129" creationId="{FB174BFA-A27A-FB1D-C9E8-2AD4451E620B}"/>
          </ac:cxnSpMkLst>
        </pc:cxnChg>
        <pc:cxnChg chg="mod">
          <ac:chgData name="Bob Ward" userId="6da7c2dd-8e2e-469f-a216-c384312e2a2d" providerId="ADAL" clId="{62870759-0822-402D-B25C-BB6298B1EE64}" dt="2023-11-03T01:45:06.733" v="59018" actId="1076"/>
          <ac:cxnSpMkLst>
            <pc:docMk/>
            <pc:sldMk cId="1090765989" sldId="2147479593"/>
            <ac:cxnSpMk id="130" creationId="{47F36A83-35FA-60AD-9C85-655EF24EFF27}"/>
          </ac:cxnSpMkLst>
        </pc:cxnChg>
        <pc:cxnChg chg="mod">
          <ac:chgData name="Bob Ward" userId="6da7c2dd-8e2e-469f-a216-c384312e2a2d" providerId="ADAL" clId="{62870759-0822-402D-B25C-BB6298B1EE64}" dt="2023-11-03T01:45:06.733" v="59018" actId="1076"/>
          <ac:cxnSpMkLst>
            <pc:docMk/>
            <pc:sldMk cId="1090765989" sldId="2147479593"/>
            <ac:cxnSpMk id="131" creationId="{37655233-F040-0A33-DC91-D9676DA34905}"/>
          </ac:cxnSpMkLst>
        </pc:cxnChg>
        <pc:cxnChg chg="mod">
          <ac:chgData name="Bob Ward" userId="6da7c2dd-8e2e-469f-a216-c384312e2a2d" providerId="ADAL" clId="{62870759-0822-402D-B25C-BB6298B1EE64}" dt="2023-11-03T01:45:35.584" v="59019" actId="1076"/>
          <ac:cxnSpMkLst>
            <pc:docMk/>
            <pc:sldMk cId="1090765989" sldId="2147479593"/>
            <ac:cxnSpMk id="137" creationId="{C772C6E3-58E3-3F43-A723-3F3EBADF3646}"/>
          </ac:cxnSpMkLst>
        </pc:cxnChg>
        <pc:cxnChg chg="mod">
          <ac:chgData name="Bob Ward" userId="6da7c2dd-8e2e-469f-a216-c384312e2a2d" providerId="ADAL" clId="{62870759-0822-402D-B25C-BB6298B1EE64}" dt="2023-11-03T01:45:06.733" v="59018" actId="1076"/>
          <ac:cxnSpMkLst>
            <pc:docMk/>
            <pc:sldMk cId="1090765989" sldId="2147479593"/>
            <ac:cxnSpMk id="148" creationId="{812D88D9-B1D3-03AC-E13C-21669D9DC31F}"/>
          </ac:cxnSpMkLst>
        </pc:cxnChg>
        <pc:cxnChg chg="mod">
          <ac:chgData name="Bob Ward" userId="6da7c2dd-8e2e-469f-a216-c384312e2a2d" providerId="ADAL" clId="{62870759-0822-402D-B25C-BB6298B1EE64}" dt="2023-11-03T01:45:06.733" v="59018" actId="1076"/>
          <ac:cxnSpMkLst>
            <pc:docMk/>
            <pc:sldMk cId="1090765989" sldId="2147479593"/>
            <ac:cxnSpMk id="149" creationId="{FAC6724A-737D-D840-D13A-EC7F34D633AD}"/>
          </ac:cxnSpMkLst>
        </pc:cxnChg>
        <pc:cxnChg chg="mod">
          <ac:chgData name="Bob Ward" userId="6da7c2dd-8e2e-469f-a216-c384312e2a2d" providerId="ADAL" clId="{62870759-0822-402D-B25C-BB6298B1EE64}" dt="2023-11-03T01:45:06.733" v="59018" actId="1076"/>
          <ac:cxnSpMkLst>
            <pc:docMk/>
            <pc:sldMk cId="1090765989" sldId="2147479593"/>
            <ac:cxnSpMk id="150" creationId="{71641951-8966-D2F1-DDAF-F72F9692799D}"/>
          </ac:cxnSpMkLst>
        </pc:cxnChg>
        <pc:cxnChg chg="mod">
          <ac:chgData name="Bob Ward" userId="6da7c2dd-8e2e-469f-a216-c384312e2a2d" providerId="ADAL" clId="{62870759-0822-402D-B25C-BB6298B1EE64}" dt="2023-11-03T01:45:06.733" v="59018" actId="1076"/>
          <ac:cxnSpMkLst>
            <pc:docMk/>
            <pc:sldMk cId="1090765989" sldId="2147479593"/>
            <ac:cxnSpMk id="151" creationId="{259B0C35-A05E-E34B-8047-D15D5516BEE3}"/>
          </ac:cxnSpMkLst>
        </pc:cxnChg>
        <pc:cxnChg chg="add mod">
          <ac:chgData name="Bob Ward" userId="6da7c2dd-8e2e-469f-a216-c384312e2a2d" providerId="ADAL" clId="{62870759-0822-402D-B25C-BB6298B1EE64}" dt="2023-11-03T01:45:06.733" v="59018" actId="1076"/>
          <ac:cxnSpMkLst>
            <pc:docMk/>
            <pc:sldMk cId="1090765989" sldId="2147479593"/>
            <ac:cxnSpMk id="163" creationId="{C6F78F25-EC18-D204-B777-1966D6182D5A}"/>
          </ac:cxnSpMkLst>
        </pc:cxnChg>
        <pc:cxnChg chg="add mod">
          <ac:chgData name="Bob Ward" userId="6da7c2dd-8e2e-469f-a216-c384312e2a2d" providerId="ADAL" clId="{62870759-0822-402D-B25C-BB6298B1EE64}" dt="2023-11-03T01:45:06.733" v="59018" actId="1076"/>
          <ac:cxnSpMkLst>
            <pc:docMk/>
            <pc:sldMk cId="1090765989" sldId="2147479593"/>
            <ac:cxnSpMk id="164" creationId="{A98D741A-84FE-DA30-89C3-79993305FDA2}"/>
          </ac:cxnSpMkLst>
        </pc:cxnChg>
        <pc:cxnChg chg="mod">
          <ac:chgData name="Bob Ward" userId="6da7c2dd-8e2e-469f-a216-c384312e2a2d" providerId="ADAL" clId="{62870759-0822-402D-B25C-BB6298B1EE64}" dt="2023-11-03T01:45:06.733" v="59018" actId="1076"/>
          <ac:cxnSpMkLst>
            <pc:docMk/>
            <pc:sldMk cId="1090765989" sldId="2147479593"/>
            <ac:cxnSpMk id="168" creationId="{28488348-1E1B-FC91-1C7D-7AD5AAEF642F}"/>
          </ac:cxnSpMkLst>
        </pc:cxnChg>
        <pc:cxnChg chg="mod">
          <ac:chgData name="Bob Ward" userId="6da7c2dd-8e2e-469f-a216-c384312e2a2d" providerId="ADAL" clId="{62870759-0822-402D-B25C-BB6298B1EE64}" dt="2023-11-03T01:45:06.733" v="59018" actId="1076"/>
          <ac:cxnSpMkLst>
            <pc:docMk/>
            <pc:sldMk cId="1090765989" sldId="2147479593"/>
            <ac:cxnSpMk id="169" creationId="{EC65BE76-1EDC-98A1-4025-30C646A27576}"/>
          </ac:cxnSpMkLst>
        </pc:cxnChg>
        <pc:cxnChg chg="add mod">
          <ac:chgData name="Bob Ward" userId="6da7c2dd-8e2e-469f-a216-c384312e2a2d" providerId="ADAL" clId="{62870759-0822-402D-B25C-BB6298B1EE64}" dt="2023-11-03T01:45:06.733" v="59018" actId="1076"/>
          <ac:cxnSpMkLst>
            <pc:docMk/>
            <pc:sldMk cId="1090765989" sldId="2147479593"/>
            <ac:cxnSpMk id="175" creationId="{543C5A08-74F2-96D8-1C7C-FF4D5E75FA26}"/>
          </ac:cxnSpMkLst>
        </pc:cxnChg>
        <pc:cxnChg chg="add mod">
          <ac:chgData name="Bob Ward" userId="6da7c2dd-8e2e-469f-a216-c384312e2a2d" providerId="ADAL" clId="{62870759-0822-402D-B25C-BB6298B1EE64}" dt="2023-11-03T01:45:06.733" v="59018" actId="1076"/>
          <ac:cxnSpMkLst>
            <pc:docMk/>
            <pc:sldMk cId="1090765989" sldId="2147479593"/>
            <ac:cxnSpMk id="176" creationId="{1C79A7B3-8751-9F62-B574-E1A85E56384D}"/>
          </ac:cxnSpMkLst>
        </pc:cxnChg>
      </pc:sldChg>
      <pc:sldChg chg="add del">
        <pc:chgData name="Bob Ward" userId="6da7c2dd-8e2e-469f-a216-c384312e2a2d" providerId="ADAL" clId="{62870759-0822-402D-B25C-BB6298B1EE64}" dt="2023-11-03T01:43:59.307" v="58956"/>
        <pc:sldMkLst>
          <pc:docMk/>
          <pc:sldMk cId="2776789198" sldId="2147479593"/>
        </pc:sldMkLst>
      </pc:sldChg>
      <pc:sldChg chg="addSp delSp modSp new del mod modAnim">
        <pc:chgData name="Bob Ward" userId="6da7c2dd-8e2e-469f-a216-c384312e2a2d" providerId="ADAL" clId="{62870759-0822-402D-B25C-BB6298B1EE64}" dt="2023-11-03T01:43:33.729" v="58954" actId="47"/>
        <pc:sldMkLst>
          <pc:docMk/>
          <pc:sldMk cId="2970111185" sldId="2147479593"/>
        </pc:sldMkLst>
        <pc:spChg chg="mod">
          <ac:chgData name="Bob Ward" userId="6da7c2dd-8e2e-469f-a216-c384312e2a2d" providerId="ADAL" clId="{62870759-0822-402D-B25C-BB6298B1EE64}" dt="2023-11-03T01:42:51.114" v="58947" actId="20577"/>
          <ac:spMkLst>
            <pc:docMk/>
            <pc:sldMk cId="2970111185" sldId="2147479593"/>
            <ac:spMk id="2" creationId="{55173911-3282-6C96-A7E1-5D7F97F3029E}"/>
          </ac:spMkLst>
        </pc:spChg>
        <pc:spChg chg="mod">
          <ac:chgData name="Bob Ward" userId="6da7c2dd-8e2e-469f-a216-c384312e2a2d" providerId="ADAL" clId="{62870759-0822-402D-B25C-BB6298B1EE64}" dt="2023-11-03T01:43:20.818" v="58950" actId="1076"/>
          <ac:spMkLst>
            <pc:docMk/>
            <pc:sldMk cId="2970111185" sldId="2147479593"/>
            <ac:spMk id="4" creationId="{D019B980-782F-07AF-A073-CE5F92A7073C}"/>
          </ac:spMkLst>
        </pc:spChg>
        <pc:spChg chg="mod">
          <ac:chgData name="Bob Ward" userId="6da7c2dd-8e2e-469f-a216-c384312e2a2d" providerId="ADAL" clId="{62870759-0822-402D-B25C-BB6298B1EE64}" dt="2023-11-03T01:43:20.818" v="58950" actId="1076"/>
          <ac:spMkLst>
            <pc:docMk/>
            <pc:sldMk cId="2970111185" sldId="2147479593"/>
            <ac:spMk id="5" creationId="{121F9E31-7557-7AAE-CD71-BC7EEBD9990D}"/>
          </ac:spMkLst>
        </pc:spChg>
        <pc:spChg chg="mod">
          <ac:chgData name="Bob Ward" userId="6da7c2dd-8e2e-469f-a216-c384312e2a2d" providerId="ADAL" clId="{62870759-0822-402D-B25C-BB6298B1EE64}" dt="2023-11-03T01:43:20.818" v="58950" actId="1076"/>
          <ac:spMkLst>
            <pc:docMk/>
            <pc:sldMk cId="2970111185" sldId="2147479593"/>
            <ac:spMk id="6" creationId="{723BC80E-0190-3D54-549A-1BE059E4D877}"/>
          </ac:spMkLst>
        </pc:spChg>
        <pc:spChg chg="mod">
          <ac:chgData name="Bob Ward" userId="6da7c2dd-8e2e-469f-a216-c384312e2a2d" providerId="ADAL" clId="{62870759-0822-402D-B25C-BB6298B1EE64}" dt="2023-11-03T01:43:20.818" v="58950" actId="1076"/>
          <ac:spMkLst>
            <pc:docMk/>
            <pc:sldMk cId="2970111185" sldId="2147479593"/>
            <ac:spMk id="7" creationId="{E4CF8621-5A9B-EF13-826C-9285B4C984AC}"/>
          </ac:spMkLst>
        </pc:spChg>
        <pc:spChg chg="mod">
          <ac:chgData name="Bob Ward" userId="6da7c2dd-8e2e-469f-a216-c384312e2a2d" providerId="ADAL" clId="{62870759-0822-402D-B25C-BB6298B1EE64}" dt="2023-11-03T01:43:20.818" v="58950" actId="1076"/>
          <ac:spMkLst>
            <pc:docMk/>
            <pc:sldMk cId="2970111185" sldId="2147479593"/>
            <ac:spMk id="8" creationId="{904D8076-4CD2-29E2-61F4-6927C1023069}"/>
          </ac:spMkLst>
        </pc:spChg>
        <pc:spChg chg="mod">
          <ac:chgData name="Bob Ward" userId="6da7c2dd-8e2e-469f-a216-c384312e2a2d" providerId="ADAL" clId="{62870759-0822-402D-B25C-BB6298B1EE64}" dt="2023-11-03T01:43:20.818" v="58950" actId="1076"/>
          <ac:spMkLst>
            <pc:docMk/>
            <pc:sldMk cId="2970111185" sldId="2147479593"/>
            <ac:spMk id="9" creationId="{816AC5C7-31E9-7173-F230-CAA8BB95AAE9}"/>
          </ac:spMkLst>
        </pc:spChg>
        <pc:spChg chg="mod">
          <ac:chgData name="Bob Ward" userId="6da7c2dd-8e2e-469f-a216-c384312e2a2d" providerId="ADAL" clId="{62870759-0822-402D-B25C-BB6298B1EE64}" dt="2023-11-03T01:43:20.818" v="58950" actId="1076"/>
          <ac:spMkLst>
            <pc:docMk/>
            <pc:sldMk cId="2970111185" sldId="2147479593"/>
            <ac:spMk id="10" creationId="{02F288BE-CE6A-7A11-912D-05E59340BF71}"/>
          </ac:spMkLst>
        </pc:spChg>
        <pc:spChg chg="mod">
          <ac:chgData name="Bob Ward" userId="6da7c2dd-8e2e-469f-a216-c384312e2a2d" providerId="ADAL" clId="{62870759-0822-402D-B25C-BB6298B1EE64}" dt="2023-11-03T01:43:20.818" v="58950" actId="1076"/>
          <ac:spMkLst>
            <pc:docMk/>
            <pc:sldMk cId="2970111185" sldId="2147479593"/>
            <ac:spMk id="14" creationId="{45002233-5709-5124-CA04-1055B30C165B}"/>
          </ac:spMkLst>
        </pc:spChg>
        <pc:spChg chg="mod">
          <ac:chgData name="Bob Ward" userId="6da7c2dd-8e2e-469f-a216-c384312e2a2d" providerId="ADAL" clId="{62870759-0822-402D-B25C-BB6298B1EE64}" dt="2023-11-03T01:43:20.818" v="58950" actId="1076"/>
          <ac:spMkLst>
            <pc:docMk/>
            <pc:sldMk cId="2970111185" sldId="2147479593"/>
            <ac:spMk id="16" creationId="{EC60A3A2-C36F-4E63-E490-82C0519EA3E2}"/>
          </ac:spMkLst>
        </pc:spChg>
        <pc:spChg chg="mod">
          <ac:chgData name="Bob Ward" userId="6da7c2dd-8e2e-469f-a216-c384312e2a2d" providerId="ADAL" clId="{62870759-0822-402D-B25C-BB6298B1EE64}" dt="2023-11-03T01:43:20.818" v="58950" actId="1076"/>
          <ac:spMkLst>
            <pc:docMk/>
            <pc:sldMk cId="2970111185" sldId="2147479593"/>
            <ac:spMk id="17" creationId="{21DACC52-66D5-573A-D6DB-77E1EC53E804}"/>
          </ac:spMkLst>
        </pc:spChg>
        <pc:spChg chg="mod">
          <ac:chgData name="Bob Ward" userId="6da7c2dd-8e2e-469f-a216-c384312e2a2d" providerId="ADAL" clId="{62870759-0822-402D-B25C-BB6298B1EE64}" dt="2023-11-03T01:43:20.818" v="58950" actId="1076"/>
          <ac:spMkLst>
            <pc:docMk/>
            <pc:sldMk cId="2970111185" sldId="2147479593"/>
            <ac:spMk id="18" creationId="{23799CE3-2AAA-0937-DC9C-64C66B2D146E}"/>
          </ac:spMkLst>
        </pc:spChg>
        <pc:spChg chg="mod">
          <ac:chgData name="Bob Ward" userId="6da7c2dd-8e2e-469f-a216-c384312e2a2d" providerId="ADAL" clId="{62870759-0822-402D-B25C-BB6298B1EE64}" dt="2023-11-03T01:43:20.818" v="58950" actId="1076"/>
          <ac:spMkLst>
            <pc:docMk/>
            <pc:sldMk cId="2970111185" sldId="2147479593"/>
            <ac:spMk id="19" creationId="{73ED2958-BF7C-8DD1-62D0-E63DB3D1715B}"/>
          </ac:spMkLst>
        </pc:spChg>
        <pc:spChg chg="mod">
          <ac:chgData name="Bob Ward" userId="6da7c2dd-8e2e-469f-a216-c384312e2a2d" providerId="ADAL" clId="{62870759-0822-402D-B25C-BB6298B1EE64}" dt="2023-11-03T01:43:20.818" v="58950" actId="1076"/>
          <ac:spMkLst>
            <pc:docMk/>
            <pc:sldMk cId="2970111185" sldId="2147479593"/>
            <ac:spMk id="20" creationId="{6D4984BF-0C9F-94C1-FEF4-0F2C2D45691C}"/>
          </ac:spMkLst>
        </pc:spChg>
        <pc:spChg chg="mod">
          <ac:chgData name="Bob Ward" userId="6da7c2dd-8e2e-469f-a216-c384312e2a2d" providerId="ADAL" clId="{62870759-0822-402D-B25C-BB6298B1EE64}" dt="2023-11-03T01:43:20.818" v="58950" actId="1076"/>
          <ac:spMkLst>
            <pc:docMk/>
            <pc:sldMk cId="2970111185" sldId="2147479593"/>
            <ac:spMk id="22" creationId="{9BD4B835-7481-358A-E83B-84E1E94ACFCD}"/>
          </ac:spMkLst>
        </pc:spChg>
        <pc:spChg chg="mod">
          <ac:chgData name="Bob Ward" userId="6da7c2dd-8e2e-469f-a216-c384312e2a2d" providerId="ADAL" clId="{62870759-0822-402D-B25C-BB6298B1EE64}" dt="2023-11-03T01:43:20.818" v="58950" actId="1076"/>
          <ac:spMkLst>
            <pc:docMk/>
            <pc:sldMk cId="2970111185" sldId="2147479593"/>
            <ac:spMk id="23" creationId="{43C2395D-B760-C582-95BE-36B4A9A96858}"/>
          </ac:spMkLst>
        </pc:spChg>
        <pc:spChg chg="mod">
          <ac:chgData name="Bob Ward" userId="6da7c2dd-8e2e-469f-a216-c384312e2a2d" providerId="ADAL" clId="{62870759-0822-402D-B25C-BB6298B1EE64}" dt="2023-11-03T01:43:20.818" v="58950" actId="1076"/>
          <ac:spMkLst>
            <pc:docMk/>
            <pc:sldMk cId="2970111185" sldId="2147479593"/>
            <ac:spMk id="24" creationId="{F8A18C04-AD8E-FFD4-4F8B-01DDA26A7B07}"/>
          </ac:spMkLst>
        </pc:spChg>
        <pc:spChg chg="mod">
          <ac:chgData name="Bob Ward" userId="6da7c2dd-8e2e-469f-a216-c384312e2a2d" providerId="ADAL" clId="{62870759-0822-402D-B25C-BB6298B1EE64}" dt="2023-11-03T01:43:20.818" v="58950" actId="1076"/>
          <ac:spMkLst>
            <pc:docMk/>
            <pc:sldMk cId="2970111185" sldId="2147479593"/>
            <ac:spMk id="25" creationId="{97461000-1F4D-2610-2798-2D8606809503}"/>
          </ac:spMkLst>
        </pc:spChg>
        <pc:spChg chg="mod">
          <ac:chgData name="Bob Ward" userId="6da7c2dd-8e2e-469f-a216-c384312e2a2d" providerId="ADAL" clId="{62870759-0822-402D-B25C-BB6298B1EE64}" dt="2023-11-03T01:43:20.818" v="58950" actId="1076"/>
          <ac:spMkLst>
            <pc:docMk/>
            <pc:sldMk cId="2970111185" sldId="2147479593"/>
            <ac:spMk id="26" creationId="{00234715-D50A-27AD-F6C3-4BF53D99070B}"/>
          </ac:spMkLst>
        </pc:spChg>
        <pc:spChg chg="mod">
          <ac:chgData name="Bob Ward" userId="6da7c2dd-8e2e-469f-a216-c384312e2a2d" providerId="ADAL" clId="{62870759-0822-402D-B25C-BB6298B1EE64}" dt="2023-11-03T01:43:20.818" v="58950" actId="1076"/>
          <ac:spMkLst>
            <pc:docMk/>
            <pc:sldMk cId="2970111185" sldId="2147479593"/>
            <ac:spMk id="28" creationId="{FB9A1B67-063D-76B9-D25B-2634A0C29414}"/>
          </ac:spMkLst>
        </pc:spChg>
        <pc:spChg chg="mod">
          <ac:chgData name="Bob Ward" userId="6da7c2dd-8e2e-469f-a216-c384312e2a2d" providerId="ADAL" clId="{62870759-0822-402D-B25C-BB6298B1EE64}" dt="2023-11-03T01:43:20.818" v="58950" actId="1076"/>
          <ac:spMkLst>
            <pc:docMk/>
            <pc:sldMk cId="2970111185" sldId="2147479593"/>
            <ac:spMk id="29" creationId="{2FCAA57B-478C-5EE0-C0A8-4CEF1A9B42CC}"/>
          </ac:spMkLst>
        </pc:spChg>
        <pc:spChg chg="mod">
          <ac:chgData name="Bob Ward" userId="6da7c2dd-8e2e-469f-a216-c384312e2a2d" providerId="ADAL" clId="{62870759-0822-402D-B25C-BB6298B1EE64}" dt="2023-11-03T01:43:20.818" v="58950" actId="1076"/>
          <ac:spMkLst>
            <pc:docMk/>
            <pc:sldMk cId="2970111185" sldId="2147479593"/>
            <ac:spMk id="30" creationId="{C3F2B52E-2BBB-8080-D3BC-9F767FE636F5}"/>
          </ac:spMkLst>
        </pc:spChg>
        <pc:spChg chg="mod">
          <ac:chgData name="Bob Ward" userId="6da7c2dd-8e2e-469f-a216-c384312e2a2d" providerId="ADAL" clId="{62870759-0822-402D-B25C-BB6298B1EE64}" dt="2023-11-03T01:43:20.818" v="58950" actId="1076"/>
          <ac:spMkLst>
            <pc:docMk/>
            <pc:sldMk cId="2970111185" sldId="2147479593"/>
            <ac:spMk id="31" creationId="{FF9DA7CF-C9AC-8F44-C3BC-D046A306562C}"/>
          </ac:spMkLst>
        </pc:spChg>
        <pc:spChg chg="add del mod">
          <ac:chgData name="Bob Ward" userId="6da7c2dd-8e2e-469f-a216-c384312e2a2d" providerId="ADAL" clId="{62870759-0822-402D-B25C-BB6298B1EE64}" dt="2023-11-03T01:43:22.623" v="58951"/>
          <ac:spMkLst>
            <pc:docMk/>
            <pc:sldMk cId="2970111185" sldId="2147479593"/>
            <ac:spMk id="34" creationId="{59DEE29A-5FC5-44B5-C7F3-AC2AA59607C4}"/>
          </ac:spMkLst>
        </pc:spChg>
        <pc:spChg chg="add del mod">
          <ac:chgData name="Bob Ward" userId="6da7c2dd-8e2e-469f-a216-c384312e2a2d" providerId="ADAL" clId="{62870759-0822-402D-B25C-BB6298B1EE64}" dt="2023-11-03T01:43:22.623" v="58951"/>
          <ac:spMkLst>
            <pc:docMk/>
            <pc:sldMk cId="2970111185" sldId="2147479593"/>
            <ac:spMk id="37" creationId="{11820F61-31C7-E532-36A3-1F04103BF462}"/>
          </ac:spMkLst>
        </pc:spChg>
        <pc:spChg chg="add del mod">
          <ac:chgData name="Bob Ward" userId="6da7c2dd-8e2e-469f-a216-c384312e2a2d" providerId="ADAL" clId="{62870759-0822-402D-B25C-BB6298B1EE64}" dt="2023-11-03T01:43:22.623" v="58951"/>
          <ac:spMkLst>
            <pc:docMk/>
            <pc:sldMk cId="2970111185" sldId="2147479593"/>
            <ac:spMk id="38" creationId="{B8921097-66EA-1382-CED3-47E78EEC4B80}"/>
          </ac:spMkLst>
        </pc:spChg>
        <pc:spChg chg="add del mod">
          <ac:chgData name="Bob Ward" userId="6da7c2dd-8e2e-469f-a216-c384312e2a2d" providerId="ADAL" clId="{62870759-0822-402D-B25C-BB6298B1EE64}" dt="2023-11-03T01:43:22.623" v="58951"/>
          <ac:spMkLst>
            <pc:docMk/>
            <pc:sldMk cId="2970111185" sldId="2147479593"/>
            <ac:spMk id="39" creationId="{2143CA4C-A7E6-9FB3-94E3-36622E94F468}"/>
          </ac:spMkLst>
        </pc:spChg>
        <pc:spChg chg="add del mod">
          <ac:chgData name="Bob Ward" userId="6da7c2dd-8e2e-469f-a216-c384312e2a2d" providerId="ADAL" clId="{62870759-0822-402D-B25C-BB6298B1EE64}" dt="2023-11-03T01:43:22.623" v="58951"/>
          <ac:spMkLst>
            <pc:docMk/>
            <pc:sldMk cId="2970111185" sldId="2147479593"/>
            <ac:spMk id="40" creationId="{BAE95F7E-B371-07D1-9943-D319C49A3404}"/>
          </ac:spMkLst>
        </pc:spChg>
        <pc:spChg chg="add del mod">
          <ac:chgData name="Bob Ward" userId="6da7c2dd-8e2e-469f-a216-c384312e2a2d" providerId="ADAL" clId="{62870759-0822-402D-B25C-BB6298B1EE64}" dt="2023-11-03T01:43:22.623" v="58951"/>
          <ac:spMkLst>
            <pc:docMk/>
            <pc:sldMk cId="2970111185" sldId="2147479593"/>
            <ac:spMk id="41" creationId="{1CAB2F87-8671-362C-6D00-9F27E8A626BD}"/>
          </ac:spMkLst>
        </pc:spChg>
        <pc:spChg chg="mod">
          <ac:chgData name="Bob Ward" userId="6da7c2dd-8e2e-469f-a216-c384312e2a2d" providerId="ADAL" clId="{62870759-0822-402D-B25C-BB6298B1EE64}" dt="2023-11-03T01:43:20.818" v="58950" actId="1076"/>
          <ac:spMkLst>
            <pc:docMk/>
            <pc:sldMk cId="2970111185" sldId="2147479593"/>
            <ac:spMk id="50" creationId="{06374FD6-3528-A876-DEF9-D56401E3CE66}"/>
          </ac:spMkLst>
        </pc:spChg>
        <pc:spChg chg="mod">
          <ac:chgData name="Bob Ward" userId="6da7c2dd-8e2e-469f-a216-c384312e2a2d" providerId="ADAL" clId="{62870759-0822-402D-B25C-BB6298B1EE64}" dt="2023-11-03T01:43:20.818" v="58950" actId="1076"/>
          <ac:spMkLst>
            <pc:docMk/>
            <pc:sldMk cId="2970111185" sldId="2147479593"/>
            <ac:spMk id="51" creationId="{E4B60166-0250-C847-0317-130241833BF1}"/>
          </ac:spMkLst>
        </pc:spChg>
        <pc:spChg chg="mod">
          <ac:chgData name="Bob Ward" userId="6da7c2dd-8e2e-469f-a216-c384312e2a2d" providerId="ADAL" clId="{62870759-0822-402D-B25C-BB6298B1EE64}" dt="2023-11-03T01:43:20.818" v="58950" actId="1076"/>
          <ac:spMkLst>
            <pc:docMk/>
            <pc:sldMk cId="2970111185" sldId="2147479593"/>
            <ac:spMk id="58" creationId="{140EF81D-7DDF-647A-9E3D-0D5B726CCAB6}"/>
          </ac:spMkLst>
        </pc:spChg>
        <pc:spChg chg="mod">
          <ac:chgData name="Bob Ward" userId="6da7c2dd-8e2e-469f-a216-c384312e2a2d" providerId="ADAL" clId="{62870759-0822-402D-B25C-BB6298B1EE64}" dt="2023-11-03T01:43:20.818" v="58950" actId="1076"/>
          <ac:spMkLst>
            <pc:docMk/>
            <pc:sldMk cId="2970111185" sldId="2147479593"/>
            <ac:spMk id="59" creationId="{D896634C-E77F-2E7C-1716-DEF474F83E77}"/>
          </ac:spMkLst>
        </pc:spChg>
        <pc:spChg chg="mod">
          <ac:chgData name="Bob Ward" userId="6da7c2dd-8e2e-469f-a216-c384312e2a2d" providerId="ADAL" clId="{62870759-0822-402D-B25C-BB6298B1EE64}" dt="2023-11-03T01:43:20.818" v="58950" actId="1076"/>
          <ac:spMkLst>
            <pc:docMk/>
            <pc:sldMk cId="2970111185" sldId="2147479593"/>
            <ac:spMk id="61" creationId="{0F67C696-34B3-4933-2F43-9C225DE74B25}"/>
          </ac:spMkLst>
        </pc:spChg>
        <pc:spChg chg="mod">
          <ac:chgData name="Bob Ward" userId="6da7c2dd-8e2e-469f-a216-c384312e2a2d" providerId="ADAL" clId="{62870759-0822-402D-B25C-BB6298B1EE64}" dt="2023-11-03T01:43:20.818" v="58950" actId="1076"/>
          <ac:spMkLst>
            <pc:docMk/>
            <pc:sldMk cId="2970111185" sldId="2147479593"/>
            <ac:spMk id="62" creationId="{2395FBC5-1B4A-831F-CA59-C493393CA230}"/>
          </ac:spMkLst>
        </pc:spChg>
        <pc:spChg chg="mod">
          <ac:chgData name="Bob Ward" userId="6da7c2dd-8e2e-469f-a216-c384312e2a2d" providerId="ADAL" clId="{62870759-0822-402D-B25C-BB6298B1EE64}" dt="2023-11-03T01:43:20.818" v="58950" actId="1076"/>
          <ac:spMkLst>
            <pc:docMk/>
            <pc:sldMk cId="2970111185" sldId="2147479593"/>
            <ac:spMk id="63" creationId="{8F7443A4-4A39-DB92-A685-0D87C9CCC581}"/>
          </ac:spMkLst>
        </pc:spChg>
        <pc:spChg chg="mod">
          <ac:chgData name="Bob Ward" userId="6da7c2dd-8e2e-469f-a216-c384312e2a2d" providerId="ADAL" clId="{62870759-0822-402D-B25C-BB6298B1EE64}" dt="2023-11-03T01:43:20.818" v="58950" actId="1076"/>
          <ac:spMkLst>
            <pc:docMk/>
            <pc:sldMk cId="2970111185" sldId="2147479593"/>
            <ac:spMk id="65" creationId="{02E278CA-9F6E-3D5F-CBD0-314E4927503B}"/>
          </ac:spMkLst>
        </pc:spChg>
        <pc:spChg chg="add del mod">
          <ac:chgData name="Bob Ward" userId="6da7c2dd-8e2e-469f-a216-c384312e2a2d" providerId="ADAL" clId="{62870759-0822-402D-B25C-BB6298B1EE64}" dt="2023-11-03T01:43:22.623" v="58951"/>
          <ac:spMkLst>
            <pc:docMk/>
            <pc:sldMk cId="2970111185" sldId="2147479593"/>
            <ac:spMk id="70" creationId="{7C3E5A5C-5A43-2DBE-C0D1-DA1D8408AE41}"/>
          </ac:spMkLst>
        </pc:spChg>
        <pc:spChg chg="add del mod">
          <ac:chgData name="Bob Ward" userId="6da7c2dd-8e2e-469f-a216-c384312e2a2d" providerId="ADAL" clId="{62870759-0822-402D-B25C-BB6298B1EE64}" dt="2023-11-03T01:43:22.623" v="58951"/>
          <ac:spMkLst>
            <pc:docMk/>
            <pc:sldMk cId="2970111185" sldId="2147479593"/>
            <ac:spMk id="71" creationId="{5E13752C-075B-618A-6F00-61C80AC6A761}"/>
          </ac:spMkLst>
        </pc:spChg>
        <pc:spChg chg="add del mod">
          <ac:chgData name="Bob Ward" userId="6da7c2dd-8e2e-469f-a216-c384312e2a2d" providerId="ADAL" clId="{62870759-0822-402D-B25C-BB6298B1EE64}" dt="2023-11-03T01:43:22.623" v="58951"/>
          <ac:spMkLst>
            <pc:docMk/>
            <pc:sldMk cId="2970111185" sldId="2147479593"/>
            <ac:spMk id="72" creationId="{7682A51C-0116-4BCE-BC24-A9FCAA774DA7}"/>
          </ac:spMkLst>
        </pc:spChg>
        <pc:spChg chg="add del mod">
          <ac:chgData name="Bob Ward" userId="6da7c2dd-8e2e-469f-a216-c384312e2a2d" providerId="ADAL" clId="{62870759-0822-402D-B25C-BB6298B1EE64}" dt="2023-11-03T01:43:22.623" v="58951"/>
          <ac:spMkLst>
            <pc:docMk/>
            <pc:sldMk cId="2970111185" sldId="2147479593"/>
            <ac:spMk id="73" creationId="{FE167CFA-473C-A656-931F-BA4F15706F5E}"/>
          </ac:spMkLst>
        </pc:spChg>
        <pc:spChg chg="add del mod">
          <ac:chgData name="Bob Ward" userId="6da7c2dd-8e2e-469f-a216-c384312e2a2d" providerId="ADAL" clId="{62870759-0822-402D-B25C-BB6298B1EE64}" dt="2023-11-03T01:43:22.623" v="58951"/>
          <ac:spMkLst>
            <pc:docMk/>
            <pc:sldMk cId="2970111185" sldId="2147479593"/>
            <ac:spMk id="74" creationId="{E724F3F5-9A04-E1E9-69F6-073E620DFE0F}"/>
          </ac:spMkLst>
        </pc:spChg>
        <pc:spChg chg="add del mod">
          <ac:chgData name="Bob Ward" userId="6da7c2dd-8e2e-469f-a216-c384312e2a2d" providerId="ADAL" clId="{62870759-0822-402D-B25C-BB6298B1EE64}" dt="2023-11-03T01:43:22.623" v="58951"/>
          <ac:spMkLst>
            <pc:docMk/>
            <pc:sldMk cId="2970111185" sldId="2147479593"/>
            <ac:spMk id="75" creationId="{20D69601-B1C7-4FD7-47C6-7966C90CE440}"/>
          </ac:spMkLst>
        </pc:spChg>
        <pc:spChg chg="add del mod">
          <ac:chgData name="Bob Ward" userId="6da7c2dd-8e2e-469f-a216-c384312e2a2d" providerId="ADAL" clId="{62870759-0822-402D-B25C-BB6298B1EE64}" dt="2023-11-03T01:43:22.623" v="58951"/>
          <ac:spMkLst>
            <pc:docMk/>
            <pc:sldMk cId="2970111185" sldId="2147479593"/>
            <ac:spMk id="76" creationId="{A0936968-1764-85F8-C5DF-9625C382DDC1}"/>
          </ac:spMkLst>
        </pc:spChg>
        <pc:spChg chg="mod">
          <ac:chgData name="Bob Ward" userId="6da7c2dd-8e2e-469f-a216-c384312e2a2d" providerId="ADAL" clId="{62870759-0822-402D-B25C-BB6298B1EE64}" dt="2023-11-03T01:43:20.818" v="58950" actId="1076"/>
          <ac:spMkLst>
            <pc:docMk/>
            <pc:sldMk cId="2970111185" sldId="2147479593"/>
            <ac:spMk id="78" creationId="{482B80D0-3D5E-FF8D-F5F3-68E5C395C052}"/>
          </ac:spMkLst>
        </pc:spChg>
        <pc:spChg chg="mod">
          <ac:chgData name="Bob Ward" userId="6da7c2dd-8e2e-469f-a216-c384312e2a2d" providerId="ADAL" clId="{62870759-0822-402D-B25C-BB6298B1EE64}" dt="2023-11-03T01:43:20.818" v="58950" actId="1076"/>
          <ac:spMkLst>
            <pc:docMk/>
            <pc:sldMk cId="2970111185" sldId="2147479593"/>
            <ac:spMk id="79" creationId="{0A1034D3-5EE1-7D6E-7881-40D1B334C016}"/>
          </ac:spMkLst>
        </pc:spChg>
        <pc:spChg chg="mod">
          <ac:chgData name="Bob Ward" userId="6da7c2dd-8e2e-469f-a216-c384312e2a2d" providerId="ADAL" clId="{62870759-0822-402D-B25C-BB6298B1EE64}" dt="2023-11-03T01:43:20.818" v="58950" actId="1076"/>
          <ac:spMkLst>
            <pc:docMk/>
            <pc:sldMk cId="2970111185" sldId="2147479593"/>
            <ac:spMk id="80" creationId="{B491543A-8303-C80E-570C-EEEEAB0F3AAE}"/>
          </ac:spMkLst>
        </pc:spChg>
        <pc:spChg chg="add del mod">
          <ac:chgData name="Bob Ward" userId="6da7c2dd-8e2e-469f-a216-c384312e2a2d" providerId="ADAL" clId="{62870759-0822-402D-B25C-BB6298B1EE64}" dt="2023-11-03T01:43:22.623" v="58951"/>
          <ac:spMkLst>
            <pc:docMk/>
            <pc:sldMk cId="2970111185" sldId="2147479593"/>
            <ac:spMk id="83" creationId="{DABE59A8-AE67-0C80-0290-55FB699C1DC1}"/>
          </ac:spMkLst>
        </pc:spChg>
        <pc:spChg chg="mod">
          <ac:chgData name="Bob Ward" userId="6da7c2dd-8e2e-469f-a216-c384312e2a2d" providerId="ADAL" clId="{62870759-0822-402D-B25C-BB6298B1EE64}" dt="2023-11-03T01:43:20.818" v="58950" actId="1076"/>
          <ac:spMkLst>
            <pc:docMk/>
            <pc:sldMk cId="2970111185" sldId="2147479593"/>
            <ac:spMk id="85" creationId="{D8EBD74B-80D4-EBE1-1F48-374DBD7E3161}"/>
          </ac:spMkLst>
        </pc:spChg>
        <pc:spChg chg="mod">
          <ac:chgData name="Bob Ward" userId="6da7c2dd-8e2e-469f-a216-c384312e2a2d" providerId="ADAL" clId="{62870759-0822-402D-B25C-BB6298B1EE64}" dt="2023-11-03T01:43:20.818" v="58950" actId="1076"/>
          <ac:spMkLst>
            <pc:docMk/>
            <pc:sldMk cId="2970111185" sldId="2147479593"/>
            <ac:spMk id="88" creationId="{6A0DD77F-A94C-DF1A-8761-637B8CB7C0B9}"/>
          </ac:spMkLst>
        </pc:spChg>
        <pc:spChg chg="mod">
          <ac:chgData name="Bob Ward" userId="6da7c2dd-8e2e-469f-a216-c384312e2a2d" providerId="ADAL" clId="{62870759-0822-402D-B25C-BB6298B1EE64}" dt="2023-11-03T01:43:20.818" v="58950" actId="1076"/>
          <ac:spMkLst>
            <pc:docMk/>
            <pc:sldMk cId="2970111185" sldId="2147479593"/>
            <ac:spMk id="90" creationId="{58F6A694-E748-B5C6-E459-570633D75552}"/>
          </ac:spMkLst>
        </pc:spChg>
        <pc:spChg chg="mod">
          <ac:chgData name="Bob Ward" userId="6da7c2dd-8e2e-469f-a216-c384312e2a2d" providerId="ADAL" clId="{62870759-0822-402D-B25C-BB6298B1EE64}" dt="2023-11-03T01:43:20.818" v="58950" actId="1076"/>
          <ac:spMkLst>
            <pc:docMk/>
            <pc:sldMk cId="2970111185" sldId="2147479593"/>
            <ac:spMk id="91" creationId="{B9A0BF3A-A458-8705-6528-575F884A86CA}"/>
          </ac:spMkLst>
        </pc:spChg>
        <pc:spChg chg="mod">
          <ac:chgData name="Bob Ward" userId="6da7c2dd-8e2e-469f-a216-c384312e2a2d" providerId="ADAL" clId="{62870759-0822-402D-B25C-BB6298B1EE64}" dt="2023-11-03T01:43:20.818" v="58950" actId="1076"/>
          <ac:spMkLst>
            <pc:docMk/>
            <pc:sldMk cId="2970111185" sldId="2147479593"/>
            <ac:spMk id="92" creationId="{04E495D2-CEA6-B37D-D1CB-099B5EAC6310}"/>
          </ac:spMkLst>
        </pc:spChg>
        <pc:spChg chg="mod">
          <ac:chgData name="Bob Ward" userId="6da7c2dd-8e2e-469f-a216-c384312e2a2d" providerId="ADAL" clId="{62870759-0822-402D-B25C-BB6298B1EE64}" dt="2023-11-03T01:43:23.570" v="58952"/>
          <ac:spMkLst>
            <pc:docMk/>
            <pc:sldMk cId="2970111185" sldId="2147479593"/>
            <ac:spMk id="96" creationId="{F84BE9DB-F47B-370E-660D-EDBBA1A51DBA}"/>
          </ac:spMkLst>
        </pc:spChg>
        <pc:spChg chg="mod">
          <ac:chgData name="Bob Ward" userId="6da7c2dd-8e2e-469f-a216-c384312e2a2d" providerId="ADAL" clId="{62870759-0822-402D-B25C-BB6298B1EE64}" dt="2023-11-03T01:43:23.570" v="58952"/>
          <ac:spMkLst>
            <pc:docMk/>
            <pc:sldMk cId="2970111185" sldId="2147479593"/>
            <ac:spMk id="97" creationId="{732E6FF5-2CB2-FC2E-B231-81FD739A3413}"/>
          </ac:spMkLst>
        </pc:spChg>
        <pc:spChg chg="mod">
          <ac:chgData name="Bob Ward" userId="6da7c2dd-8e2e-469f-a216-c384312e2a2d" providerId="ADAL" clId="{62870759-0822-402D-B25C-BB6298B1EE64}" dt="2023-11-03T01:43:23.570" v="58952"/>
          <ac:spMkLst>
            <pc:docMk/>
            <pc:sldMk cId="2970111185" sldId="2147479593"/>
            <ac:spMk id="98" creationId="{B1049B2C-D371-65AD-9BE0-FF96EC844AA8}"/>
          </ac:spMkLst>
        </pc:spChg>
        <pc:spChg chg="mod">
          <ac:chgData name="Bob Ward" userId="6da7c2dd-8e2e-469f-a216-c384312e2a2d" providerId="ADAL" clId="{62870759-0822-402D-B25C-BB6298B1EE64}" dt="2023-11-03T01:43:23.570" v="58952"/>
          <ac:spMkLst>
            <pc:docMk/>
            <pc:sldMk cId="2970111185" sldId="2147479593"/>
            <ac:spMk id="99" creationId="{D993BE2D-5E64-9824-772D-284D7C2FA335}"/>
          </ac:spMkLst>
        </pc:spChg>
        <pc:spChg chg="mod">
          <ac:chgData name="Bob Ward" userId="6da7c2dd-8e2e-469f-a216-c384312e2a2d" providerId="ADAL" clId="{62870759-0822-402D-B25C-BB6298B1EE64}" dt="2023-11-03T01:43:23.570" v="58952"/>
          <ac:spMkLst>
            <pc:docMk/>
            <pc:sldMk cId="2970111185" sldId="2147479593"/>
            <ac:spMk id="100" creationId="{B2C7D9D8-1982-E991-7385-B8A159D9E93B}"/>
          </ac:spMkLst>
        </pc:spChg>
        <pc:spChg chg="mod">
          <ac:chgData name="Bob Ward" userId="6da7c2dd-8e2e-469f-a216-c384312e2a2d" providerId="ADAL" clId="{62870759-0822-402D-B25C-BB6298B1EE64}" dt="2023-11-03T01:43:23.570" v="58952"/>
          <ac:spMkLst>
            <pc:docMk/>
            <pc:sldMk cId="2970111185" sldId="2147479593"/>
            <ac:spMk id="101" creationId="{5DC661CC-907F-2C68-33F0-2E07B13495E1}"/>
          </ac:spMkLst>
        </pc:spChg>
        <pc:spChg chg="mod">
          <ac:chgData name="Bob Ward" userId="6da7c2dd-8e2e-469f-a216-c384312e2a2d" providerId="ADAL" clId="{62870759-0822-402D-B25C-BB6298B1EE64}" dt="2023-11-03T01:43:23.570" v="58952"/>
          <ac:spMkLst>
            <pc:docMk/>
            <pc:sldMk cId="2970111185" sldId="2147479593"/>
            <ac:spMk id="102" creationId="{8B1D9B48-F241-EFFD-F07D-8D10261B0C7A}"/>
          </ac:spMkLst>
        </pc:spChg>
        <pc:spChg chg="mod">
          <ac:chgData name="Bob Ward" userId="6da7c2dd-8e2e-469f-a216-c384312e2a2d" providerId="ADAL" clId="{62870759-0822-402D-B25C-BB6298B1EE64}" dt="2023-11-03T01:43:23.570" v="58952"/>
          <ac:spMkLst>
            <pc:docMk/>
            <pc:sldMk cId="2970111185" sldId="2147479593"/>
            <ac:spMk id="106" creationId="{96D790DD-743D-8312-23D6-7F3F93D72426}"/>
          </ac:spMkLst>
        </pc:spChg>
        <pc:spChg chg="mod">
          <ac:chgData name="Bob Ward" userId="6da7c2dd-8e2e-469f-a216-c384312e2a2d" providerId="ADAL" clId="{62870759-0822-402D-B25C-BB6298B1EE64}" dt="2023-11-03T01:43:23.570" v="58952"/>
          <ac:spMkLst>
            <pc:docMk/>
            <pc:sldMk cId="2970111185" sldId="2147479593"/>
            <ac:spMk id="108" creationId="{EE72CAFA-DAA7-DB76-0005-D5CE0E4C1AA4}"/>
          </ac:spMkLst>
        </pc:spChg>
        <pc:spChg chg="mod">
          <ac:chgData name="Bob Ward" userId="6da7c2dd-8e2e-469f-a216-c384312e2a2d" providerId="ADAL" clId="{62870759-0822-402D-B25C-BB6298B1EE64}" dt="2023-11-03T01:43:23.570" v="58952"/>
          <ac:spMkLst>
            <pc:docMk/>
            <pc:sldMk cId="2970111185" sldId="2147479593"/>
            <ac:spMk id="109" creationId="{087F57A1-1B22-C11D-EEEA-D7A04672C306}"/>
          </ac:spMkLst>
        </pc:spChg>
        <pc:spChg chg="mod">
          <ac:chgData name="Bob Ward" userId="6da7c2dd-8e2e-469f-a216-c384312e2a2d" providerId="ADAL" clId="{62870759-0822-402D-B25C-BB6298B1EE64}" dt="2023-11-03T01:43:23.570" v="58952"/>
          <ac:spMkLst>
            <pc:docMk/>
            <pc:sldMk cId="2970111185" sldId="2147479593"/>
            <ac:spMk id="110" creationId="{F5E74A73-E4BE-19AB-0850-56AC5C67D6CA}"/>
          </ac:spMkLst>
        </pc:spChg>
        <pc:spChg chg="mod">
          <ac:chgData name="Bob Ward" userId="6da7c2dd-8e2e-469f-a216-c384312e2a2d" providerId="ADAL" clId="{62870759-0822-402D-B25C-BB6298B1EE64}" dt="2023-11-03T01:43:23.570" v="58952"/>
          <ac:spMkLst>
            <pc:docMk/>
            <pc:sldMk cId="2970111185" sldId="2147479593"/>
            <ac:spMk id="111" creationId="{E89E0BD3-BE57-45C7-17E7-F199C095F99F}"/>
          </ac:spMkLst>
        </pc:spChg>
        <pc:spChg chg="mod">
          <ac:chgData name="Bob Ward" userId="6da7c2dd-8e2e-469f-a216-c384312e2a2d" providerId="ADAL" clId="{62870759-0822-402D-B25C-BB6298B1EE64}" dt="2023-11-03T01:43:23.570" v="58952"/>
          <ac:spMkLst>
            <pc:docMk/>
            <pc:sldMk cId="2970111185" sldId="2147479593"/>
            <ac:spMk id="112" creationId="{D3E41001-3730-8143-C361-64F96D3EFC5C}"/>
          </ac:spMkLst>
        </pc:spChg>
        <pc:spChg chg="mod">
          <ac:chgData name="Bob Ward" userId="6da7c2dd-8e2e-469f-a216-c384312e2a2d" providerId="ADAL" clId="{62870759-0822-402D-B25C-BB6298B1EE64}" dt="2023-11-03T01:43:23.570" v="58952"/>
          <ac:spMkLst>
            <pc:docMk/>
            <pc:sldMk cId="2970111185" sldId="2147479593"/>
            <ac:spMk id="114" creationId="{FCD93C2A-9552-804E-83DD-74156A818956}"/>
          </ac:spMkLst>
        </pc:spChg>
        <pc:spChg chg="mod">
          <ac:chgData name="Bob Ward" userId="6da7c2dd-8e2e-469f-a216-c384312e2a2d" providerId="ADAL" clId="{62870759-0822-402D-B25C-BB6298B1EE64}" dt="2023-11-03T01:43:23.570" v="58952"/>
          <ac:spMkLst>
            <pc:docMk/>
            <pc:sldMk cId="2970111185" sldId="2147479593"/>
            <ac:spMk id="115" creationId="{AFD8A3F7-42CD-BB6C-376B-1FA55A3EC7C4}"/>
          </ac:spMkLst>
        </pc:spChg>
        <pc:spChg chg="mod">
          <ac:chgData name="Bob Ward" userId="6da7c2dd-8e2e-469f-a216-c384312e2a2d" providerId="ADAL" clId="{62870759-0822-402D-B25C-BB6298B1EE64}" dt="2023-11-03T01:43:23.570" v="58952"/>
          <ac:spMkLst>
            <pc:docMk/>
            <pc:sldMk cId="2970111185" sldId="2147479593"/>
            <ac:spMk id="116" creationId="{F0CD98D1-44FB-F823-1598-046A3EF72087}"/>
          </ac:spMkLst>
        </pc:spChg>
        <pc:spChg chg="mod">
          <ac:chgData name="Bob Ward" userId="6da7c2dd-8e2e-469f-a216-c384312e2a2d" providerId="ADAL" clId="{62870759-0822-402D-B25C-BB6298B1EE64}" dt="2023-11-03T01:43:23.570" v="58952"/>
          <ac:spMkLst>
            <pc:docMk/>
            <pc:sldMk cId="2970111185" sldId="2147479593"/>
            <ac:spMk id="117" creationId="{8BA3D781-BCC4-232C-AC4D-548BE7393B04}"/>
          </ac:spMkLst>
        </pc:spChg>
        <pc:spChg chg="mod">
          <ac:chgData name="Bob Ward" userId="6da7c2dd-8e2e-469f-a216-c384312e2a2d" providerId="ADAL" clId="{62870759-0822-402D-B25C-BB6298B1EE64}" dt="2023-11-03T01:43:23.570" v="58952"/>
          <ac:spMkLst>
            <pc:docMk/>
            <pc:sldMk cId="2970111185" sldId="2147479593"/>
            <ac:spMk id="118" creationId="{7B8898F9-1A0D-D53D-8A5A-A310FA4FF962}"/>
          </ac:spMkLst>
        </pc:spChg>
        <pc:spChg chg="mod">
          <ac:chgData name="Bob Ward" userId="6da7c2dd-8e2e-469f-a216-c384312e2a2d" providerId="ADAL" clId="{62870759-0822-402D-B25C-BB6298B1EE64}" dt="2023-11-03T01:43:23.570" v="58952"/>
          <ac:spMkLst>
            <pc:docMk/>
            <pc:sldMk cId="2970111185" sldId="2147479593"/>
            <ac:spMk id="120" creationId="{98560F7C-7103-F969-4D1B-0BBBBFA87096}"/>
          </ac:spMkLst>
        </pc:spChg>
        <pc:spChg chg="mod">
          <ac:chgData name="Bob Ward" userId="6da7c2dd-8e2e-469f-a216-c384312e2a2d" providerId="ADAL" clId="{62870759-0822-402D-B25C-BB6298B1EE64}" dt="2023-11-03T01:43:23.570" v="58952"/>
          <ac:spMkLst>
            <pc:docMk/>
            <pc:sldMk cId="2970111185" sldId="2147479593"/>
            <ac:spMk id="121" creationId="{F2A0454C-5054-FD36-9C4E-D37949DE21DE}"/>
          </ac:spMkLst>
        </pc:spChg>
        <pc:spChg chg="mod">
          <ac:chgData name="Bob Ward" userId="6da7c2dd-8e2e-469f-a216-c384312e2a2d" providerId="ADAL" clId="{62870759-0822-402D-B25C-BB6298B1EE64}" dt="2023-11-03T01:43:23.570" v="58952"/>
          <ac:spMkLst>
            <pc:docMk/>
            <pc:sldMk cId="2970111185" sldId="2147479593"/>
            <ac:spMk id="122" creationId="{8596FDC3-DB23-C70C-AE4A-1D2C8043D0A6}"/>
          </ac:spMkLst>
        </pc:spChg>
        <pc:spChg chg="mod">
          <ac:chgData name="Bob Ward" userId="6da7c2dd-8e2e-469f-a216-c384312e2a2d" providerId="ADAL" clId="{62870759-0822-402D-B25C-BB6298B1EE64}" dt="2023-11-03T01:43:23.570" v="58952"/>
          <ac:spMkLst>
            <pc:docMk/>
            <pc:sldMk cId="2970111185" sldId="2147479593"/>
            <ac:spMk id="123" creationId="{1B585C46-4AEF-F254-96AA-049B1A42A621}"/>
          </ac:spMkLst>
        </pc:spChg>
        <pc:spChg chg="add del mod">
          <ac:chgData name="Bob Ward" userId="6da7c2dd-8e2e-469f-a216-c384312e2a2d" providerId="ADAL" clId="{62870759-0822-402D-B25C-BB6298B1EE64}" dt="2023-11-03T01:43:32.093" v="58953"/>
          <ac:spMkLst>
            <pc:docMk/>
            <pc:sldMk cId="2970111185" sldId="2147479593"/>
            <ac:spMk id="126" creationId="{E788D502-62AC-52AE-0BD7-5974595B07E4}"/>
          </ac:spMkLst>
        </pc:spChg>
        <pc:spChg chg="add del mod">
          <ac:chgData name="Bob Ward" userId="6da7c2dd-8e2e-469f-a216-c384312e2a2d" providerId="ADAL" clId="{62870759-0822-402D-B25C-BB6298B1EE64}" dt="2023-11-03T01:43:32.093" v="58953"/>
          <ac:spMkLst>
            <pc:docMk/>
            <pc:sldMk cId="2970111185" sldId="2147479593"/>
            <ac:spMk id="129" creationId="{E25A9974-847B-67A8-8F74-A2E78802ABDB}"/>
          </ac:spMkLst>
        </pc:spChg>
        <pc:spChg chg="add del mod">
          <ac:chgData name="Bob Ward" userId="6da7c2dd-8e2e-469f-a216-c384312e2a2d" providerId="ADAL" clId="{62870759-0822-402D-B25C-BB6298B1EE64}" dt="2023-11-03T01:43:32.093" v="58953"/>
          <ac:spMkLst>
            <pc:docMk/>
            <pc:sldMk cId="2970111185" sldId="2147479593"/>
            <ac:spMk id="130" creationId="{D0D630FD-73F9-3A1B-B66B-E02AAE031C71}"/>
          </ac:spMkLst>
        </pc:spChg>
        <pc:spChg chg="add del mod">
          <ac:chgData name="Bob Ward" userId="6da7c2dd-8e2e-469f-a216-c384312e2a2d" providerId="ADAL" clId="{62870759-0822-402D-B25C-BB6298B1EE64}" dt="2023-11-03T01:43:32.093" v="58953"/>
          <ac:spMkLst>
            <pc:docMk/>
            <pc:sldMk cId="2970111185" sldId="2147479593"/>
            <ac:spMk id="131" creationId="{9D68B878-B4F6-8F7A-1AF2-D828CCABFADD}"/>
          </ac:spMkLst>
        </pc:spChg>
        <pc:spChg chg="add del mod">
          <ac:chgData name="Bob Ward" userId="6da7c2dd-8e2e-469f-a216-c384312e2a2d" providerId="ADAL" clId="{62870759-0822-402D-B25C-BB6298B1EE64}" dt="2023-11-03T01:43:32.093" v="58953"/>
          <ac:spMkLst>
            <pc:docMk/>
            <pc:sldMk cId="2970111185" sldId="2147479593"/>
            <ac:spMk id="132" creationId="{F2661CCC-D777-819F-3FBB-7CE0AEA9DE07}"/>
          </ac:spMkLst>
        </pc:spChg>
        <pc:spChg chg="add del mod">
          <ac:chgData name="Bob Ward" userId="6da7c2dd-8e2e-469f-a216-c384312e2a2d" providerId="ADAL" clId="{62870759-0822-402D-B25C-BB6298B1EE64}" dt="2023-11-03T01:43:32.093" v="58953"/>
          <ac:spMkLst>
            <pc:docMk/>
            <pc:sldMk cId="2970111185" sldId="2147479593"/>
            <ac:spMk id="133" creationId="{099964B7-A823-A90E-47F3-CD2226C395EF}"/>
          </ac:spMkLst>
        </pc:spChg>
        <pc:spChg chg="mod">
          <ac:chgData name="Bob Ward" userId="6da7c2dd-8e2e-469f-a216-c384312e2a2d" providerId="ADAL" clId="{62870759-0822-402D-B25C-BB6298B1EE64}" dt="2023-11-03T01:43:23.570" v="58952"/>
          <ac:spMkLst>
            <pc:docMk/>
            <pc:sldMk cId="2970111185" sldId="2147479593"/>
            <ac:spMk id="142" creationId="{50133DED-DD6F-CF2B-2C82-B1F6A203FB9C}"/>
          </ac:spMkLst>
        </pc:spChg>
        <pc:spChg chg="mod">
          <ac:chgData name="Bob Ward" userId="6da7c2dd-8e2e-469f-a216-c384312e2a2d" providerId="ADAL" clId="{62870759-0822-402D-B25C-BB6298B1EE64}" dt="2023-11-03T01:43:23.570" v="58952"/>
          <ac:spMkLst>
            <pc:docMk/>
            <pc:sldMk cId="2970111185" sldId="2147479593"/>
            <ac:spMk id="143" creationId="{F8712018-43B4-5643-ED58-B8F74BE85361}"/>
          </ac:spMkLst>
        </pc:spChg>
        <pc:spChg chg="mod">
          <ac:chgData name="Bob Ward" userId="6da7c2dd-8e2e-469f-a216-c384312e2a2d" providerId="ADAL" clId="{62870759-0822-402D-B25C-BB6298B1EE64}" dt="2023-11-03T01:43:23.570" v="58952"/>
          <ac:spMkLst>
            <pc:docMk/>
            <pc:sldMk cId="2970111185" sldId="2147479593"/>
            <ac:spMk id="150" creationId="{A19F840E-7DAD-8819-9143-A5946233094A}"/>
          </ac:spMkLst>
        </pc:spChg>
        <pc:spChg chg="mod">
          <ac:chgData name="Bob Ward" userId="6da7c2dd-8e2e-469f-a216-c384312e2a2d" providerId="ADAL" clId="{62870759-0822-402D-B25C-BB6298B1EE64}" dt="2023-11-03T01:43:23.570" v="58952"/>
          <ac:spMkLst>
            <pc:docMk/>
            <pc:sldMk cId="2970111185" sldId="2147479593"/>
            <ac:spMk id="151" creationId="{8CCF6FD8-92DE-F55B-6D67-14A793BD994C}"/>
          </ac:spMkLst>
        </pc:spChg>
        <pc:spChg chg="mod">
          <ac:chgData name="Bob Ward" userId="6da7c2dd-8e2e-469f-a216-c384312e2a2d" providerId="ADAL" clId="{62870759-0822-402D-B25C-BB6298B1EE64}" dt="2023-11-03T01:43:23.570" v="58952"/>
          <ac:spMkLst>
            <pc:docMk/>
            <pc:sldMk cId="2970111185" sldId="2147479593"/>
            <ac:spMk id="153" creationId="{2F22567B-B953-E28F-1CA7-B4C6B8A1AE5B}"/>
          </ac:spMkLst>
        </pc:spChg>
        <pc:spChg chg="mod">
          <ac:chgData name="Bob Ward" userId="6da7c2dd-8e2e-469f-a216-c384312e2a2d" providerId="ADAL" clId="{62870759-0822-402D-B25C-BB6298B1EE64}" dt="2023-11-03T01:43:23.570" v="58952"/>
          <ac:spMkLst>
            <pc:docMk/>
            <pc:sldMk cId="2970111185" sldId="2147479593"/>
            <ac:spMk id="154" creationId="{4C0810F2-9086-276B-622A-89D6EBFF668C}"/>
          </ac:spMkLst>
        </pc:spChg>
        <pc:spChg chg="mod">
          <ac:chgData name="Bob Ward" userId="6da7c2dd-8e2e-469f-a216-c384312e2a2d" providerId="ADAL" clId="{62870759-0822-402D-B25C-BB6298B1EE64}" dt="2023-11-03T01:43:23.570" v="58952"/>
          <ac:spMkLst>
            <pc:docMk/>
            <pc:sldMk cId="2970111185" sldId="2147479593"/>
            <ac:spMk id="155" creationId="{C9B713BC-B02F-33F9-500B-E30EEEB055CA}"/>
          </ac:spMkLst>
        </pc:spChg>
        <pc:spChg chg="mod">
          <ac:chgData name="Bob Ward" userId="6da7c2dd-8e2e-469f-a216-c384312e2a2d" providerId="ADAL" clId="{62870759-0822-402D-B25C-BB6298B1EE64}" dt="2023-11-03T01:43:23.570" v="58952"/>
          <ac:spMkLst>
            <pc:docMk/>
            <pc:sldMk cId="2970111185" sldId="2147479593"/>
            <ac:spMk id="157" creationId="{9853BE3B-33AA-32F5-D0B1-A6344E17A8C9}"/>
          </ac:spMkLst>
        </pc:spChg>
        <pc:spChg chg="add del mod">
          <ac:chgData name="Bob Ward" userId="6da7c2dd-8e2e-469f-a216-c384312e2a2d" providerId="ADAL" clId="{62870759-0822-402D-B25C-BB6298B1EE64}" dt="2023-11-03T01:43:32.093" v="58953"/>
          <ac:spMkLst>
            <pc:docMk/>
            <pc:sldMk cId="2970111185" sldId="2147479593"/>
            <ac:spMk id="162" creationId="{B2943039-A5F6-5B03-1878-F019080A1B45}"/>
          </ac:spMkLst>
        </pc:spChg>
        <pc:spChg chg="add del mod">
          <ac:chgData name="Bob Ward" userId="6da7c2dd-8e2e-469f-a216-c384312e2a2d" providerId="ADAL" clId="{62870759-0822-402D-B25C-BB6298B1EE64}" dt="2023-11-03T01:43:32.093" v="58953"/>
          <ac:spMkLst>
            <pc:docMk/>
            <pc:sldMk cId="2970111185" sldId="2147479593"/>
            <ac:spMk id="163" creationId="{4762D764-0432-51F3-B4D7-8CCF386C4FDB}"/>
          </ac:spMkLst>
        </pc:spChg>
        <pc:spChg chg="add del mod">
          <ac:chgData name="Bob Ward" userId="6da7c2dd-8e2e-469f-a216-c384312e2a2d" providerId="ADAL" clId="{62870759-0822-402D-B25C-BB6298B1EE64}" dt="2023-11-03T01:43:32.093" v="58953"/>
          <ac:spMkLst>
            <pc:docMk/>
            <pc:sldMk cId="2970111185" sldId="2147479593"/>
            <ac:spMk id="164" creationId="{5EEA6602-7D6E-D2F9-5EEF-FBD925EC3111}"/>
          </ac:spMkLst>
        </pc:spChg>
        <pc:spChg chg="add del mod">
          <ac:chgData name="Bob Ward" userId="6da7c2dd-8e2e-469f-a216-c384312e2a2d" providerId="ADAL" clId="{62870759-0822-402D-B25C-BB6298B1EE64}" dt="2023-11-03T01:43:32.093" v="58953"/>
          <ac:spMkLst>
            <pc:docMk/>
            <pc:sldMk cId="2970111185" sldId="2147479593"/>
            <ac:spMk id="165" creationId="{658C6AC3-0C68-D02D-EAA2-9839B24D9A4B}"/>
          </ac:spMkLst>
        </pc:spChg>
        <pc:spChg chg="add del mod">
          <ac:chgData name="Bob Ward" userId="6da7c2dd-8e2e-469f-a216-c384312e2a2d" providerId="ADAL" clId="{62870759-0822-402D-B25C-BB6298B1EE64}" dt="2023-11-03T01:43:32.093" v="58953"/>
          <ac:spMkLst>
            <pc:docMk/>
            <pc:sldMk cId="2970111185" sldId="2147479593"/>
            <ac:spMk id="166" creationId="{F9AD1CE4-5DB8-ABCD-360D-E37D54C00C15}"/>
          </ac:spMkLst>
        </pc:spChg>
        <pc:spChg chg="add del mod">
          <ac:chgData name="Bob Ward" userId="6da7c2dd-8e2e-469f-a216-c384312e2a2d" providerId="ADAL" clId="{62870759-0822-402D-B25C-BB6298B1EE64}" dt="2023-11-03T01:43:32.093" v="58953"/>
          <ac:spMkLst>
            <pc:docMk/>
            <pc:sldMk cId="2970111185" sldId="2147479593"/>
            <ac:spMk id="167" creationId="{F45E0B24-72FA-78F0-C241-C5E6DD9AAD90}"/>
          </ac:spMkLst>
        </pc:spChg>
        <pc:spChg chg="add del mod">
          <ac:chgData name="Bob Ward" userId="6da7c2dd-8e2e-469f-a216-c384312e2a2d" providerId="ADAL" clId="{62870759-0822-402D-B25C-BB6298B1EE64}" dt="2023-11-03T01:43:32.093" v="58953"/>
          <ac:spMkLst>
            <pc:docMk/>
            <pc:sldMk cId="2970111185" sldId="2147479593"/>
            <ac:spMk id="168" creationId="{4D5019F4-419D-A8B4-BC49-343B83AD9632}"/>
          </ac:spMkLst>
        </pc:spChg>
        <pc:spChg chg="mod">
          <ac:chgData name="Bob Ward" userId="6da7c2dd-8e2e-469f-a216-c384312e2a2d" providerId="ADAL" clId="{62870759-0822-402D-B25C-BB6298B1EE64}" dt="2023-11-03T01:43:23.570" v="58952"/>
          <ac:spMkLst>
            <pc:docMk/>
            <pc:sldMk cId="2970111185" sldId="2147479593"/>
            <ac:spMk id="170" creationId="{CB507C05-76D5-CB99-E058-1E514D9C4C80}"/>
          </ac:spMkLst>
        </pc:spChg>
        <pc:spChg chg="mod">
          <ac:chgData name="Bob Ward" userId="6da7c2dd-8e2e-469f-a216-c384312e2a2d" providerId="ADAL" clId="{62870759-0822-402D-B25C-BB6298B1EE64}" dt="2023-11-03T01:43:23.570" v="58952"/>
          <ac:spMkLst>
            <pc:docMk/>
            <pc:sldMk cId="2970111185" sldId="2147479593"/>
            <ac:spMk id="171" creationId="{1D9E2486-68AE-78AC-6DC3-9A2D2445F4C3}"/>
          </ac:spMkLst>
        </pc:spChg>
        <pc:spChg chg="mod">
          <ac:chgData name="Bob Ward" userId="6da7c2dd-8e2e-469f-a216-c384312e2a2d" providerId="ADAL" clId="{62870759-0822-402D-B25C-BB6298B1EE64}" dt="2023-11-03T01:43:23.570" v="58952"/>
          <ac:spMkLst>
            <pc:docMk/>
            <pc:sldMk cId="2970111185" sldId="2147479593"/>
            <ac:spMk id="172" creationId="{2C3197C0-034E-8162-4D95-79F74BF209D4}"/>
          </ac:spMkLst>
        </pc:spChg>
        <pc:spChg chg="add del mod">
          <ac:chgData name="Bob Ward" userId="6da7c2dd-8e2e-469f-a216-c384312e2a2d" providerId="ADAL" clId="{62870759-0822-402D-B25C-BB6298B1EE64}" dt="2023-11-03T01:43:32.093" v="58953"/>
          <ac:spMkLst>
            <pc:docMk/>
            <pc:sldMk cId="2970111185" sldId="2147479593"/>
            <ac:spMk id="175" creationId="{6BC4E139-2B92-6EE9-0F5D-D65801A20281}"/>
          </ac:spMkLst>
        </pc:spChg>
        <pc:spChg chg="mod">
          <ac:chgData name="Bob Ward" userId="6da7c2dd-8e2e-469f-a216-c384312e2a2d" providerId="ADAL" clId="{62870759-0822-402D-B25C-BB6298B1EE64}" dt="2023-11-03T01:43:23.570" v="58952"/>
          <ac:spMkLst>
            <pc:docMk/>
            <pc:sldMk cId="2970111185" sldId="2147479593"/>
            <ac:spMk id="177" creationId="{AC407097-838F-A984-3B03-49CB46DEA130}"/>
          </ac:spMkLst>
        </pc:spChg>
        <pc:spChg chg="mod">
          <ac:chgData name="Bob Ward" userId="6da7c2dd-8e2e-469f-a216-c384312e2a2d" providerId="ADAL" clId="{62870759-0822-402D-B25C-BB6298B1EE64}" dt="2023-11-03T01:43:23.570" v="58952"/>
          <ac:spMkLst>
            <pc:docMk/>
            <pc:sldMk cId="2970111185" sldId="2147479593"/>
            <ac:spMk id="180" creationId="{297E78D0-BD4B-5464-FBD9-5128B6E44872}"/>
          </ac:spMkLst>
        </pc:spChg>
        <pc:spChg chg="mod">
          <ac:chgData name="Bob Ward" userId="6da7c2dd-8e2e-469f-a216-c384312e2a2d" providerId="ADAL" clId="{62870759-0822-402D-B25C-BB6298B1EE64}" dt="2023-11-03T01:43:23.570" v="58952"/>
          <ac:spMkLst>
            <pc:docMk/>
            <pc:sldMk cId="2970111185" sldId="2147479593"/>
            <ac:spMk id="182" creationId="{1A1F41F2-E298-AF96-E3D5-019B91BB1FFA}"/>
          </ac:spMkLst>
        </pc:spChg>
        <pc:spChg chg="mod">
          <ac:chgData name="Bob Ward" userId="6da7c2dd-8e2e-469f-a216-c384312e2a2d" providerId="ADAL" clId="{62870759-0822-402D-B25C-BB6298B1EE64}" dt="2023-11-03T01:43:23.570" v="58952"/>
          <ac:spMkLst>
            <pc:docMk/>
            <pc:sldMk cId="2970111185" sldId="2147479593"/>
            <ac:spMk id="183" creationId="{30B9723F-CC81-937E-2CD1-F6163D6C060F}"/>
          </ac:spMkLst>
        </pc:spChg>
        <pc:spChg chg="mod">
          <ac:chgData name="Bob Ward" userId="6da7c2dd-8e2e-469f-a216-c384312e2a2d" providerId="ADAL" clId="{62870759-0822-402D-B25C-BB6298B1EE64}" dt="2023-11-03T01:43:23.570" v="58952"/>
          <ac:spMkLst>
            <pc:docMk/>
            <pc:sldMk cId="2970111185" sldId="2147479593"/>
            <ac:spMk id="184" creationId="{91ED5E53-CD7B-B922-26A6-4D91CC1B051B}"/>
          </ac:spMkLst>
        </pc:spChg>
        <pc:grpChg chg="add del mod">
          <ac:chgData name="Bob Ward" userId="6da7c2dd-8e2e-469f-a216-c384312e2a2d" providerId="ADAL" clId="{62870759-0822-402D-B25C-BB6298B1EE64}" dt="2023-11-03T01:43:22.623" v="58951"/>
          <ac:grpSpMkLst>
            <pc:docMk/>
            <pc:sldMk cId="2970111185" sldId="2147479593"/>
            <ac:grpSpMk id="3" creationId="{0E9B8D21-C2E6-902F-178D-F07EEEB2C7C6}"/>
          </ac:grpSpMkLst>
        </pc:grpChg>
        <pc:grpChg chg="mod">
          <ac:chgData name="Bob Ward" userId="6da7c2dd-8e2e-469f-a216-c384312e2a2d" providerId="ADAL" clId="{62870759-0822-402D-B25C-BB6298B1EE64}" dt="2023-11-03T01:43:20.818" v="58950" actId="1076"/>
          <ac:grpSpMkLst>
            <pc:docMk/>
            <pc:sldMk cId="2970111185" sldId="2147479593"/>
            <ac:grpSpMk id="11" creationId="{804AFFB6-1EB0-3260-F5A4-D50D77D59B2E}"/>
          </ac:grpSpMkLst>
        </pc:grpChg>
        <pc:grpChg chg="mod">
          <ac:chgData name="Bob Ward" userId="6da7c2dd-8e2e-469f-a216-c384312e2a2d" providerId="ADAL" clId="{62870759-0822-402D-B25C-BB6298B1EE64}" dt="2023-11-03T01:43:20.818" v="58950" actId="1076"/>
          <ac:grpSpMkLst>
            <pc:docMk/>
            <pc:sldMk cId="2970111185" sldId="2147479593"/>
            <ac:grpSpMk id="12" creationId="{74B06227-0C01-C6AC-59C9-3040F674D022}"/>
          </ac:grpSpMkLst>
        </pc:grpChg>
        <pc:grpChg chg="mod">
          <ac:chgData name="Bob Ward" userId="6da7c2dd-8e2e-469f-a216-c384312e2a2d" providerId="ADAL" clId="{62870759-0822-402D-B25C-BB6298B1EE64}" dt="2023-11-03T01:43:20.818" v="58950" actId="1076"/>
          <ac:grpSpMkLst>
            <pc:docMk/>
            <pc:sldMk cId="2970111185" sldId="2147479593"/>
            <ac:grpSpMk id="13" creationId="{D70825A2-8F0B-2BA2-C9A7-7B3E09CB56FB}"/>
          </ac:grpSpMkLst>
        </pc:grpChg>
        <pc:grpChg chg="mod">
          <ac:chgData name="Bob Ward" userId="6da7c2dd-8e2e-469f-a216-c384312e2a2d" providerId="ADAL" clId="{62870759-0822-402D-B25C-BB6298B1EE64}" dt="2023-11-03T01:43:20.818" v="58950" actId="1076"/>
          <ac:grpSpMkLst>
            <pc:docMk/>
            <pc:sldMk cId="2970111185" sldId="2147479593"/>
            <ac:grpSpMk id="15" creationId="{5062B4E8-CEF9-B267-68C9-C27670E5E861}"/>
          </ac:grpSpMkLst>
        </pc:grpChg>
        <pc:grpChg chg="mod">
          <ac:chgData name="Bob Ward" userId="6da7c2dd-8e2e-469f-a216-c384312e2a2d" providerId="ADAL" clId="{62870759-0822-402D-B25C-BB6298B1EE64}" dt="2023-11-03T01:43:20.818" v="58950" actId="1076"/>
          <ac:grpSpMkLst>
            <pc:docMk/>
            <pc:sldMk cId="2970111185" sldId="2147479593"/>
            <ac:grpSpMk id="21" creationId="{4B0DFC92-AD24-12B1-16FE-E863F10613AF}"/>
          </ac:grpSpMkLst>
        </pc:grpChg>
        <pc:grpChg chg="mod">
          <ac:chgData name="Bob Ward" userId="6da7c2dd-8e2e-469f-a216-c384312e2a2d" providerId="ADAL" clId="{62870759-0822-402D-B25C-BB6298B1EE64}" dt="2023-11-03T01:43:20.818" v="58950" actId="1076"/>
          <ac:grpSpMkLst>
            <pc:docMk/>
            <pc:sldMk cId="2970111185" sldId="2147479593"/>
            <ac:grpSpMk id="27" creationId="{720E7B98-3F75-AAA1-D7EB-6B4EDD4F30E0}"/>
          </ac:grpSpMkLst>
        </pc:grpChg>
        <pc:grpChg chg="add del mod">
          <ac:chgData name="Bob Ward" userId="6da7c2dd-8e2e-469f-a216-c384312e2a2d" providerId="ADAL" clId="{62870759-0822-402D-B25C-BB6298B1EE64}" dt="2023-11-03T01:43:22.623" v="58951"/>
          <ac:grpSpMkLst>
            <pc:docMk/>
            <pc:sldMk cId="2970111185" sldId="2147479593"/>
            <ac:grpSpMk id="44" creationId="{EB409804-80A2-91A1-1182-2EE586F0A5CA}"/>
          </ac:grpSpMkLst>
        </pc:grpChg>
        <pc:grpChg chg="mod">
          <ac:chgData name="Bob Ward" userId="6da7c2dd-8e2e-469f-a216-c384312e2a2d" providerId="ADAL" clId="{62870759-0822-402D-B25C-BB6298B1EE64}" dt="2023-11-03T01:43:20.818" v="58950" actId="1076"/>
          <ac:grpSpMkLst>
            <pc:docMk/>
            <pc:sldMk cId="2970111185" sldId="2147479593"/>
            <ac:grpSpMk id="45" creationId="{9D8046B4-1EC7-8C6C-75B6-45349655201E}"/>
          </ac:grpSpMkLst>
        </pc:grpChg>
        <pc:grpChg chg="add del mod">
          <ac:chgData name="Bob Ward" userId="6da7c2dd-8e2e-469f-a216-c384312e2a2d" providerId="ADAL" clId="{62870759-0822-402D-B25C-BB6298B1EE64}" dt="2023-11-03T01:43:22.623" v="58951"/>
          <ac:grpSpMkLst>
            <pc:docMk/>
            <pc:sldMk cId="2970111185" sldId="2147479593"/>
            <ac:grpSpMk id="52" creationId="{4A88E824-69C7-15E7-9A13-2B942B0E667B}"/>
          </ac:grpSpMkLst>
        </pc:grpChg>
        <pc:grpChg chg="mod">
          <ac:chgData name="Bob Ward" userId="6da7c2dd-8e2e-469f-a216-c384312e2a2d" providerId="ADAL" clId="{62870759-0822-402D-B25C-BB6298B1EE64}" dt="2023-11-03T01:43:20.818" v="58950" actId="1076"/>
          <ac:grpSpMkLst>
            <pc:docMk/>
            <pc:sldMk cId="2970111185" sldId="2147479593"/>
            <ac:grpSpMk id="53" creationId="{8ED7877D-E9AF-7B28-AA18-729B202C8635}"/>
          </ac:grpSpMkLst>
        </pc:grpChg>
        <pc:grpChg chg="add del mod">
          <ac:chgData name="Bob Ward" userId="6da7c2dd-8e2e-469f-a216-c384312e2a2d" providerId="ADAL" clId="{62870759-0822-402D-B25C-BB6298B1EE64}" dt="2023-11-03T01:43:22.623" v="58951"/>
          <ac:grpSpMkLst>
            <pc:docMk/>
            <pc:sldMk cId="2970111185" sldId="2147479593"/>
            <ac:grpSpMk id="60" creationId="{E5E15332-C0EC-E0F9-0DD3-C2B21970D3D7}"/>
          </ac:grpSpMkLst>
        </pc:grpChg>
        <pc:grpChg chg="add del mod">
          <ac:chgData name="Bob Ward" userId="6da7c2dd-8e2e-469f-a216-c384312e2a2d" providerId="ADAL" clId="{62870759-0822-402D-B25C-BB6298B1EE64}" dt="2023-11-03T01:43:22.623" v="58951"/>
          <ac:grpSpMkLst>
            <pc:docMk/>
            <pc:sldMk cId="2970111185" sldId="2147479593"/>
            <ac:grpSpMk id="64" creationId="{FE6764ED-E741-F5C0-DACA-5D7175D6EAA0}"/>
          </ac:grpSpMkLst>
        </pc:grpChg>
        <pc:grpChg chg="add del mod">
          <ac:chgData name="Bob Ward" userId="6da7c2dd-8e2e-469f-a216-c384312e2a2d" providerId="ADAL" clId="{62870759-0822-402D-B25C-BB6298B1EE64}" dt="2023-11-03T01:43:22.623" v="58951"/>
          <ac:grpSpMkLst>
            <pc:docMk/>
            <pc:sldMk cId="2970111185" sldId="2147479593"/>
            <ac:grpSpMk id="77" creationId="{FADD1721-B34B-01E5-E400-BDB7641AEADE}"/>
          </ac:grpSpMkLst>
        </pc:grpChg>
        <pc:grpChg chg="add del mod">
          <ac:chgData name="Bob Ward" userId="6da7c2dd-8e2e-469f-a216-c384312e2a2d" providerId="ADAL" clId="{62870759-0822-402D-B25C-BB6298B1EE64}" dt="2023-11-03T01:43:22.623" v="58951"/>
          <ac:grpSpMkLst>
            <pc:docMk/>
            <pc:sldMk cId="2970111185" sldId="2147479593"/>
            <ac:grpSpMk id="84" creationId="{4E0CFBD7-7395-1528-D537-B7DEE912CB96}"/>
          </ac:grpSpMkLst>
        </pc:grpChg>
        <pc:grpChg chg="mod">
          <ac:chgData name="Bob Ward" userId="6da7c2dd-8e2e-469f-a216-c384312e2a2d" providerId="ADAL" clId="{62870759-0822-402D-B25C-BB6298B1EE64}" dt="2023-11-03T01:43:20.818" v="58950" actId="1076"/>
          <ac:grpSpMkLst>
            <pc:docMk/>
            <pc:sldMk cId="2970111185" sldId="2147479593"/>
            <ac:grpSpMk id="89" creationId="{6A18569E-46F6-533C-F140-4D67745752B8}"/>
          </ac:grpSpMkLst>
        </pc:grpChg>
        <pc:grpChg chg="add del mod">
          <ac:chgData name="Bob Ward" userId="6da7c2dd-8e2e-469f-a216-c384312e2a2d" providerId="ADAL" clId="{62870759-0822-402D-B25C-BB6298B1EE64}" dt="2023-11-03T01:43:32.093" v="58953"/>
          <ac:grpSpMkLst>
            <pc:docMk/>
            <pc:sldMk cId="2970111185" sldId="2147479593"/>
            <ac:grpSpMk id="95" creationId="{27415177-A84C-FEC6-D87E-D3C447B4CD2B}"/>
          </ac:grpSpMkLst>
        </pc:grpChg>
        <pc:grpChg chg="mod">
          <ac:chgData name="Bob Ward" userId="6da7c2dd-8e2e-469f-a216-c384312e2a2d" providerId="ADAL" clId="{62870759-0822-402D-B25C-BB6298B1EE64}" dt="2023-11-03T01:43:23.570" v="58952"/>
          <ac:grpSpMkLst>
            <pc:docMk/>
            <pc:sldMk cId="2970111185" sldId="2147479593"/>
            <ac:grpSpMk id="103" creationId="{83A5A03D-4243-7000-A35C-85B0B420FF2E}"/>
          </ac:grpSpMkLst>
        </pc:grpChg>
        <pc:grpChg chg="mod">
          <ac:chgData name="Bob Ward" userId="6da7c2dd-8e2e-469f-a216-c384312e2a2d" providerId="ADAL" clId="{62870759-0822-402D-B25C-BB6298B1EE64}" dt="2023-11-03T01:43:23.570" v="58952"/>
          <ac:grpSpMkLst>
            <pc:docMk/>
            <pc:sldMk cId="2970111185" sldId="2147479593"/>
            <ac:grpSpMk id="104" creationId="{7D854ABA-8D9F-2191-03BC-AEEA97819490}"/>
          </ac:grpSpMkLst>
        </pc:grpChg>
        <pc:grpChg chg="mod">
          <ac:chgData name="Bob Ward" userId="6da7c2dd-8e2e-469f-a216-c384312e2a2d" providerId="ADAL" clId="{62870759-0822-402D-B25C-BB6298B1EE64}" dt="2023-11-03T01:43:23.570" v="58952"/>
          <ac:grpSpMkLst>
            <pc:docMk/>
            <pc:sldMk cId="2970111185" sldId="2147479593"/>
            <ac:grpSpMk id="105" creationId="{E0133C18-CBBE-F0B1-22EE-5E12677F10FF}"/>
          </ac:grpSpMkLst>
        </pc:grpChg>
        <pc:grpChg chg="mod">
          <ac:chgData name="Bob Ward" userId="6da7c2dd-8e2e-469f-a216-c384312e2a2d" providerId="ADAL" clId="{62870759-0822-402D-B25C-BB6298B1EE64}" dt="2023-11-03T01:43:23.570" v="58952"/>
          <ac:grpSpMkLst>
            <pc:docMk/>
            <pc:sldMk cId="2970111185" sldId="2147479593"/>
            <ac:grpSpMk id="107" creationId="{70F4B75B-4E63-132F-35A8-2E3D2FAF0CCE}"/>
          </ac:grpSpMkLst>
        </pc:grpChg>
        <pc:grpChg chg="mod">
          <ac:chgData name="Bob Ward" userId="6da7c2dd-8e2e-469f-a216-c384312e2a2d" providerId="ADAL" clId="{62870759-0822-402D-B25C-BB6298B1EE64}" dt="2023-11-03T01:43:23.570" v="58952"/>
          <ac:grpSpMkLst>
            <pc:docMk/>
            <pc:sldMk cId="2970111185" sldId="2147479593"/>
            <ac:grpSpMk id="113" creationId="{FCDA37DB-A649-02C6-57AF-86BD451A7C26}"/>
          </ac:grpSpMkLst>
        </pc:grpChg>
        <pc:grpChg chg="mod">
          <ac:chgData name="Bob Ward" userId="6da7c2dd-8e2e-469f-a216-c384312e2a2d" providerId="ADAL" clId="{62870759-0822-402D-B25C-BB6298B1EE64}" dt="2023-11-03T01:43:23.570" v="58952"/>
          <ac:grpSpMkLst>
            <pc:docMk/>
            <pc:sldMk cId="2970111185" sldId="2147479593"/>
            <ac:grpSpMk id="119" creationId="{D49D32B9-DEDE-A819-A753-F592D9C836E3}"/>
          </ac:grpSpMkLst>
        </pc:grpChg>
        <pc:grpChg chg="add del mod">
          <ac:chgData name="Bob Ward" userId="6da7c2dd-8e2e-469f-a216-c384312e2a2d" providerId="ADAL" clId="{62870759-0822-402D-B25C-BB6298B1EE64}" dt="2023-11-03T01:43:32.093" v="58953"/>
          <ac:grpSpMkLst>
            <pc:docMk/>
            <pc:sldMk cId="2970111185" sldId="2147479593"/>
            <ac:grpSpMk id="136" creationId="{5DAECC34-2F05-843F-CC79-6472403BBCCE}"/>
          </ac:grpSpMkLst>
        </pc:grpChg>
        <pc:grpChg chg="mod">
          <ac:chgData name="Bob Ward" userId="6da7c2dd-8e2e-469f-a216-c384312e2a2d" providerId="ADAL" clId="{62870759-0822-402D-B25C-BB6298B1EE64}" dt="2023-11-03T01:43:23.570" v="58952"/>
          <ac:grpSpMkLst>
            <pc:docMk/>
            <pc:sldMk cId="2970111185" sldId="2147479593"/>
            <ac:grpSpMk id="137" creationId="{3BFEDC88-0C7E-25D8-1DAE-63B9A4AC3123}"/>
          </ac:grpSpMkLst>
        </pc:grpChg>
        <pc:grpChg chg="add del mod">
          <ac:chgData name="Bob Ward" userId="6da7c2dd-8e2e-469f-a216-c384312e2a2d" providerId="ADAL" clId="{62870759-0822-402D-B25C-BB6298B1EE64}" dt="2023-11-03T01:43:32.093" v="58953"/>
          <ac:grpSpMkLst>
            <pc:docMk/>
            <pc:sldMk cId="2970111185" sldId="2147479593"/>
            <ac:grpSpMk id="144" creationId="{E8E38DB4-1D73-9BF1-F1AE-421BCDC68BFA}"/>
          </ac:grpSpMkLst>
        </pc:grpChg>
        <pc:grpChg chg="mod">
          <ac:chgData name="Bob Ward" userId="6da7c2dd-8e2e-469f-a216-c384312e2a2d" providerId="ADAL" clId="{62870759-0822-402D-B25C-BB6298B1EE64}" dt="2023-11-03T01:43:23.570" v="58952"/>
          <ac:grpSpMkLst>
            <pc:docMk/>
            <pc:sldMk cId="2970111185" sldId="2147479593"/>
            <ac:grpSpMk id="145" creationId="{7F9D3615-EE5A-3B5C-F5D9-EF3A14DCD801}"/>
          </ac:grpSpMkLst>
        </pc:grpChg>
        <pc:grpChg chg="add del mod">
          <ac:chgData name="Bob Ward" userId="6da7c2dd-8e2e-469f-a216-c384312e2a2d" providerId="ADAL" clId="{62870759-0822-402D-B25C-BB6298B1EE64}" dt="2023-11-03T01:43:32.093" v="58953"/>
          <ac:grpSpMkLst>
            <pc:docMk/>
            <pc:sldMk cId="2970111185" sldId="2147479593"/>
            <ac:grpSpMk id="152" creationId="{C36367CB-8FFB-4C10-C2F4-A1DD0BB4EBAD}"/>
          </ac:grpSpMkLst>
        </pc:grpChg>
        <pc:grpChg chg="add del mod">
          <ac:chgData name="Bob Ward" userId="6da7c2dd-8e2e-469f-a216-c384312e2a2d" providerId="ADAL" clId="{62870759-0822-402D-B25C-BB6298B1EE64}" dt="2023-11-03T01:43:32.093" v="58953"/>
          <ac:grpSpMkLst>
            <pc:docMk/>
            <pc:sldMk cId="2970111185" sldId="2147479593"/>
            <ac:grpSpMk id="156" creationId="{E9F7897E-5D5C-423E-5462-9FD471E12BC0}"/>
          </ac:grpSpMkLst>
        </pc:grpChg>
        <pc:grpChg chg="add del mod">
          <ac:chgData name="Bob Ward" userId="6da7c2dd-8e2e-469f-a216-c384312e2a2d" providerId="ADAL" clId="{62870759-0822-402D-B25C-BB6298B1EE64}" dt="2023-11-03T01:43:32.093" v="58953"/>
          <ac:grpSpMkLst>
            <pc:docMk/>
            <pc:sldMk cId="2970111185" sldId="2147479593"/>
            <ac:grpSpMk id="169" creationId="{CD7E967E-4984-8C2E-77A5-1F0EBBDF0A96}"/>
          </ac:grpSpMkLst>
        </pc:grpChg>
        <pc:grpChg chg="add del mod">
          <ac:chgData name="Bob Ward" userId="6da7c2dd-8e2e-469f-a216-c384312e2a2d" providerId="ADAL" clId="{62870759-0822-402D-B25C-BB6298B1EE64}" dt="2023-11-03T01:43:32.093" v="58953"/>
          <ac:grpSpMkLst>
            <pc:docMk/>
            <pc:sldMk cId="2970111185" sldId="2147479593"/>
            <ac:grpSpMk id="176" creationId="{B870F6F1-75E2-2BF7-A5D2-B569589E57C3}"/>
          </ac:grpSpMkLst>
        </pc:grpChg>
        <pc:grpChg chg="mod">
          <ac:chgData name="Bob Ward" userId="6da7c2dd-8e2e-469f-a216-c384312e2a2d" providerId="ADAL" clId="{62870759-0822-402D-B25C-BB6298B1EE64}" dt="2023-11-03T01:43:23.570" v="58952"/>
          <ac:grpSpMkLst>
            <pc:docMk/>
            <pc:sldMk cId="2970111185" sldId="2147479593"/>
            <ac:grpSpMk id="181" creationId="{E83BDBFF-D761-5D21-A997-D5512043ED04}"/>
          </ac:grpSpMkLst>
        </pc:grpChg>
        <pc:picChg chg="add del mod">
          <ac:chgData name="Bob Ward" userId="6da7c2dd-8e2e-469f-a216-c384312e2a2d" providerId="ADAL" clId="{62870759-0822-402D-B25C-BB6298B1EE64}" dt="2023-11-03T01:43:22.623" v="58951"/>
          <ac:picMkLst>
            <pc:docMk/>
            <pc:sldMk cId="2970111185" sldId="2147479593"/>
            <ac:picMk id="35" creationId="{97E60C03-6F82-C2C1-46A7-70731C84AD17}"/>
          </ac:picMkLst>
        </pc:picChg>
        <pc:picChg chg="add del mod">
          <ac:chgData name="Bob Ward" userId="6da7c2dd-8e2e-469f-a216-c384312e2a2d" providerId="ADAL" clId="{62870759-0822-402D-B25C-BB6298B1EE64}" dt="2023-11-03T01:43:22.623" v="58951"/>
          <ac:picMkLst>
            <pc:docMk/>
            <pc:sldMk cId="2970111185" sldId="2147479593"/>
            <ac:picMk id="36" creationId="{E2C77920-9759-95FC-7801-E42B654C248B}"/>
          </ac:picMkLst>
        </pc:picChg>
        <pc:picChg chg="add del mod">
          <ac:chgData name="Bob Ward" userId="6da7c2dd-8e2e-469f-a216-c384312e2a2d" providerId="ADAL" clId="{62870759-0822-402D-B25C-BB6298B1EE64}" dt="2023-11-03T01:43:22.623" v="58951"/>
          <ac:picMkLst>
            <pc:docMk/>
            <pc:sldMk cId="2970111185" sldId="2147479593"/>
            <ac:picMk id="42" creationId="{860DE9F3-17DD-BCD0-1F7A-7D72C065ADDD}"/>
          </ac:picMkLst>
        </pc:picChg>
        <pc:picChg chg="add del mod">
          <ac:chgData name="Bob Ward" userId="6da7c2dd-8e2e-469f-a216-c384312e2a2d" providerId="ADAL" clId="{62870759-0822-402D-B25C-BB6298B1EE64}" dt="2023-11-03T01:43:22.623" v="58951"/>
          <ac:picMkLst>
            <pc:docMk/>
            <pc:sldMk cId="2970111185" sldId="2147479593"/>
            <ac:picMk id="43" creationId="{F6F5AD20-4217-B53A-AA4A-F2DD75CC9A6B}"/>
          </ac:picMkLst>
        </pc:picChg>
        <pc:picChg chg="add del mod">
          <ac:chgData name="Bob Ward" userId="6da7c2dd-8e2e-469f-a216-c384312e2a2d" providerId="ADAL" clId="{62870759-0822-402D-B25C-BB6298B1EE64}" dt="2023-11-03T01:43:32.093" v="58953"/>
          <ac:picMkLst>
            <pc:docMk/>
            <pc:sldMk cId="2970111185" sldId="2147479593"/>
            <ac:picMk id="127" creationId="{652EA25D-1F7D-B300-F88E-28802DF3D60A}"/>
          </ac:picMkLst>
        </pc:picChg>
        <pc:picChg chg="add del mod">
          <ac:chgData name="Bob Ward" userId="6da7c2dd-8e2e-469f-a216-c384312e2a2d" providerId="ADAL" clId="{62870759-0822-402D-B25C-BB6298B1EE64}" dt="2023-11-03T01:43:32.093" v="58953"/>
          <ac:picMkLst>
            <pc:docMk/>
            <pc:sldMk cId="2970111185" sldId="2147479593"/>
            <ac:picMk id="128" creationId="{9089738D-34EB-89EF-2741-CDCB600F137B}"/>
          </ac:picMkLst>
        </pc:picChg>
        <pc:picChg chg="add del mod">
          <ac:chgData name="Bob Ward" userId="6da7c2dd-8e2e-469f-a216-c384312e2a2d" providerId="ADAL" clId="{62870759-0822-402D-B25C-BB6298B1EE64}" dt="2023-11-03T01:43:32.093" v="58953"/>
          <ac:picMkLst>
            <pc:docMk/>
            <pc:sldMk cId="2970111185" sldId="2147479593"/>
            <ac:picMk id="134" creationId="{54AC3B4C-640E-FBFA-AF00-98BE5513BE8A}"/>
          </ac:picMkLst>
        </pc:picChg>
        <pc:picChg chg="add del mod">
          <ac:chgData name="Bob Ward" userId="6da7c2dd-8e2e-469f-a216-c384312e2a2d" providerId="ADAL" clId="{62870759-0822-402D-B25C-BB6298B1EE64}" dt="2023-11-03T01:43:32.093" v="58953"/>
          <ac:picMkLst>
            <pc:docMk/>
            <pc:sldMk cId="2970111185" sldId="2147479593"/>
            <ac:picMk id="135" creationId="{A69383DA-18BC-6F80-7DCE-4CB97D7C2AC6}"/>
          </ac:picMkLst>
        </pc:picChg>
        <pc:cxnChg chg="add del mod">
          <ac:chgData name="Bob Ward" userId="6da7c2dd-8e2e-469f-a216-c384312e2a2d" providerId="ADAL" clId="{62870759-0822-402D-B25C-BB6298B1EE64}" dt="2023-11-03T01:43:22.623" v="58951"/>
          <ac:cxnSpMkLst>
            <pc:docMk/>
            <pc:sldMk cId="2970111185" sldId="2147479593"/>
            <ac:cxnSpMk id="32" creationId="{49C4C446-1D8D-F372-C960-7339F27014BF}"/>
          </ac:cxnSpMkLst>
        </pc:cxnChg>
        <pc:cxnChg chg="add del mod">
          <ac:chgData name="Bob Ward" userId="6da7c2dd-8e2e-469f-a216-c384312e2a2d" providerId="ADAL" clId="{62870759-0822-402D-B25C-BB6298B1EE64}" dt="2023-11-03T01:43:22.623" v="58951"/>
          <ac:cxnSpMkLst>
            <pc:docMk/>
            <pc:sldMk cId="2970111185" sldId="2147479593"/>
            <ac:cxnSpMk id="33" creationId="{E787BD76-FEA4-CBB3-3669-69D9D08C72D7}"/>
          </ac:cxnSpMkLst>
        </pc:cxnChg>
        <pc:cxnChg chg="mod">
          <ac:chgData name="Bob Ward" userId="6da7c2dd-8e2e-469f-a216-c384312e2a2d" providerId="ADAL" clId="{62870759-0822-402D-B25C-BB6298B1EE64}" dt="2023-11-03T01:43:20.818" v="58950" actId="1076"/>
          <ac:cxnSpMkLst>
            <pc:docMk/>
            <pc:sldMk cId="2970111185" sldId="2147479593"/>
            <ac:cxnSpMk id="46" creationId="{DB1B3EAF-8ED6-0B1D-213E-9E0E670EA54B}"/>
          </ac:cxnSpMkLst>
        </pc:cxnChg>
        <pc:cxnChg chg="mod">
          <ac:chgData name="Bob Ward" userId="6da7c2dd-8e2e-469f-a216-c384312e2a2d" providerId="ADAL" clId="{62870759-0822-402D-B25C-BB6298B1EE64}" dt="2023-11-03T01:43:20.818" v="58950" actId="1076"/>
          <ac:cxnSpMkLst>
            <pc:docMk/>
            <pc:sldMk cId="2970111185" sldId="2147479593"/>
            <ac:cxnSpMk id="47" creationId="{8FD41367-E240-E58B-C714-9208AE22283E}"/>
          </ac:cxnSpMkLst>
        </pc:cxnChg>
        <pc:cxnChg chg="mod">
          <ac:chgData name="Bob Ward" userId="6da7c2dd-8e2e-469f-a216-c384312e2a2d" providerId="ADAL" clId="{62870759-0822-402D-B25C-BB6298B1EE64}" dt="2023-11-03T01:43:20.818" v="58950" actId="1076"/>
          <ac:cxnSpMkLst>
            <pc:docMk/>
            <pc:sldMk cId="2970111185" sldId="2147479593"/>
            <ac:cxnSpMk id="48" creationId="{B77322D7-CB3B-340B-2321-F610EA3D534B}"/>
          </ac:cxnSpMkLst>
        </pc:cxnChg>
        <pc:cxnChg chg="mod">
          <ac:chgData name="Bob Ward" userId="6da7c2dd-8e2e-469f-a216-c384312e2a2d" providerId="ADAL" clId="{62870759-0822-402D-B25C-BB6298B1EE64}" dt="2023-11-03T01:43:20.818" v="58950" actId="1076"/>
          <ac:cxnSpMkLst>
            <pc:docMk/>
            <pc:sldMk cId="2970111185" sldId="2147479593"/>
            <ac:cxnSpMk id="49" creationId="{30EFD01F-D638-18F2-91BC-69708FE8B9A8}"/>
          </ac:cxnSpMkLst>
        </pc:cxnChg>
        <pc:cxnChg chg="mod">
          <ac:chgData name="Bob Ward" userId="6da7c2dd-8e2e-469f-a216-c384312e2a2d" providerId="ADAL" clId="{62870759-0822-402D-B25C-BB6298B1EE64}" dt="2023-11-03T01:43:20.818" v="58950" actId="1076"/>
          <ac:cxnSpMkLst>
            <pc:docMk/>
            <pc:sldMk cId="2970111185" sldId="2147479593"/>
            <ac:cxnSpMk id="54" creationId="{DDA139F8-C2E5-CAE7-3D83-426568E42FA1}"/>
          </ac:cxnSpMkLst>
        </pc:cxnChg>
        <pc:cxnChg chg="mod">
          <ac:chgData name="Bob Ward" userId="6da7c2dd-8e2e-469f-a216-c384312e2a2d" providerId="ADAL" clId="{62870759-0822-402D-B25C-BB6298B1EE64}" dt="2023-11-03T01:43:20.818" v="58950" actId="1076"/>
          <ac:cxnSpMkLst>
            <pc:docMk/>
            <pc:sldMk cId="2970111185" sldId="2147479593"/>
            <ac:cxnSpMk id="55" creationId="{755F0FC1-2EC6-018C-0DCC-D4A1FA58197D}"/>
          </ac:cxnSpMkLst>
        </pc:cxnChg>
        <pc:cxnChg chg="mod">
          <ac:chgData name="Bob Ward" userId="6da7c2dd-8e2e-469f-a216-c384312e2a2d" providerId="ADAL" clId="{62870759-0822-402D-B25C-BB6298B1EE64}" dt="2023-11-03T01:43:20.818" v="58950" actId="1076"/>
          <ac:cxnSpMkLst>
            <pc:docMk/>
            <pc:sldMk cId="2970111185" sldId="2147479593"/>
            <ac:cxnSpMk id="56" creationId="{E76B7403-74B6-6B79-309F-156C59613A2B}"/>
          </ac:cxnSpMkLst>
        </pc:cxnChg>
        <pc:cxnChg chg="mod">
          <ac:chgData name="Bob Ward" userId="6da7c2dd-8e2e-469f-a216-c384312e2a2d" providerId="ADAL" clId="{62870759-0822-402D-B25C-BB6298B1EE64}" dt="2023-11-03T01:43:20.818" v="58950" actId="1076"/>
          <ac:cxnSpMkLst>
            <pc:docMk/>
            <pc:sldMk cId="2970111185" sldId="2147479593"/>
            <ac:cxnSpMk id="57" creationId="{AE8A9B89-FF7D-9B8A-0A9F-EF2BAC4C56C4}"/>
          </ac:cxnSpMkLst>
        </pc:cxnChg>
        <pc:cxnChg chg="mod">
          <ac:chgData name="Bob Ward" userId="6da7c2dd-8e2e-469f-a216-c384312e2a2d" providerId="ADAL" clId="{62870759-0822-402D-B25C-BB6298B1EE64}" dt="2023-11-03T01:43:20.818" v="58950" actId="1076"/>
          <ac:cxnSpMkLst>
            <pc:docMk/>
            <pc:sldMk cId="2970111185" sldId="2147479593"/>
            <ac:cxnSpMk id="66" creationId="{E0F84F6C-0513-7445-953F-478FE736AFF1}"/>
          </ac:cxnSpMkLst>
        </pc:cxnChg>
        <pc:cxnChg chg="mod">
          <ac:chgData name="Bob Ward" userId="6da7c2dd-8e2e-469f-a216-c384312e2a2d" providerId="ADAL" clId="{62870759-0822-402D-B25C-BB6298B1EE64}" dt="2023-11-03T01:43:20.818" v="58950" actId="1076"/>
          <ac:cxnSpMkLst>
            <pc:docMk/>
            <pc:sldMk cId="2970111185" sldId="2147479593"/>
            <ac:cxnSpMk id="67" creationId="{1B518BB1-A5D6-BA6A-A918-A41FD98823D8}"/>
          </ac:cxnSpMkLst>
        </pc:cxnChg>
        <pc:cxnChg chg="mod">
          <ac:chgData name="Bob Ward" userId="6da7c2dd-8e2e-469f-a216-c384312e2a2d" providerId="ADAL" clId="{62870759-0822-402D-B25C-BB6298B1EE64}" dt="2023-11-03T01:43:20.818" v="58950" actId="1076"/>
          <ac:cxnSpMkLst>
            <pc:docMk/>
            <pc:sldMk cId="2970111185" sldId="2147479593"/>
            <ac:cxnSpMk id="68" creationId="{AB8A90EC-BBD3-69C2-7165-13F2604CB37C}"/>
          </ac:cxnSpMkLst>
        </pc:cxnChg>
        <pc:cxnChg chg="mod">
          <ac:chgData name="Bob Ward" userId="6da7c2dd-8e2e-469f-a216-c384312e2a2d" providerId="ADAL" clId="{62870759-0822-402D-B25C-BB6298B1EE64}" dt="2023-11-03T01:43:20.818" v="58950" actId="1076"/>
          <ac:cxnSpMkLst>
            <pc:docMk/>
            <pc:sldMk cId="2970111185" sldId="2147479593"/>
            <ac:cxnSpMk id="69" creationId="{545A6977-B70B-6373-649D-F5145BA7F072}"/>
          </ac:cxnSpMkLst>
        </pc:cxnChg>
        <pc:cxnChg chg="add del mod">
          <ac:chgData name="Bob Ward" userId="6da7c2dd-8e2e-469f-a216-c384312e2a2d" providerId="ADAL" clId="{62870759-0822-402D-B25C-BB6298B1EE64}" dt="2023-11-03T01:43:22.623" v="58951"/>
          <ac:cxnSpMkLst>
            <pc:docMk/>
            <pc:sldMk cId="2970111185" sldId="2147479593"/>
            <ac:cxnSpMk id="81" creationId="{2366E08F-FE8E-B156-150F-29BC7A9E2FB3}"/>
          </ac:cxnSpMkLst>
        </pc:cxnChg>
        <pc:cxnChg chg="add del mod">
          <ac:chgData name="Bob Ward" userId="6da7c2dd-8e2e-469f-a216-c384312e2a2d" providerId="ADAL" clId="{62870759-0822-402D-B25C-BB6298B1EE64}" dt="2023-11-03T01:43:22.623" v="58951"/>
          <ac:cxnSpMkLst>
            <pc:docMk/>
            <pc:sldMk cId="2970111185" sldId="2147479593"/>
            <ac:cxnSpMk id="82" creationId="{3604F285-83D7-B3CE-16FE-3033EC5795F0}"/>
          </ac:cxnSpMkLst>
        </pc:cxnChg>
        <pc:cxnChg chg="mod">
          <ac:chgData name="Bob Ward" userId="6da7c2dd-8e2e-469f-a216-c384312e2a2d" providerId="ADAL" clId="{62870759-0822-402D-B25C-BB6298B1EE64}" dt="2023-11-03T01:43:20.818" v="58950" actId="1076"/>
          <ac:cxnSpMkLst>
            <pc:docMk/>
            <pc:sldMk cId="2970111185" sldId="2147479593"/>
            <ac:cxnSpMk id="86" creationId="{815898DF-2EDE-9143-2951-03675144F704}"/>
          </ac:cxnSpMkLst>
        </pc:cxnChg>
        <pc:cxnChg chg="mod">
          <ac:chgData name="Bob Ward" userId="6da7c2dd-8e2e-469f-a216-c384312e2a2d" providerId="ADAL" clId="{62870759-0822-402D-B25C-BB6298B1EE64}" dt="2023-11-03T01:43:20.818" v="58950" actId="1076"/>
          <ac:cxnSpMkLst>
            <pc:docMk/>
            <pc:sldMk cId="2970111185" sldId="2147479593"/>
            <ac:cxnSpMk id="87" creationId="{17BD8804-FA99-87F6-9185-E555DE434078}"/>
          </ac:cxnSpMkLst>
        </pc:cxnChg>
        <pc:cxnChg chg="add del mod">
          <ac:chgData name="Bob Ward" userId="6da7c2dd-8e2e-469f-a216-c384312e2a2d" providerId="ADAL" clId="{62870759-0822-402D-B25C-BB6298B1EE64}" dt="2023-11-03T01:43:22.623" v="58951"/>
          <ac:cxnSpMkLst>
            <pc:docMk/>
            <pc:sldMk cId="2970111185" sldId="2147479593"/>
            <ac:cxnSpMk id="93" creationId="{FF0FAECB-B664-4E47-4EC6-738B01998D98}"/>
          </ac:cxnSpMkLst>
        </pc:cxnChg>
        <pc:cxnChg chg="add del mod">
          <ac:chgData name="Bob Ward" userId="6da7c2dd-8e2e-469f-a216-c384312e2a2d" providerId="ADAL" clId="{62870759-0822-402D-B25C-BB6298B1EE64}" dt="2023-11-03T01:43:22.623" v="58951"/>
          <ac:cxnSpMkLst>
            <pc:docMk/>
            <pc:sldMk cId="2970111185" sldId="2147479593"/>
            <ac:cxnSpMk id="94" creationId="{71EB2824-E4F5-89E0-D4F6-E45BB84B0080}"/>
          </ac:cxnSpMkLst>
        </pc:cxnChg>
        <pc:cxnChg chg="add del mod">
          <ac:chgData name="Bob Ward" userId="6da7c2dd-8e2e-469f-a216-c384312e2a2d" providerId="ADAL" clId="{62870759-0822-402D-B25C-BB6298B1EE64}" dt="2023-11-03T01:43:32.093" v="58953"/>
          <ac:cxnSpMkLst>
            <pc:docMk/>
            <pc:sldMk cId="2970111185" sldId="2147479593"/>
            <ac:cxnSpMk id="124" creationId="{7A1BD919-1B20-72C3-BC1F-50FCB8FF2F6F}"/>
          </ac:cxnSpMkLst>
        </pc:cxnChg>
        <pc:cxnChg chg="add del mod">
          <ac:chgData name="Bob Ward" userId="6da7c2dd-8e2e-469f-a216-c384312e2a2d" providerId="ADAL" clId="{62870759-0822-402D-B25C-BB6298B1EE64}" dt="2023-11-03T01:43:32.093" v="58953"/>
          <ac:cxnSpMkLst>
            <pc:docMk/>
            <pc:sldMk cId="2970111185" sldId="2147479593"/>
            <ac:cxnSpMk id="125" creationId="{F49B210B-3619-C3E3-B568-DABF930DE97D}"/>
          </ac:cxnSpMkLst>
        </pc:cxnChg>
        <pc:cxnChg chg="mod">
          <ac:chgData name="Bob Ward" userId="6da7c2dd-8e2e-469f-a216-c384312e2a2d" providerId="ADAL" clId="{62870759-0822-402D-B25C-BB6298B1EE64}" dt="2023-11-03T01:43:23.570" v="58952"/>
          <ac:cxnSpMkLst>
            <pc:docMk/>
            <pc:sldMk cId="2970111185" sldId="2147479593"/>
            <ac:cxnSpMk id="138" creationId="{0464D704-7404-E24C-8199-FECBCCC01E84}"/>
          </ac:cxnSpMkLst>
        </pc:cxnChg>
        <pc:cxnChg chg="mod">
          <ac:chgData name="Bob Ward" userId="6da7c2dd-8e2e-469f-a216-c384312e2a2d" providerId="ADAL" clId="{62870759-0822-402D-B25C-BB6298B1EE64}" dt="2023-11-03T01:43:23.570" v="58952"/>
          <ac:cxnSpMkLst>
            <pc:docMk/>
            <pc:sldMk cId="2970111185" sldId="2147479593"/>
            <ac:cxnSpMk id="139" creationId="{493E61D0-3FDB-7E2C-C23B-4523B4C4099D}"/>
          </ac:cxnSpMkLst>
        </pc:cxnChg>
        <pc:cxnChg chg="mod">
          <ac:chgData name="Bob Ward" userId="6da7c2dd-8e2e-469f-a216-c384312e2a2d" providerId="ADAL" clId="{62870759-0822-402D-B25C-BB6298B1EE64}" dt="2023-11-03T01:43:23.570" v="58952"/>
          <ac:cxnSpMkLst>
            <pc:docMk/>
            <pc:sldMk cId="2970111185" sldId="2147479593"/>
            <ac:cxnSpMk id="140" creationId="{0309770A-E572-F9A6-349A-877901ECF130}"/>
          </ac:cxnSpMkLst>
        </pc:cxnChg>
        <pc:cxnChg chg="mod">
          <ac:chgData name="Bob Ward" userId="6da7c2dd-8e2e-469f-a216-c384312e2a2d" providerId="ADAL" clId="{62870759-0822-402D-B25C-BB6298B1EE64}" dt="2023-11-03T01:43:23.570" v="58952"/>
          <ac:cxnSpMkLst>
            <pc:docMk/>
            <pc:sldMk cId="2970111185" sldId="2147479593"/>
            <ac:cxnSpMk id="141" creationId="{33237C61-C98C-62AE-23D4-E9F29A872B91}"/>
          </ac:cxnSpMkLst>
        </pc:cxnChg>
        <pc:cxnChg chg="mod">
          <ac:chgData name="Bob Ward" userId="6da7c2dd-8e2e-469f-a216-c384312e2a2d" providerId="ADAL" clId="{62870759-0822-402D-B25C-BB6298B1EE64}" dt="2023-11-03T01:43:23.570" v="58952"/>
          <ac:cxnSpMkLst>
            <pc:docMk/>
            <pc:sldMk cId="2970111185" sldId="2147479593"/>
            <ac:cxnSpMk id="146" creationId="{48E8AD03-02CE-AC04-DFA1-37C6C9D01312}"/>
          </ac:cxnSpMkLst>
        </pc:cxnChg>
        <pc:cxnChg chg="mod">
          <ac:chgData name="Bob Ward" userId="6da7c2dd-8e2e-469f-a216-c384312e2a2d" providerId="ADAL" clId="{62870759-0822-402D-B25C-BB6298B1EE64}" dt="2023-11-03T01:43:23.570" v="58952"/>
          <ac:cxnSpMkLst>
            <pc:docMk/>
            <pc:sldMk cId="2970111185" sldId="2147479593"/>
            <ac:cxnSpMk id="147" creationId="{BAC75129-4F59-50F6-603A-2BC17E0FEA55}"/>
          </ac:cxnSpMkLst>
        </pc:cxnChg>
        <pc:cxnChg chg="mod">
          <ac:chgData name="Bob Ward" userId="6da7c2dd-8e2e-469f-a216-c384312e2a2d" providerId="ADAL" clId="{62870759-0822-402D-B25C-BB6298B1EE64}" dt="2023-11-03T01:43:23.570" v="58952"/>
          <ac:cxnSpMkLst>
            <pc:docMk/>
            <pc:sldMk cId="2970111185" sldId="2147479593"/>
            <ac:cxnSpMk id="148" creationId="{D2F36EA7-BBDD-DFEE-791B-102AECA88088}"/>
          </ac:cxnSpMkLst>
        </pc:cxnChg>
        <pc:cxnChg chg="mod">
          <ac:chgData name="Bob Ward" userId="6da7c2dd-8e2e-469f-a216-c384312e2a2d" providerId="ADAL" clId="{62870759-0822-402D-B25C-BB6298B1EE64}" dt="2023-11-03T01:43:23.570" v="58952"/>
          <ac:cxnSpMkLst>
            <pc:docMk/>
            <pc:sldMk cId="2970111185" sldId="2147479593"/>
            <ac:cxnSpMk id="149" creationId="{F258CE35-A7CA-CD16-C419-81DBAEF84AF5}"/>
          </ac:cxnSpMkLst>
        </pc:cxnChg>
        <pc:cxnChg chg="mod">
          <ac:chgData name="Bob Ward" userId="6da7c2dd-8e2e-469f-a216-c384312e2a2d" providerId="ADAL" clId="{62870759-0822-402D-B25C-BB6298B1EE64}" dt="2023-11-03T01:43:23.570" v="58952"/>
          <ac:cxnSpMkLst>
            <pc:docMk/>
            <pc:sldMk cId="2970111185" sldId="2147479593"/>
            <ac:cxnSpMk id="158" creationId="{D27B5CEB-260E-A1F5-99B3-22CC43D42C42}"/>
          </ac:cxnSpMkLst>
        </pc:cxnChg>
        <pc:cxnChg chg="mod">
          <ac:chgData name="Bob Ward" userId="6da7c2dd-8e2e-469f-a216-c384312e2a2d" providerId="ADAL" clId="{62870759-0822-402D-B25C-BB6298B1EE64}" dt="2023-11-03T01:43:23.570" v="58952"/>
          <ac:cxnSpMkLst>
            <pc:docMk/>
            <pc:sldMk cId="2970111185" sldId="2147479593"/>
            <ac:cxnSpMk id="159" creationId="{A021A7AB-A89D-4130-67BA-37A86FEDD8BD}"/>
          </ac:cxnSpMkLst>
        </pc:cxnChg>
        <pc:cxnChg chg="mod">
          <ac:chgData name="Bob Ward" userId="6da7c2dd-8e2e-469f-a216-c384312e2a2d" providerId="ADAL" clId="{62870759-0822-402D-B25C-BB6298B1EE64}" dt="2023-11-03T01:43:23.570" v="58952"/>
          <ac:cxnSpMkLst>
            <pc:docMk/>
            <pc:sldMk cId="2970111185" sldId="2147479593"/>
            <ac:cxnSpMk id="160" creationId="{533B569F-9755-B09F-6E0C-CCEEB803229F}"/>
          </ac:cxnSpMkLst>
        </pc:cxnChg>
        <pc:cxnChg chg="mod">
          <ac:chgData name="Bob Ward" userId="6da7c2dd-8e2e-469f-a216-c384312e2a2d" providerId="ADAL" clId="{62870759-0822-402D-B25C-BB6298B1EE64}" dt="2023-11-03T01:43:23.570" v="58952"/>
          <ac:cxnSpMkLst>
            <pc:docMk/>
            <pc:sldMk cId="2970111185" sldId="2147479593"/>
            <ac:cxnSpMk id="161" creationId="{62BA0348-297F-E13E-D1D2-B7C1DB77AE1F}"/>
          </ac:cxnSpMkLst>
        </pc:cxnChg>
        <pc:cxnChg chg="add del mod">
          <ac:chgData name="Bob Ward" userId="6da7c2dd-8e2e-469f-a216-c384312e2a2d" providerId="ADAL" clId="{62870759-0822-402D-B25C-BB6298B1EE64}" dt="2023-11-03T01:43:32.093" v="58953"/>
          <ac:cxnSpMkLst>
            <pc:docMk/>
            <pc:sldMk cId="2970111185" sldId="2147479593"/>
            <ac:cxnSpMk id="173" creationId="{CC31F17B-2473-103F-39B3-DF986D656222}"/>
          </ac:cxnSpMkLst>
        </pc:cxnChg>
        <pc:cxnChg chg="add del mod">
          <ac:chgData name="Bob Ward" userId="6da7c2dd-8e2e-469f-a216-c384312e2a2d" providerId="ADAL" clId="{62870759-0822-402D-B25C-BB6298B1EE64}" dt="2023-11-03T01:43:32.093" v="58953"/>
          <ac:cxnSpMkLst>
            <pc:docMk/>
            <pc:sldMk cId="2970111185" sldId="2147479593"/>
            <ac:cxnSpMk id="174" creationId="{B542AD12-B28A-D0D9-D99D-BA37A31B849C}"/>
          </ac:cxnSpMkLst>
        </pc:cxnChg>
        <pc:cxnChg chg="mod">
          <ac:chgData name="Bob Ward" userId="6da7c2dd-8e2e-469f-a216-c384312e2a2d" providerId="ADAL" clId="{62870759-0822-402D-B25C-BB6298B1EE64}" dt="2023-11-03T01:43:23.570" v="58952"/>
          <ac:cxnSpMkLst>
            <pc:docMk/>
            <pc:sldMk cId="2970111185" sldId="2147479593"/>
            <ac:cxnSpMk id="178" creationId="{50D9E8A9-DF3D-74E3-AFD1-40D20BCE7BE6}"/>
          </ac:cxnSpMkLst>
        </pc:cxnChg>
        <pc:cxnChg chg="mod">
          <ac:chgData name="Bob Ward" userId="6da7c2dd-8e2e-469f-a216-c384312e2a2d" providerId="ADAL" clId="{62870759-0822-402D-B25C-BB6298B1EE64}" dt="2023-11-03T01:43:23.570" v="58952"/>
          <ac:cxnSpMkLst>
            <pc:docMk/>
            <pc:sldMk cId="2970111185" sldId="2147479593"/>
            <ac:cxnSpMk id="179" creationId="{C97CA069-54A1-27C9-D702-DD52796BEBE2}"/>
          </ac:cxnSpMkLst>
        </pc:cxnChg>
        <pc:cxnChg chg="add del mod">
          <ac:chgData name="Bob Ward" userId="6da7c2dd-8e2e-469f-a216-c384312e2a2d" providerId="ADAL" clId="{62870759-0822-402D-B25C-BB6298B1EE64}" dt="2023-11-03T01:43:32.093" v="58953"/>
          <ac:cxnSpMkLst>
            <pc:docMk/>
            <pc:sldMk cId="2970111185" sldId="2147479593"/>
            <ac:cxnSpMk id="185" creationId="{9457CEFD-6543-DF8A-71BD-BBED39092E2F}"/>
          </ac:cxnSpMkLst>
        </pc:cxnChg>
        <pc:cxnChg chg="add del mod">
          <ac:chgData name="Bob Ward" userId="6da7c2dd-8e2e-469f-a216-c384312e2a2d" providerId="ADAL" clId="{62870759-0822-402D-B25C-BB6298B1EE64}" dt="2023-11-03T01:43:32.093" v="58953"/>
          <ac:cxnSpMkLst>
            <pc:docMk/>
            <pc:sldMk cId="2970111185" sldId="2147479593"/>
            <ac:cxnSpMk id="186" creationId="{F219D673-0DB9-C611-368A-201289F736B0}"/>
          </ac:cxnSpMkLst>
        </pc:cxnChg>
      </pc:sldChg>
      <pc:sldChg chg="delSp modSp new del mod">
        <pc:chgData name="Bob Ward" userId="6da7c2dd-8e2e-469f-a216-c384312e2a2d" providerId="ADAL" clId="{62870759-0822-402D-B25C-BB6298B1EE64}" dt="2023-11-03T02:29:41.611" v="59332" actId="47"/>
        <pc:sldMkLst>
          <pc:docMk/>
          <pc:sldMk cId="1069568102" sldId="2147479594"/>
        </pc:sldMkLst>
        <pc:spChg chg="mod">
          <ac:chgData name="Bob Ward" userId="6da7c2dd-8e2e-469f-a216-c384312e2a2d" providerId="ADAL" clId="{62870759-0822-402D-B25C-BB6298B1EE64}" dt="2023-11-03T01:55:21.062" v="59110" actId="20577"/>
          <ac:spMkLst>
            <pc:docMk/>
            <pc:sldMk cId="1069568102" sldId="2147479594"/>
            <ac:spMk id="2" creationId="{45A5F142-6CA1-7D71-0C02-8DB518D93033}"/>
          </ac:spMkLst>
        </pc:spChg>
        <pc:spChg chg="del">
          <ac:chgData name="Bob Ward" userId="6da7c2dd-8e2e-469f-a216-c384312e2a2d" providerId="ADAL" clId="{62870759-0822-402D-B25C-BB6298B1EE64}" dt="2023-11-03T01:55:25.486" v="59111" actId="478"/>
          <ac:spMkLst>
            <pc:docMk/>
            <pc:sldMk cId="1069568102" sldId="2147479594"/>
            <ac:spMk id="3" creationId="{DCC948E5-0E44-44F2-77BA-3A97DE035AB5}"/>
          </ac:spMkLst>
        </pc:spChg>
      </pc:sldChg>
      <pc:sldChg chg="modSp new del mod">
        <pc:chgData name="Bob Ward" userId="6da7c2dd-8e2e-469f-a216-c384312e2a2d" providerId="ADAL" clId="{62870759-0822-402D-B25C-BB6298B1EE64}" dt="2023-11-03T03:24:32.998" v="60228" actId="47"/>
        <pc:sldMkLst>
          <pc:docMk/>
          <pc:sldMk cId="866025999" sldId="2147479595"/>
        </pc:sldMkLst>
        <pc:spChg chg="mod">
          <ac:chgData name="Bob Ward" userId="6da7c2dd-8e2e-469f-a216-c384312e2a2d" providerId="ADAL" clId="{62870759-0822-402D-B25C-BB6298B1EE64}" dt="2023-11-03T03:16:53.404" v="60076" actId="20577"/>
          <ac:spMkLst>
            <pc:docMk/>
            <pc:sldMk cId="866025999" sldId="2147479595"/>
            <ac:spMk id="2" creationId="{4AED0757-30C7-CA6C-79FE-259CE5658CCE}"/>
          </ac:spMkLst>
        </pc:spChg>
      </pc:sldChg>
      <pc:sldChg chg="modSp new del mod ord">
        <pc:chgData name="Bob Ward" userId="6da7c2dd-8e2e-469f-a216-c384312e2a2d" providerId="ADAL" clId="{62870759-0822-402D-B25C-BB6298B1EE64}" dt="2023-11-03T02:59:15.332" v="59773" actId="47"/>
        <pc:sldMkLst>
          <pc:docMk/>
          <pc:sldMk cId="1815771823" sldId="2147479596"/>
        </pc:sldMkLst>
        <pc:spChg chg="mod">
          <ac:chgData name="Bob Ward" userId="6da7c2dd-8e2e-469f-a216-c384312e2a2d" providerId="ADAL" clId="{62870759-0822-402D-B25C-BB6298B1EE64}" dt="2023-11-03T01:57:30.409" v="59312" actId="20577"/>
          <ac:spMkLst>
            <pc:docMk/>
            <pc:sldMk cId="1815771823" sldId="2147479596"/>
            <ac:spMk id="2" creationId="{295209C0-51D1-0820-FD92-ECF48B4C2FDB}"/>
          </ac:spMkLst>
        </pc:spChg>
      </pc:sldChg>
      <pc:sldChg chg="add del">
        <pc:chgData name="Bob Ward" userId="6da7c2dd-8e2e-469f-a216-c384312e2a2d" providerId="ADAL" clId="{62870759-0822-402D-B25C-BB6298B1EE64}" dt="2023-11-03T02:06:11.960" v="59320"/>
        <pc:sldMkLst>
          <pc:docMk/>
          <pc:sldMk cId="917163949" sldId="2147479597"/>
        </pc:sldMkLst>
      </pc:sldChg>
      <pc:sldChg chg="addSp delSp modSp add mod modAnim modShow modNotesTx">
        <pc:chgData name="Bob Ward" userId="6da7c2dd-8e2e-469f-a216-c384312e2a2d" providerId="ADAL" clId="{62870759-0822-402D-B25C-BB6298B1EE64}" dt="2023-11-10T20:30:05.204" v="64282" actId="114"/>
        <pc:sldMkLst>
          <pc:docMk/>
          <pc:sldMk cId="948597794" sldId="2147479597"/>
        </pc:sldMkLst>
        <pc:spChg chg="mod">
          <ac:chgData name="Bob Ward" userId="6da7c2dd-8e2e-469f-a216-c384312e2a2d" providerId="ADAL" clId="{62870759-0822-402D-B25C-BB6298B1EE64}" dt="2023-11-10T20:30:05.204" v="64282" actId="114"/>
          <ac:spMkLst>
            <pc:docMk/>
            <pc:sldMk cId="948597794" sldId="2147479597"/>
            <ac:spMk id="2" creationId="{10FB3983-74E9-6E42-BE24-9C07ABA15857}"/>
          </ac:spMkLst>
        </pc:spChg>
        <pc:spChg chg="add mod">
          <ac:chgData name="Bob Ward" userId="6da7c2dd-8e2e-469f-a216-c384312e2a2d" providerId="ADAL" clId="{62870759-0822-402D-B25C-BB6298B1EE64}" dt="2023-11-03T02:52:48.217" v="59501" actId="1076"/>
          <ac:spMkLst>
            <pc:docMk/>
            <pc:sldMk cId="948597794" sldId="2147479597"/>
            <ac:spMk id="3" creationId="{06C2D84C-2E59-3091-8E46-0D356E7AEB5A}"/>
          </ac:spMkLst>
        </pc:spChg>
        <pc:spChg chg="del">
          <ac:chgData name="Bob Ward" userId="6da7c2dd-8e2e-469f-a216-c384312e2a2d" providerId="ADAL" clId="{62870759-0822-402D-B25C-BB6298B1EE64}" dt="2023-11-03T02:27:58.748" v="59323" actId="478"/>
          <ac:spMkLst>
            <pc:docMk/>
            <pc:sldMk cId="948597794" sldId="2147479597"/>
            <ac:spMk id="5" creationId="{AC3FC994-3DDF-416E-A875-35E7864C0AA6}"/>
          </ac:spMkLst>
        </pc:spChg>
        <pc:spChg chg="add mod">
          <ac:chgData name="Bob Ward" userId="6da7c2dd-8e2e-469f-a216-c384312e2a2d" providerId="ADAL" clId="{62870759-0822-402D-B25C-BB6298B1EE64}" dt="2023-11-03T02:52:48.217" v="59501" actId="1076"/>
          <ac:spMkLst>
            <pc:docMk/>
            <pc:sldMk cId="948597794" sldId="2147479597"/>
            <ac:spMk id="6" creationId="{58096691-A1F3-5CC6-F225-93CA992654C9}"/>
          </ac:spMkLst>
        </pc:spChg>
        <pc:spChg chg="add mod">
          <ac:chgData name="Bob Ward" userId="6da7c2dd-8e2e-469f-a216-c384312e2a2d" providerId="ADAL" clId="{62870759-0822-402D-B25C-BB6298B1EE64}" dt="2023-11-03T02:52:48.217" v="59501" actId="1076"/>
          <ac:spMkLst>
            <pc:docMk/>
            <pc:sldMk cId="948597794" sldId="2147479597"/>
            <ac:spMk id="7" creationId="{F685BFDE-3A69-73FF-6D14-0B7533108017}"/>
          </ac:spMkLst>
        </pc:spChg>
        <pc:spChg chg="add mod">
          <ac:chgData name="Bob Ward" userId="6da7c2dd-8e2e-469f-a216-c384312e2a2d" providerId="ADAL" clId="{62870759-0822-402D-B25C-BB6298B1EE64}" dt="2023-11-03T02:52:48.217" v="59501" actId="1076"/>
          <ac:spMkLst>
            <pc:docMk/>
            <pc:sldMk cId="948597794" sldId="2147479597"/>
            <ac:spMk id="8" creationId="{26A0E10F-74C9-212D-DBE9-0BB53C97B270}"/>
          </ac:spMkLst>
        </pc:spChg>
        <pc:spChg chg="mod">
          <ac:chgData name="Bob Ward" userId="6da7c2dd-8e2e-469f-a216-c384312e2a2d" providerId="ADAL" clId="{62870759-0822-402D-B25C-BB6298B1EE64}" dt="2023-11-03T02:52:48.217" v="59501" actId="1076"/>
          <ac:spMkLst>
            <pc:docMk/>
            <pc:sldMk cId="948597794" sldId="2147479597"/>
            <ac:spMk id="10" creationId="{C0178CE4-1025-BD67-1AF9-32C566882CAD}"/>
          </ac:spMkLst>
        </pc:spChg>
        <pc:spChg chg="add mod">
          <ac:chgData name="Bob Ward" userId="6da7c2dd-8e2e-469f-a216-c384312e2a2d" providerId="ADAL" clId="{62870759-0822-402D-B25C-BB6298B1EE64}" dt="2023-11-03T02:52:48.217" v="59501" actId="1076"/>
          <ac:spMkLst>
            <pc:docMk/>
            <pc:sldMk cId="948597794" sldId="2147479597"/>
            <ac:spMk id="15" creationId="{DE96D9FD-1BE3-923E-5054-9EF2E2EE8E35}"/>
          </ac:spMkLst>
        </pc:spChg>
        <pc:spChg chg="mod">
          <ac:chgData name="Bob Ward" userId="6da7c2dd-8e2e-469f-a216-c384312e2a2d" providerId="ADAL" clId="{62870759-0822-402D-B25C-BB6298B1EE64}" dt="2023-11-03T02:52:48.217" v="59501" actId="1076"/>
          <ac:spMkLst>
            <pc:docMk/>
            <pc:sldMk cId="948597794" sldId="2147479597"/>
            <ac:spMk id="17" creationId="{80BE3E0D-A96E-255E-C0F1-BA4313A9961A}"/>
          </ac:spMkLst>
        </pc:spChg>
        <pc:spChg chg="mod">
          <ac:chgData name="Bob Ward" userId="6da7c2dd-8e2e-469f-a216-c384312e2a2d" providerId="ADAL" clId="{62870759-0822-402D-B25C-BB6298B1EE64}" dt="2023-11-03T02:52:48.217" v="59501" actId="1076"/>
          <ac:spMkLst>
            <pc:docMk/>
            <pc:sldMk cId="948597794" sldId="2147479597"/>
            <ac:spMk id="18" creationId="{14B45EF0-305B-D89D-6BBF-000E3A4527A0}"/>
          </ac:spMkLst>
        </pc:spChg>
        <pc:spChg chg="mod">
          <ac:chgData name="Bob Ward" userId="6da7c2dd-8e2e-469f-a216-c384312e2a2d" providerId="ADAL" clId="{62870759-0822-402D-B25C-BB6298B1EE64}" dt="2023-11-03T02:52:48.217" v="59501" actId="1076"/>
          <ac:spMkLst>
            <pc:docMk/>
            <pc:sldMk cId="948597794" sldId="2147479597"/>
            <ac:spMk id="19" creationId="{1DD6C71F-90D2-232D-E3E3-78BEF0DB993A}"/>
          </ac:spMkLst>
        </pc:spChg>
        <pc:spChg chg="mod">
          <ac:chgData name="Bob Ward" userId="6da7c2dd-8e2e-469f-a216-c384312e2a2d" providerId="ADAL" clId="{62870759-0822-402D-B25C-BB6298B1EE64}" dt="2023-11-03T02:52:48.217" v="59501" actId="1076"/>
          <ac:spMkLst>
            <pc:docMk/>
            <pc:sldMk cId="948597794" sldId="2147479597"/>
            <ac:spMk id="20" creationId="{C4CB79B6-561C-D48D-B255-477E7A52100A}"/>
          </ac:spMkLst>
        </pc:spChg>
        <pc:spChg chg="mod">
          <ac:chgData name="Bob Ward" userId="6da7c2dd-8e2e-469f-a216-c384312e2a2d" providerId="ADAL" clId="{62870759-0822-402D-B25C-BB6298B1EE64}" dt="2023-11-03T02:52:48.217" v="59501" actId="1076"/>
          <ac:spMkLst>
            <pc:docMk/>
            <pc:sldMk cId="948597794" sldId="2147479597"/>
            <ac:spMk id="21" creationId="{CAB4F740-388C-7E94-0CF3-C7354341F581}"/>
          </ac:spMkLst>
        </pc:spChg>
        <pc:spChg chg="mod">
          <ac:chgData name="Bob Ward" userId="6da7c2dd-8e2e-469f-a216-c384312e2a2d" providerId="ADAL" clId="{62870759-0822-402D-B25C-BB6298B1EE64}" dt="2023-11-03T02:52:48.217" v="59501" actId="1076"/>
          <ac:spMkLst>
            <pc:docMk/>
            <pc:sldMk cId="948597794" sldId="2147479597"/>
            <ac:spMk id="22" creationId="{219E3E8E-6A94-9405-E42B-F58A27111F7E}"/>
          </ac:spMkLst>
        </pc:spChg>
        <pc:spChg chg="mod">
          <ac:chgData name="Bob Ward" userId="6da7c2dd-8e2e-469f-a216-c384312e2a2d" providerId="ADAL" clId="{62870759-0822-402D-B25C-BB6298B1EE64}" dt="2023-11-03T02:52:48.217" v="59501" actId="1076"/>
          <ac:spMkLst>
            <pc:docMk/>
            <pc:sldMk cId="948597794" sldId="2147479597"/>
            <ac:spMk id="23" creationId="{F895926D-DD21-5E46-B7F1-1D4476F716B5}"/>
          </ac:spMkLst>
        </pc:spChg>
        <pc:spChg chg="mod">
          <ac:chgData name="Bob Ward" userId="6da7c2dd-8e2e-469f-a216-c384312e2a2d" providerId="ADAL" clId="{62870759-0822-402D-B25C-BB6298B1EE64}" dt="2023-11-03T02:52:48.217" v="59501" actId="1076"/>
          <ac:spMkLst>
            <pc:docMk/>
            <pc:sldMk cId="948597794" sldId="2147479597"/>
            <ac:spMk id="24" creationId="{C30DF2D9-2178-2B43-9689-EDA02DC5F208}"/>
          </ac:spMkLst>
        </pc:spChg>
        <pc:spChg chg="mod">
          <ac:chgData name="Bob Ward" userId="6da7c2dd-8e2e-469f-a216-c384312e2a2d" providerId="ADAL" clId="{62870759-0822-402D-B25C-BB6298B1EE64}" dt="2023-11-03T02:52:48.217" v="59501" actId="1076"/>
          <ac:spMkLst>
            <pc:docMk/>
            <pc:sldMk cId="948597794" sldId="2147479597"/>
            <ac:spMk id="25" creationId="{615E5C61-932C-4040-A381-2DD9493DC794}"/>
          </ac:spMkLst>
        </pc:spChg>
        <pc:spChg chg="mod">
          <ac:chgData name="Bob Ward" userId="6da7c2dd-8e2e-469f-a216-c384312e2a2d" providerId="ADAL" clId="{62870759-0822-402D-B25C-BB6298B1EE64}" dt="2023-11-03T02:52:48.217" v="59501" actId="1076"/>
          <ac:spMkLst>
            <pc:docMk/>
            <pc:sldMk cId="948597794" sldId="2147479597"/>
            <ac:spMk id="26" creationId="{56241EBB-11FE-BA4A-B295-EDD8BAEFF854}"/>
          </ac:spMkLst>
        </pc:spChg>
        <pc:spChg chg="mod">
          <ac:chgData name="Bob Ward" userId="6da7c2dd-8e2e-469f-a216-c384312e2a2d" providerId="ADAL" clId="{62870759-0822-402D-B25C-BB6298B1EE64}" dt="2023-11-03T02:52:48.217" v="59501" actId="1076"/>
          <ac:spMkLst>
            <pc:docMk/>
            <pc:sldMk cId="948597794" sldId="2147479597"/>
            <ac:spMk id="27" creationId="{07630FBC-41DD-DC46-8546-034EECD6F6B9}"/>
          </ac:spMkLst>
        </pc:spChg>
        <pc:spChg chg="mod">
          <ac:chgData name="Bob Ward" userId="6da7c2dd-8e2e-469f-a216-c384312e2a2d" providerId="ADAL" clId="{62870759-0822-402D-B25C-BB6298B1EE64}" dt="2023-11-03T02:52:48.217" v="59501" actId="1076"/>
          <ac:spMkLst>
            <pc:docMk/>
            <pc:sldMk cId="948597794" sldId="2147479597"/>
            <ac:spMk id="28" creationId="{E8D6A656-E9C2-6852-414A-A13DD79B51AE}"/>
          </ac:spMkLst>
        </pc:spChg>
        <pc:spChg chg="mod">
          <ac:chgData name="Bob Ward" userId="6da7c2dd-8e2e-469f-a216-c384312e2a2d" providerId="ADAL" clId="{62870759-0822-402D-B25C-BB6298B1EE64}" dt="2023-11-03T02:52:48.217" v="59501" actId="1076"/>
          <ac:spMkLst>
            <pc:docMk/>
            <pc:sldMk cId="948597794" sldId="2147479597"/>
            <ac:spMk id="29" creationId="{0885E805-8A5E-EB47-B49E-7A4D0B19799E}"/>
          </ac:spMkLst>
        </pc:spChg>
        <pc:spChg chg="mod">
          <ac:chgData name="Bob Ward" userId="6da7c2dd-8e2e-469f-a216-c384312e2a2d" providerId="ADAL" clId="{62870759-0822-402D-B25C-BB6298B1EE64}" dt="2023-11-03T02:52:48.217" v="59501" actId="1076"/>
          <ac:spMkLst>
            <pc:docMk/>
            <pc:sldMk cId="948597794" sldId="2147479597"/>
            <ac:spMk id="30" creationId="{23161305-3392-554B-89F8-265E31446D35}"/>
          </ac:spMkLst>
        </pc:spChg>
        <pc:spChg chg="mod">
          <ac:chgData name="Bob Ward" userId="6da7c2dd-8e2e-469f-a216-c384312e2a2d" providerId="ADAL" clId="{62870759-0822-402D-B25C-BB6298B1EE64}" dt="2023-11-03T02:52:48.217" v="59501" actId="1076"/>
          <ac:spMkLst>
            <pc:docMk/>
            <pc:sldMk cId="948597794" sldId="2147479597"/>
            <ac:spMk id="41" creationId="{926A6900-F56B-9F44-9882-9369DF79082B}"/>
          </ac:spMkLst>
        </pc:spChg>
        <pc:spChg chg="mod">
          <ac:chgData name="Bob Ward" userId="6da7c2dd-8e2e-469f-a216-c384312e2a2d" providerId="ADAL" clId="{62870759-0822-402D-B25C-BB6298B1EE64}" dt="2023-11-03T02:52:48.217" v="59501" actId="1076"/>
          <ac:spMkLst>
            <pc:docMk/>
            <pc:sldMk cId="948597794" sldId="2147479597"/>
            <ac:spMk id="42" creationId="{98229226-4805-CA4D-A820-F163AE0F92E2}"/>
          </ac:spMkLst>
        </pc:spChg>
        <pc:spChg chg="mod">
          <ac:chgData name="Bob Ward" userId="6da7c2dd-8e2e-469f-a216-c384312e2a2d" providerId="ADAL" clId="{62870759-0822-402D-B25C-BB6298B1EE64}" dt="2023-11-03T02:52:48.217" v="59501" actId="1076"/>
          <ac:spMkLst>
            <pc:docMk/>
            <pc:sldMk cId="948597794" sldId="2147479597"/>
            <ac:spMk id="48" creationId="{64C6C64C-B37F-0947-A525-640A6DE6683A}"/>
          </ac:spMkLst>
        </pc:spChg>
        <pc:spChg chg="mod">
          <ac:chgData name="Bob Ward" userId="6da7c2dd-8e2e-469f-a216-c384312e2a2d" providerId="ADAL" clId="{62870759-0822-402D-B25C-BB6298B1EE64}" dt="2023-11-03T02:52:48.217" v="59501" actId="1076"/>
          <ac:spMkLst>
            <pc:docMk/>
            <pc:sldMk cId="948597794" sldId="2147479597"/>
            <ac:spMk id="49" creationId="{9E41372D-D79C-5F4A-B5C1-015CF03924E0}"/>
          </ac:spMkLst>
        </pc:spChg>
        <pc:spChg chg="mod">
          <ac:chgData name="Bob Ward" userId="6da7c2dd-8e2e-469f-a216-c384312e2a2d" providerId="ADAL" clId="{62870759-0822-402D-B25C-BB6298B1EE64}" dt="2023-11-03T02:52:48.217" v="59501" actId="1076"/>
          <ac:spMkLst>
            <pc:docMk/>
            <pc:sldMk cId="948597794" sldId="2147479597"/>
            <ac:spMk id="51" creationId="{D80B75EC-3884-EF41-81CB-C2933801A571}"/>
          </ac:spMkLst>
        </pc:spChg>
        <pc:spChg chg="mod">
          <ac:chgData name="Bob Ward" userId="6da7c2dd-8e2e-469f-a216-c384312e2a2d" providerId="ADAL" clId="{62870759-0822-402D-B25C-BB6298B1EE64}" dt="2023-11-03T02:52:48.217" v="59501" actId="1076"/>
          <ac:spMkLst>
            <pc:docMk/>
            <pc:sldMk cId="948597794" sldId="2147479597"/>
            <ac:spMk id="52" creationId="{C040F6CB-7687-9446-99B4-2BE378C0FB5C}"/>
          </ac:spMkLst>
        </pc:spChg>
        <pc:spChg chg="mod">
          <ac:chgData name="Bob Ward" userId="6da7c2dd-8e2e-469f-a216-c384312e2a2d" providerId="ADAL" clId="{62870759-0822-402D-B25C-BB6298B1EE64}" dt="2023-11-03T02:52:48.217" v="59501" actId="1076"/>
          <ac:spMkLst>
            <pc:docMk/>
            <pc:sldMk cId="948597794" sldId="2147479597"/>
            <ac:spMk id="53" creationId="{1802195B-4754-BD40-BF09-AF37FC057C45}"/>
          </ac:spMkLst>
        </pc:spChg>
        <pc:spChg chg="mod">
          <ac:chgData name="Bob Ward" userId="6da7c2dd-8e2e-469f-a216-c384312e2a2d" providerId="ADAL" clId="{62870759-0822-402D-B25C-BB6298B1EE64}" dt="2023-11-03T02:52:48.217" v="59501" actId="1076"/>
          <ac:spMkLst>
            <pc:docMk/>
            <pc:sldMk cId="948597794" sldId="2147479597"/>
            <ac:spMk id="55" creationId="{93FE233F-3B62-7444-A56B-8EE3082D88F5}"/>
          </ac:spMkLst>
        </pc:spChg>
        <pc:spChg chg="mod">
          <ac:chgData name="Bob Ward" userId="6da7c2dd-8e2e-469f-a216-c384312e2a2d" providerId="ADAL" clId="{62870759-0822-402D-B25C-BB6298B1EE64}" dt="2023-11-03T02:52:48.217" v="59501" actId="1076"/>
          <ac:spMkLst>
            <pc:docMk/>
            <pc:sldMk cId="948597794" sldId="2147479597"/>
            <ac:spMk id="61" creationId="{45184968-8AAA-9A4D-BCBF-CD16E0F33B60}"/>
          </ac:spMkLst>
        </pc:spChg>
        <pc:spChg chg="mod">
          <ac:chgData name="Bob Ward" userId="6da7c2dd-8e2e-469f-a216-c384312e2a2d" providerId="ADAL" clId="{62870759-0822-402D-B25C-BB6298B1EE64}" dt="2023-11-03T02:52:48.217" v="59501" actId="1076"/>
          <ac:spMkLst>
            <pc:docMk/>
            <pc:sldMk cId="948597794" sldId="2147479597"/>
            <ac:spMk id="62" creationId="{B17871E2-DAD2-0448-B2C7-C5CCF2D6F796}"/>
          </ac:spMkLst>
        </pc:spChg>
        <pc:spChg chg="mod">
          <ac:chgData name="Bob Ward" userId="6da7c2dd-8e2e-469f-a216-c384312e2a2d" providerId="ADAL" clId="{62870759-0822-402D-B25C-BB6298B1EE64}" dt="2023-11-03T02:52:48.217" v="59501" actId="1076"/>
          <ac:spMkLst>
            <pc:docMk/>
            <pc:sldMk cId="948597794" sldId="2147479597"/>
            <ac:spMk id="63" creationId="{1266583B-857B-D74E-81D2-0ABE941EBBA9}"/>
          </ac:spMkLst>
        </pc:spChg>
        <pc:spChg chg="mod">
          <ac:chgData name="Bob Ward" userId="6da7c2dd-8e2e-469f-a216-c384312e2a2d" providerId="ADAL" clId="{62870759-0822-402D-B25C-BB6298B1EE64}" dt="2023-11-03T02:52:48.217" v="59501" actId="1076"/>
          <ac:spMkLst>
            <pc:docMk/>
            <pc:sldMk cId="948597794" sldId="2147479597"/>
            <ac:spMk id="67" creationId="{E4BA84F3-B118-3A4B-8DBE-96196DED89A0}"/>
          </ac:spMkLst>
        </pc:spChg>
        <pc:spChg chg="mod">
          <ac:chgData name="Bob Ward" userId="6da7c2dd-8e2e-469f-a216-c384312e2a2d" providerId="ADAL" clId="{62870759-0822-402D-B25C-BB6298B1EE64}" dt="2023-11-03T02:52:48.217" v="59501" actId="1076"/>
          <ac:spMkLst>
            <pc:docMk/>
            <pc:sldMk cId="948597794" sldId="2147479597"/>
            <ac:spMk id="69" creationId="{82F93830-07E5-6D47-A119-D7808BE38AF9}"/>
          </ac:spMkLst>
        </pc:spChg>
        <pc:spChg chg="mod">
          <ac:chgData name="Bob Ward" userId="6da7c2dd-8e2e-469f-a216-c384312e2a2d" providerId="ADAL" clId="{62870759-0822-402D-B25C-BB6298B1EE64}" dt="2023-11-03T02:52:48.217" v="59501" actId="1076"/>
          <ac:spMkLst>
            <pc:docMk/>
            <pc:sldMk cId="948597794" sldId="2147479597"/>
            <ac:spMk id="70" creationId="{499A04E5-DF9B-7E49-9616-D9B7483AA1CD}"/>
          </ac:spMkLst>
        </pc:spChg>
        <pc:spChg chg="mod">
          <ac:chgData name="Bob Ward" userId="6da7c2dd-8e2e-469f-a216-c384312e2a2d" providerId="ADAL" clId="{62870759-0822-402D-B25C-BB6298B1EE64}" dt="2023-11-03T02:52:48.217" v="59501" actId="1076"/>
          <ac:spMkLst>
            <pc:docMk/>
            <pc:sldMk cId="948597794" sldId="2147479597"/>
            <ac:spMk id="72" creationId="{421081FB-9D24-4495-0400-C7392D81F5E1}"/>
          </ac:spMkLst>
        </pc:spChg>
        <pc:spChg chg="mod">
          <ac:chgData name="Bob Ward" userId="6da7c2dd-8e2e-469f-a216-c384312e2a2d" providerId="ADAL" clId="{62870759-0822-402D-B25C-BB6298B1EE64}" dt="2023-11-03T02:52:48.217" v="59501" actId="1076"/>
          <ac:spMkLst>
            <pc:docMk/>
            <pc:sldMk cId="948597794" sldId="2147479597"/>
            <ac:spMk id="73" creationId="{642D2E80-5A90-2242-B8CA-668CCA4AAA97}"/>
          </ac:spMkLst>
        </pc:spChg>
        <pc:spChg chg="mod">
          <ac:chgData name="Bob Ward" userId="6da7c2dd-8e2e-469f-a216-c384312e2a2d" providerId="ADAL" clId="{62870759-0822-402D-B25C-BB6298B1EE64}" dt="2023-11-03T02:52:48.217" v="59501" actId="1076"/>
          <ac:spMkLst>
            <pc:docMk/>
            <pc:sldMk cId="948597794" sldId="2147479597"/>
            <ac:spMk id="74" creationId="{840800DD-3698-6248-9ED2-6CBA363EFBD0}"/>
          </ac:spMkLst>
        </pc:spChg>
        <pc:spChg chg="mod">
          <ac:chgData name="Bob Ward" userId="6da7c2dd-8e2e-469f-a216-c384312e2a2d" providerId="ADAL" clId="{62870759-0822-402D-B25C-BB6298B1EE64}" dt="2023-11-03T02:52:48.217" v="59501" actId="1076"/>
          <ac:spMkLst>
            <pc:docMk/>
            <pc:sldMk cId="948597794" sldId="2147479597"/>
            <ac:spMk id="77" creationId="{5D711D62-8A66-7B47-9694-8CCDAC801635}"/>
          </ac:spMkLst>
        </pc:spChg>
        <pc:spChg chg="mod">
          <ac:chgData name="Bob Ward" userId="6da7c2dd-8e2e-469f-a216-c384312e2a2d" providerId="ADAL" clId="{62870759-0822-402D-B25C-BB6298B1EE64}" dt="2023-11-03T02:52:48.217" v="59501" actId="1076"/>
          <ac:spMkLst>
            <pc:docMk/>
            <pc:sldMk cId="948597794" sldId="2147479597"/>
            <ac:spMk id="78" creationId="{2CD68D1A-12AB-594E-A4B4-C655F0FC4F7F}"/>
          </ac:spMkLst>
        </pc:spChg>
        <pc:spChg chg="mod">
          <ac:chgData name="Bob Ward" userId="6da7c2dd-8e2e-469f-a216-c384312e2a2d" providerId="ADAL" clId="{62870759-0822-402D-B25C-BB6298B1EE64}" dt="2023-11-03T02:52:48.217" v="59501" actId="1076"/>
          <ac:spMkLst>
            <pc:docMk/>
            <pc:sldMk cId="948597794" sldId="2147479597"/>
            <ac:spMk id="79" creationId="{1129E4F9-8671-1F4E-BE35-9A44BB65B766}"/>
          </ac:spMkLst>
        </pc:spChg>
        <pc:spChg chg="mod">
          <ac:chgData name="Bob Ward" userId="6da7c2dd-8e2e-469f-a216-c384312e2a2d" providerId="ADAL" clId="{62870759-0822-402D-B25C-BB6298B1EE64}" dt="2023-11-03T02:52:48.217" v="59501" actId="1076"/>
          <ac:spMkLst>
            <pc:docMk/>
            <pc:sldMk cId="948597794" sldId="2147479597"/>
            <ac:spMk id="80" creationId="{1C59A7BC-C015-5041-8134-B629FF75E8CB}"/>
          </ac:spMkLst>
        </pc:spChg>
        <pc:spChg chg="mod">
          <ac:chgData name="Bob Ward" userId="6da7c2dd-8e2e-469f-a216-c384312e2a2d" providerId="ADAL" clId="{62870759-0822-402D-B25C-BB6298B1EE64}" dt="2023-11-03T02:52:48.217" v="59501" actId="1076"/>
          <ac:spMkLst>
            <pc:docMk/>
            <pc:sldMk cId="948597794" sldId="2147479597"/>
            <ac:spMk id="81" creationId="{65A4ABFB-1EAE-8546-A4C4-64E0F1B70292}"/>
          </ac:spMkLst>
        </pc:spChg>
        <pc:spChg chg="mod">
          <ac:chgData name="Bob Ward" userId="6da7c2dd-8e2e-469f-a216-c384312e2a2d" providerId="ADAL" clId="{62870759-0822-402D-B25C-BB6298B1EE64}" dt="2023-11-03T02:52:48.217" v="59501" actId="1076"/>
          <ac:spMkLst>
            <pc:docMk/>
            <pc:sldMk cId="948597794" sldId="2147479597"/>
            <ac:spMk id="82" creationId="{153B47D2-87C2-0E4B-ABD8-3466F9AFAC01}"/>
          </ac:spMkLst>
        </pc:spChg>
        <pc:spChg chg="mod">
          <ac:chgData name="Bob Ward" userId="6da7c2dd-8e2e-469f-a216-c384312e2a2d" providerId="ADAL" clId="{62870759-0822-402D-B25C-BB6298B1EE64}" dt="2023-11-03T02:52:48.217" v="59501" actId="1076"/>
          <ac:spMkLst>
            <pc:docMk/>
            <pc:sldMk cId="948597794" sldId="2147479597"/>
            <ac:spMk id="83" creationId="{7A902C98-805A-2F40-A86F-D3AD64D028EA}"/>
          </ac:spMkLst>
        </pc:spChg>
        <pc:spChg chg="mod">
          <ac:chgData name="Bob Ward" userId="6da7c2dd-8e2e-469f-a216-c384312e2a2d" providerId="ADAL" clId="{62870759-0822-402D-B25C-BB6298B1EE64}" dt="2023-11-03T02:52:48.217" v="59501" actId="1076"/>
          <ac:spMkLst>
            <pc:docMk/>
            <pc:sldMk cId="948597794" sldId="2147479597"/>
            <ac:spMk id="87" creationId="{3EFB4B5C-D381-E3DB-9728-60D3D43911E9}"/>
          </ac:spMkLst>
        </pc:spChg>
        <pc:spChg chg="mod">
          <ac:chgData name="Bob Ward" userId="6da7c2dd-8e2e-469f-a216-c384312e2a2d" providerId="ADAL" clId="{62870759-0822-402D-B25C-BB6298B1EE64}" dt="2023-11-03T02:52:48.217" v="59501" actId="1076"/>
          <ac:spMkLst>
            <pc:docMk/>
            <pc:sldMk cId="948597794" sldId="2147479597"/>
            <ac:spMk id="88" creationId="{C8651297-03FC-164C-B0A7-9D183251EDDF}"/>
          </ac:spMkLst>
        </pc:spChg>
        <pc:spChg chg="mod">
          <ac:chgData name="Bob Ward" userId="6da7c2dd-8e2e-469f-a216-c384312e2a2d" providerId="ADAL" clId="{62870759-0822-402D-B25C-BB6298B1EE64}" dt="2023-11-03T02:52:48.217" v="59501" actId="1076"/>
          <ac:spMkLst>
            <pc:docMk/>
            <pc:sldMk cId="948597794" sldId="2147479597"/>
            <ac:spMk id="90" creationId="{1C23ABD5-8667-CD44-BB78-2ED6B738880D}"/>
          </ac:spMkLst>
        </pc:spChg>
        <pc:spChg chg="mod">
          <ac:chgData name="Bob Ward" userId="6da7c2dd-8e2e-469f-a216-c384312e2a2d" providerId="ADAL" clId="{62870759-0822-402D-B25C-BB6298B1EE64}" dt="2023-11-03T02:52:48.217" v="59501" actId="1076"/>
          <ac:spMkLst>
            <pc:docMk/>
            <pc:sldMk cId="948597794" sldId="2147479597"/>
            <ac:spMk id="91" creationId="{F20192E9-94D7-8146-A28E-BC184AA36016}"/>
          </ac:spMkLst>
        </pc:spChg>
        <pc:spChg chg="mod">
          <ac:chgData name="Bob Ward" userId="6da7c2dd-8e2e-469f-a216-c384312e2a2d" providerId="ADAL" clId="{62870759-0822-402D-B25C-BB6298B1EE64}" dt="2023-11-03T02:52:48.217" v="59501" actId="1076"/>
          <ac:spMkLst>
            <pc:docMk/>
            <pc:sldMk cId="948597794" sldId="2147479597"/>
            <ac:spMk id="92" creationId="{AE544E35-B0A7-5D46-82F6-05E065286F62}"/>
          </ac:spMkLst>
        </pc:spChg>
        <pc:spChg chg="mod">
          <ac:chgData name="Bob Ward" userId="6da7c2dd-8e2e-469f-a216-c384312e2a2d" providerId="ADAL" clId="{62870759-0822-402D-B25C-BB6298B1EE64}" dt="2023-11-03T02:52:48.217" v="59501" actId="1076"/>
          <ac:spMkLst>
            <pc:docMk/>
            <pc:sldMk cId="948597794" sldId="2147479597"/>
            <ac:spMk id="93" creationId="{1D4DC5C6-E338-E944-9D95-B39DAB031B11}"/>
          </ac:spMkLst>
        </pc:spChg>
        <pc:spChg chg="mod">
          <ac:chgData name="Bob Ward" userId="6da7c2dd-8e2e-469f-a216-c384312e2a2d" providerId="ADAL" clId="{62870759-0822-402D-B25C-BB6298B1EE64}" dt="2023-11-03T02:52:48.217" v="59501" actId="1076"/>
          <ac:spMkLst>
            <pc:docMk/>
            <pc:sldMk cId="948597794" sldId="2147479597"/>
            <ac:spMk id="94" creationId="{A1BD3E34-BB38-4547-BFCD-FC5A54672B13}"/>
          </ac:spMkLst>
        </pc:spChg>
        <pc:spChg chg="mod">
          <ac:chgData name="Bob Ward" userId="6da7c2dd-8e2e-469f-a216-c384312e2a2d" providerId="ADAL" clId="{62870759-0822-402D-B25C-BB6298B1EE64}" dt="2023-11-03T02:52:48.217" v="59501" actId="1076"/>
          <ac:spMkLst>
            <pc:docMk/>
            <pc:sldMk cId="948597794" sldId="2147479597"/>
            <ac:spMk id="96" creationId="{6D021827-A39C-5143-89AD-05D5EF782A38}"/>
          </ac:spMkLst>
        </pc:spChg>
        <pc:spChg chg="mod">
          <ac:chgData name="Bob Ward" userId="6da7c2dd-8e2e-469f-a216-c384312e2a2d" providerId="ADAL" clId="{62870759-0822-402D-B25C-BB6298B1EE64}" dt="2023-11-03T02:52:48.217" v="59501" actId="1076"/>
          <ac:spMkLst>
            <pc:docMk/>
            <pc:sldMk cId="948597794" sldId="2147479597"/>
            <ac:spMk id="97" creationId="{864B026D-B51A-334D-862B-15714C585310}"/>
          </ac:spMkLst>
        </pc:spChg>
        <pc:spChg chg="mod">
          <ac:chgData name="Bob Ward" userId="6da7c2dd-8e2e-469f-a216-c384312e2a2d" providerId="ADAL" clId="{62870759-0822-402D-B25C-BB6298B1EE64}" dt="2023-11-03T02:52:48.217" v="59501" actId="1076"/>
          <ac:spMkLst>
            <pc:docMk/>
            <pc:sldMk cId="948597794" sldId="2147479597"/>
            <ac:spMk id="98" creationId="{03E82CA1-5F7E-5B44-88A8-320E119FF958}"/>
          </ac:spMkLst>
        </pc:spChg>
        <pc:spChg chg="mod">
          <ac:chgData name="Bob Ward" userId="6da7c2dd-8e2e-469f-a216-c384312e2a2d" providerId="ADAL" clId="{62870759-0822-402D-B25C-BB6298B1EE64}" dt="2023-11-03T02:52:48.217" v="59501" actId="1076"/>
          <ac:spMkLst>
            <pc:docMk/>
            <pc:sldMk cId="948597794" sldId="2147479597"/>
            <ac:spMk id="99" creationId="{8AE01682-C5AC-4144-8F61-BBA10CD64594}"/>
          </ac:spMkLst>
        </pc:spChg>
        <pc:spChg chg="mod">
          <ac:chgData name="Bob Ward" userId="6da7c2dd-8e2e-469f-a216-c384312e2a2d" providerId="ADAL" clId="{62870759-0822-402D-B25C-BB6298B1EE64}" dt="2023-11-03T02:52:48.217" v="59501" actId="1076"/>
          <ac:spMkLst>
            <pc:docMk/>
            <pc:sldMk cId="948597794" sldId="2147479597"/>
            <ac:spMk id="100" creationId="{ABF60600-6DA7-4749-8A78-07CD4E6CD8E5}"/>
          </ac:spMkLst>
        </pc:spChg>
        <pc:spChg chg="mod">
          <ac:chgData name="Bob Ward" userId="6da7c2dd-8e2e-469f-a216-c384312e2a2d" providerId="ADAL" clId="{62870759-0822-402D-B25C-BB6298B1EE64}" dt="2023-11-03T02:52:48.217" v="59501" actId="1076"/>
          <ac:spMkLst>
            <pc:docMk/>
            <pc:sldMk cId="948597794" sldId="2147479597"/>
            <ac:spMk id="102" creationId="{8A7B32F8-A438-3A4E-96E6-E7F53C95D85C}"/>
          </ac:spMkLst>
        </pc:spChg>
        <pc:spChg chg="mod">
          <ac:chgData name="Bob Ward" userId="6da7c2dd-8e2e-469f-a216-c384312e2a2d" providerId="ADAL" clId="{62870759-0822-402D-B25C-BB6298B1EE64}" dt="2023-11-03T02:52:48.217" v="59501" actId="1076"/>
          <ac:spMkLst>
            <pc:docMk/>
            <pc:sldMk cId="948597794" sldId="2147479597"/>
            <ac:spMk id="103" creationId="{4B8BD096-A242-0C45-B3BE-BC88ED56FA04}"/>
          </ac:spMkLst>
        </pc:spChg>
        <pc:spChg chg="mod">
          <ac:chgData name="Bob Ward" userId="6da7c2dd-8e2e-469f-a216-c384312e2a2d" providerId="ADAL" clId="{62870759-0822-402D-B25C-BB6298B1EE64}" dt="2023-11-03T02:52:48.217" v="59501" actId="1076"/>
          <ac:spMkLst>
            <pc:docMk/>
            <pc:sldMk cId="948597794" sldId="2147479597"/>
            <ac:spMk id="104" creationId="{68B953C0-4752-A842-9803-9FC2E1F04B9F}"/>
          </ac:spMkLst>
        </pc:spChg>
        <pc:spChg chg="mod">
          <ac:chgData name="Bob Ward" userId="6da7c2dd-8e2e-469f-a216-c384312e2a2d" providerId="ADAL" clId="{62870759-0822-402D-B25C-BB6298B1EE64}" dt="2023-11-03T02:52:48.217" v="59501" actId="1076"/>
          <ac:spMkLst>
            <pc:docMk/>
            <pc:sldMk cId="948597794" sldId="2147479597"/>
            <ac:spMk id="105" creationId="{8EC69784-6C5C-4240-9082-80320818E309}"/>
          </ac:spMkLst>
        </pc:spChg>
        <pc:spChg chg="mod">
          <ac:chgData name="Bob Ward" userId="6da7c2dd-8e2e-469f-a216-c384312e2a2d" providerId="ADAL" clId="{62870759-0822-402D-B25C-BB6298B1EE64}" dt="2023-11-03T02:52:48.217" v="59501" actId="1076"/>
          <ac:spMkLst>
            <pc:docMk/>
            <pc:sldMk cId="948597794" sldId="2147479597"/>
            <ac:spMk id="106" creationId="{4E4EE495-92FF-FE4D-9605-BA3AC678AFA5}"/>
          </ac:spMkLst>
        </pc:spChg>
        <pc:spChg chg="mod">
          <ac:chgData name="Bob Ward" userId="6da7c2dd-8e2e-469f-a216-c384312e2a2d" providerId="ADAL" clId="{62870759-0822-402D-B25C-BB6298B1EE64}" dt="2023-11-03T02:52:48.217" v="59501" actId="1076"/>
          <ac:spMkLst>
            <pc:docMk/>
            <pc:sldMk cId="948597794" sldId="2147479597"/>
            <ac:spMk id="107" creationId="{69949680-F5E9-5142-A484-38A1660F11E9}"/>
          </ac:spMkLst>
        </pc:spChg>
        <pc:spChg chg="mod">
          <ac:chgData name="Bob Ward" userId="6da7c2dd-8e2e-469f-a216-c384312e2a2d" providerId="ADAL" clId="{62870759-0822-402D-B25C-BB6298B1EE64}" dt="2023-11-03T02:52:48.217" v="59501" actId="1076"/>
          <ac:spMkLst>
            <pc:docMk/>
            <pc:sldMk cId="948597794" sldId="2147479597"/>
            <ac:spMk id="108" creationId="{69C94765-17A5-1A00-DA0C-732844CCBAB8}"/>
          </ac:spMkLst>
        </pc:spChg>
        <pc:spChg chg="mod">
          <ac:chgData name="Bob Ward" userId="6da7c2dd-8e2e-469f-a216-c384312e2a2d" providerId="ADAL" clId="{62870759-0822-402D-B25C-BB6298B1EE64}" dt="2023-11-03T02:52:48.217" v="59501" actId="1076"/>
          <ac:spMkLst>
            <pc:docMk/>
            <pc:sldMk cId="948597794" sldId="2147479597"/>
            <ac:spMk id="109" creationId="{4C7A1F04-9642-4042-A9B7-6555FC13B4A2}"/>
          </ac:spMkLst>
        </pc:spChg>
        <pc:spChg chg="mod">
          <ac:chgData name="Bob Ward" userId="6da7c2dd-8e2e-469f-a216-c384312e2a2d" providerId="ADAL" clId="{62870759-0822-402D-B25C-BB6298B1EE64}" dt="2023-11-03T02:52:48.217" v="59501" actId="1076"/>
          <ac:spMkLst>
            <pc:docMk/>
            <pc:sldMk cId="948597794" sldId="2147479597"/>
            <ac:spMk id="110" creationId="{2E556BFA-A6CA-F348-9375-5E903FC05C70}"/>
          </ac:spMkLst>
        </pc:spChg>
        <pc:spChg chg="mod">
          <ac:chgData name="Bob Ward" userId="6da7c2dd-8e2e-469f-a216-c384312e2a2d" providerId="ADAL" clId="{62870759-0822-402D-B25C-BB6298B1EE64}" dt="2023-11-03T02:52:48.217" v="59501" actId="1076"/>
          <ac:spMkLst>
            <pc:docMk/>
            <pc:sldMk cId="948597794" sldId="2147479597"/>
            <ac:spMk id="111" creationId="{C086695A-C5AF-AB8B-75C1-2ADD509E1CB1}"/>
          </ac:spMkLst>
        </pc:spChg>
        <pc:spChg chg="mod">
          <ac:chgData name="Bob Ward" userId="6da7c2dd-8e2e-469f-a216-c384312e2a2d" providerId="ADAL" clId="{62870759-0822-402D-B25C-BB6298B1EE64}" dt="2023-11-03T02:52:48.217" v="59501" actId="1076"/>
          <ac:spMkLst>
            <pc:docMk/>
            <pc:sldMk cId="948597794" sldId="2147479597"/>
            <ac:spMk id="112" creationId="{024809EE-1F70-4250-ED83-66F54B72124C}"/>
          </ac:spMkLst>
        </pc:spChg>
        <pc:spChg chg="mod">
          <ac:chgData name="Bob Ward" userId="6da7c2dd-8e2e-469f-a216-c384312e2a2d" providerId="ADAL" clId="{62870759-0822-402D-B25C-BB6298B1EE64}" dt="2023-11-03T02:52:48.217" v="59501" actId="1076"/>
          <ac:spMkLst>
            <pc:docMk/>
            <pc:sldMk cId="948597794" sldId="2147479597"/>
            <ac:spMk id="113" creationId="{6954D506-77EC-7BA1-0006-B3188FEF118D}"/>
          </ac:spMkLst>
        </pc:spChg>
        <pc:spChg chg="mod">
          <ac:chgData name="Bob Ward" userId="6da7c2dd-8e2e-469f-a216-c384312e2a2d" providerId="ADAL" clId="{62870759-0822-402D-B25C-BB6298B1EE64}" dt="2023-11-03T02:52:48.217" v="59501" actId="1076"/>
          <ac:spMkLst>
            <pc:docMk/>
            <pc:sldMk cId="948597794" sldId="2147479597"/>
            <ac:spMk id="115" creationId="{DF7C7896-E9DA-07D0-68CB-66637FCD93DD}"/>
          </ac:spMkLst>
        </pc:spChg>
        <pc:spChg chg="mod">
          <ac:chgData name="Bob Ward" userId="6da7c2dd-8e2e-469f-a216-c384312e2a2d" providerId="ADAL" clId="{62870759-0822-402D-B25C-BB6298B1EE64}" dt="2023-11-03T02:52:48.217" v="59501" actId="1076"/>
          <ac:spMkLst>
            <pc:docMk/>
            <pc:sldMk cId="948597794" sldId="2147479597"/>
            <ac:spMk id="116" creationId="{FE4B37E1-D564-1288-B556-E6DE2978D6D0}"/>
          </ac:spMkLst>
        </pc:spChg>
        <pc:spChg chg="mod">
          <ac:chgData name="Bob Ward" userId="6da7c2dd-8e2e-469f-a216-c384312e2a2d" providerId="ADAL" clId="{62870759-0822-402D-B25C-BB6298B1EE64}" dt="2023-11-03T02:52:48.217" v="59501" actId="1076"/>
          <ac:spMkLst>
            <pc:docMk/>
            <pc:sldMk cId="948597794" sldId="2147479597"/>
            <ac:spMk id="118" creationId="{5C477431-D1AB-9148-9D36-34E3C455B49B}"/>
          </ac:spMkLst>
        </pc:spChg>
        <pc:spChg chg="mod">
          <ac:chgData name="Bob Ward" userId="6da7c2dd-8e2e-469f-a216-c384312e2a2d" providerId="ADAL" clId="{62870759-0822-402D-B25C-BB6298B1EE64}" dt="2023-11-03T02:52:48.217" v="59501" actId="1076"/>
          <ac:spMkLst>
            <pc:docMk/>
            <pc:sldMk cId="948597794" sldId="2147479597"/>
            <ac:spMk id="119" creationId="{F37EC9DA-22FD-4245-A662-C2B476F5A874}"/>
          </ac:spMkLst>
        </pc:spChg>
        <pc:spChg chg="mod">
          <ac:chgData name="Bob Ward" userId="6da7c2dd-8e2e-469f-a216-c384312e2a2d" providerId="ADAL" clId="{62870759-0822-402D-B25C-BB6298B1EE64}" dt="2023-11-03T02:52:48.217" v="59501" actId="1076"/>
          <ac:spMkLst>
            <pc:docMk/>
            <pc:sldMk cId="948597794" sldId="2147479597"/>
            <ac:spMk id="120" creationId="{4C5C020A-BE4E-CD42-8234-0DA27558C6C4}"/>
          </ac:spMkLst>
        </pc:spChg>
        <pc:spChg chg="mod">
          <ac:chgData name="Bob Ward" userId="6da7c2dd-8e2e-469f-a216-c384312e2a2d" providerId="ADAL" clId="{62870759-0822-402D-B25C-BB6298B1EE64}" dt="2023-11-03T02:52:48.217" v="59501" actId="1076"/>
          <ac:spMkLst>
            <pc:docMk/>
            <pc:sldMk cId="948597794" sldId="2147479597"/>
            <ac:spMk id="121" creationId="{2A8A8E96-6974-1749-A525-C21FB558C10A}"/>
          </ac:spMkLst>
        </pc:spChg>
        <pc:spChg chg="mod">
          <ac:chgData name="Bob Ward" userId="6da7c2dd-8e2e-469f-a216-c384312e2a2d" providerId="ADAL" clId="{62870759-0822-402D-B25C-BB6298B1EE64}" dt="2023-11-03T02:52:48.217" v="59501" actId="1076"/>
          <ac:spMkLst>
            <pc:docMk/>
            <pc:sldMk cId="948597794" sldId="2147479597"/>
            <ac:spMk id="122" creationId="{FFF60876-35A6-1940-AA6B-A01B34924169}"/>
          </ac:spMkLst>
        </pc:spChg>
        <pc:spChg chg="mod">
          <ac:chgData name="Bob Ward" userId="6da7c2dd-8e2e-469f-a216-c384312e2a2d" providerId="ADAL" clId="{62870759-0822-402D-B25C-BB6298B1EE64}" dt="2023-11-03T02:52:48.217" v="59501" actId="1076"/>
          <ac:spMkLst>
            <pc:docMk/>
            <pc:sldMk cId="948597794" sldId="2147479597"/>
            <ac:spMk id="123" creationId="{30A8E0AB-783F-2F49-9A9A-114EB3305DF5}"/>
          </ac:spMkLst>
        </pc:spChg>
        <pc:spChg chg="mod">
          <ac:chgData name="Bob Ward" userId="6da7c2dd-8e2e-469f-a216-c384312e2a2d" providerId="ADAL" clId="{62870759-0822-402D-B25C-BB6298B1EE64}" dt="2023-11-03T02:52:48.217" v="59501" actId="1076"/>
          <ac:spMkLst>
            <pc:docMk/>
            <pc:sldMk cId="948597794" sldId="2147479597"/>
            <ac:spMk id="124" creationId="{1E420951-92F8-004F-8C5D-4E0923FCCD96}"/>
          </ac:spMkLst>
        </pc:spChg>
        <pc:spChg chg="mod">
          <ac:chgData name="Bob Ward" userId="6da7c2dd-8e2e-469f-a216-c384312e2a2d" providerId="ADAL" clId="{62870759-0822-402D-B25C-BB6298B1EE64}" dt="2023-11-03T02:52:48.217" v="59501" actId="1076"/>
          <ac:spMkLst>
            <pc:docMk/>
            <pc:sldMk cId="948597794" sldId="2147479597"/>
            <ac:spMk id="128" creationId="{9CA91E30-13F6-C54B-92C1-F3FD788BB014}"/>
          </ac:spMkLst>
        </pc:spChg>
        <pc:spChg chg="mod">
          <ac:chgData name="Bob Ward" userId="6da7c2dd-8e2e-469f-a216-c384312e2a2d" providerId="ADAL" clId="{62870759-0822-402D-B25C-BB6298B1EE64}" dt="2023-11-03T02:52:48.217" v="59501" actId="1076"/>
          <ac:spMkLst>
            <pc:docMk/>
            <pc:sldMk cId="948597794" sldId="2147479597"/>
            <ac:spMk id="130" creationId="{B30D51BA-E5FE-AD42-8A37-2CDDB74DD8BB}"/>
          </ac:spMkLst>
        </pc:spChg>
        <pc:spChg chg="mod">
          <ac:chgData name="Bob Ward" userId="6da7c2dd-8e2e-469f-a216-c384312e2a2d" providerId="ADAL" clId="{62870759-0822-402D-B25C-BB6298B1EE64}" dt="2023-11-03T02:52:48.217" v="59501" actId="1076"/>
          <ac:spMkLst>
            <pc:docMk/>
            <pc:sldMk cId="948597794" sldId="2147479597"/>
            <ac:spMk id="131" creationId="{F1493A97-E00E-EA44-8331-2A7183207F87}"/>
          </ac:spMkLst>
        </pc:spChg>
        <pc:spChg chg="mod">
          <ac:chgData name="Bob Ward" userId="6da7c2dd-8e2e-469f-a216-c384312e2a2d" providerId="ADAL" clId="{62870759-0822-402D-B25C-BB6298B1EE64}" dt="2023-11-03T02:52:48.217" v="59501" actId="1076"/>
          <ac:spMkLst>
            <pc:docMk/>
            <pc:sldMk cId="948597794" sldId="2147479597"/>
            <ac:spMk id="132" creationId="{C77B1E47-458F-5244-AC88-9E8ACDAD579B}"/>
          </ac:spMkLst>
        </pc:spChg>
        <pc:spChg chg="mod">
          <ac:chgData name="Bob Ward" userId="6da7c2dd-8e2e-469f-a216-c384312e2a2d" providerId="ADAL" clId="{62870759-0822-402D-B25C-BB6298B1EE64}" dt="2023-11-03T02:52:48.217" v="59501" actId="1076"/>
          <ac:spMkLst>
            <pc:docMk/>
            <pc:sldMk cId="948597794" sldId="2147479597"/>
            <ac:spMk id="133" creationId="{87037962-C015-E947-9B84-4D039A3B59D0}"/>
          </ac:spMkLst>
        </pc:spChg>
        <pc:spChg chg="mod">
          <ac:chgData name="Bob Ward" userId="6da7c2dd-8e2e-469f-a216-c384312e2a2d" providerId="ADAL" clId="{62870759-0822-402D-B25C-BB6298B1EE64}" dt="2023-11-03T02:52:48.217" v="59501" actId="1076"/>
          <ac:spMkLst>
            <pc:docMk/>
            <pc:sldMk cId="948597794" sldId="2147479597"/>
            <ac:spMk id="134" creationId="{2C770039-1962-724D-98C8-F8940FE233E8}"/>
          </ac:spMkLst>
        </pc:spChg>
        <pc:spChg chg="mod">
          <ac:chgData name="Bob Ward" userId="6da7c2dd-8e2e-469f-a216-c384312e2a2d" providerId="ADAL" clId="{62870759-0822-402D-B25C-BB6298B1EE64}" dt="2023-11-03T02:52:48.217" v="59501" actId="1076"/>
          <ac:spMkLst>
            <pc:docMk/>
            <pc:sldMk cId="948597794" sldId="2147479597"/>
            <ac:spMk id="136" creationId="{236E660F-BE28-A44E-867A-073440B75C9F}"/>
          </ac:spMkLst>
        </pc:spChg>
        <pc:spChg chg="mod">
          <ac:chgData name="Bob Ward" userId="6da7c2dd-8e2e-469f-a216-c384312e2a2d" providerId="ADAL" clId="{62870759-0822-402D-B25C-BB6298B1EE64}" dt="2023-11-03T02:52:48.217" v="59501" actId="1076"/>
          <ac:spMkLst>
            <pc:docMk/>
            <pc:sldMk cId="948597794" sldId="2147479597"/>
            <ac:spMk id="137" creationId="{19140EE1-4C4B-C14D-A04C-C0824D86D28C}"/>
          </ac:spMkLst>
        </pc:spChg>
        <pc:spChg chg="mod">
          <ac:chgData name="Bob Ward" userId="6da7c2dd-8e2e-469f-a216-c384312e2a2d" providerId="ADAL" clId="{62870759-0822-402D-B25C-BB6298B1EE64}" dt="2023-11-03T02:52:48.217" v="59501" actId="1076"/>
          <ac:spMkLst>
            <pc:docMk/>
            <pc:sldMk cId="948597794" sldId="2147479597"/>
            <ac:spMk id="138" creationId="{E5C45C6C-9EED-8F46-8F99-182CF8EA9F0D}"/>
          </ac:spMkLst>
        </pc:spChg>
        <pc:spChg chg="mod">
          <ac:chgData name="Bob Ward" userId="6da7c2dd-8e2e-469f-a216-c384312e2a2d" providerId="ADAL" clId="{62870759-0822-402D-B25C-BB6298B1EE64}" dt="2023-11-03T02:52:48.217" v="59501" actId="1076"/>
          <ac:spMkLst>
            <pc:docMk/>
            <pc:sldMk cId="948597794" sldId="2147479597"/>
            <ac:spMk id="139" creationId="{0745770A-2459-2246-B03D-E10DBE21201E}"/>
          </ac:spMkLst>
        </pc:spChg>
        <pc:spChg chg="mod">
          <ac:chgData name="Bob Ward" userId="6da7c2dd-8e2e-469f-a216-c384312e2a2d" providerId="ADAL" clId="{62870759-0822-402D-B25C-BB6298B1EE64}" dt="2023-11-03T02:52:48.217" v="59501" actId="1076"/>
          <ac:spMkLst>
            <pc:docMk/>
            <pc:sldMk cId="948597794" sldId="2147479597"/>
            <ac:spMk id="140" creationId="{46199421-74AF-BB4A-84A0-6989F1A16E0C}"/>
          </ac:spMkLst>
        </pc:spChg>
        <pc:spChg chg="mod">
          <ac:chgData name="Bob Ward" userId="6da7c2dd-8e2e-469f-a216-c384312e2a2d" providerId="ADAL" clId="{62870759-0822-402D-B25C-BB6298B1EE64}" dt="2023-11-03T02:52:48.217" v="59501" actId="1076"/>
          <ac:spMkLst>
            <pc:docMk/>
            <pc:sldMk cId="948597794" sldId="2147479597"/>
            <ac:spMk id="142" creationId="{5AD021A1-418F-5B47-B194-34632AEAAEE8}"/>
          </ac:spMkLst>
        </pc:spChg>
        <pc:spChg chg="mod">
          <ac:chgData name="Bob Ward" userId="6da7c2dd-8e2e-469f-a216-c384312e2a2d" providerId="ADAL" clId="{62870759-0822-402D-B25C-BB6298B1EE64}" dt="2023-11-03T02:52:48.217" v="59501" actId="1076"/>
          <ac:spMkLst>
            <pc:docMk/>
            <pc:sldMk cId="948597794" sldId="2147479597"/>
            <ac:spMk id="143" creationId="{554C7123-2C0C-964B-9082-EDC6C67B490D}"/>
          </ac:spMkLst>
        </pc:spChg>
        <pc:spChg chg="mod">
          <ac:chgData name="Bob Ward" userId="6da7c2dd-8e2e-469f-a216-c384312e2a2d" providerId="ADAL" clId="{62870759-0822-402D-B25C-BB6298B1EE64}" dt="2023-11-03T02:52:48.217" v="59501" actId="1076"/>
          <ac:spMkLst>
            <pc:docMk/>
            <pc:sldMk cId="948597794" sldId="2147479597"/>
            <ac:spMk id="144" creationId="{4309533D-9B3A-D241-B768-5509BB65A40E}"/>
          </ac:spMkLst>
        </pc:spChg>
        <pc:spChg chg="mod">
          <ac:chgData name="Bob Ward" userId="6da7c2dd-8e2e-469f-a216-c384312e2a2d" providerId="ADAL" clId="{62870759-0822-402D-B25C-BB6298B1EE64}" dt="2023-11-03T02:52:48.217" v="59501" actId="1076"/>
          <ac:spMkLst>
            <pc:docMk/>
            <pc:sldMk cId="948597794" sldId="2147479597"/>
            <ac:spMk id="145" creationId="{EA5869FA-5EA3-8A4F-B2AA-D59785B7EF33}"/>
          </ac:spMkLst>
        </pc:spChg>
        <pc:spChg chg="mod">
          <ac:chgData name="Bob Ward" userId="6da7c2dd-8e2e-469f-a216-c384312e2a2d" providerId="ADAL" clId="{62870759-0822-402D-B25C-BB6298B1EE64}" dt="2023-11-03T02:52:48.217" v="59501" actId="1076"/>
          <ac:spMkLst>
            <pc:docMk/>
            <pc:sldMk cId="948597794" sldId="2147479597"/>
            <ac:spMk id="147" creationId="{2BC83719-8D9F-6041-BBD9-3E3F8B4E663C}"/>
          </ac:spMkLst>
        </pc:spChg>
        <pc:spChg chg="mod">
          <ac:chgData name="Bob Ward" userId="6da7c2dd-8e2e-469f-a216-c384312e2a2d" providerId="ADAL" clId="{62870759-0822-402D-B25C-BB6298B1EE64}" dt="2023-11-03T02:52:48.217" v="59501" actId="1076"/>
          <ac:spMkLst>
            <pc:docMk/>
            <pc:sldMk cId="948597794" sldId="2147479597"/>
            <ac:spMk id="148" creationId="{9723D8C7-ABD0-1A40-9CA4-38AA60F1F352}"/>
          </ac:spMkLst>
        </pc:spChg>
        <pc:spChg chg="mod">
          <ac:chgData name="Bob Ward" userId="6da7c2dd-8e2e-469f-a216-c384312e2a2d" providerId="ADAL" clId="{62870759-0822-402D-B25C-BB6298B1EE64}" dt="2023-11-03T02:52:48.217" v="59501" actId="1076"/>
          <ac:spMkLst>
            <pc:docMk/>
            <pc:sldMk cId="948597794" sldId="2147479597"/>
            <ac:spMk id="149" creationId="{AD96EBAD-6282-E841-B7FB-6D5093B83B2A}"/>
          </ac:spMkLst>
        </pc:spChg>
        <pc:spChg chg="mod">
          <ac:chgData name="Bob Ward" userId="6da7c2dd-8e2e-469f-a216-c384312e2a2d" providerId="ADAL" clId="{62870759-0822-402D-B25C-BB6298B1EE64}" dt="2023-11-03T02:52:48.217" v="59501" actId="1076"/>
          <ac:spMkLst>
            <pc:docMk/>
            <pc:sldMk cId="948597794" sldId="2147479597"/>
            <ac:spMk id="150" creationId="{7B8A0731-D69B-2D41-AA23-30BE757E1B53}"/>
          </ac:spMkLst>
        </pc:spChg>
        <pc:spChg chg="mod">
          <ac:chgData name="Bob Ward" userId="6da7c2dd-8e2e-469f-a216-c384312e2a2d" providerId="ADAL" clId="{62870759-0822-402D-B25C-BB6298B1EE64}" dt="2023-11-03T02:52:48.217" v="59501" actId="1076"/>
          <ac:spMkLst>
            <pc:docMk/>
            <pc:sldMk cId="948597794" sldId="2147479597"/>
            <ac:spMk id="151" creationId="{E3148104-9B07-1E40-A0EF-ED543405625A}"/>
          </ac:spMkLst>
        </pc:spChg>
        <pc:spChg chg="mod">
          <ac:chgData name="Bob Ward" userId="6da7c2dd-8e2e-469f-a216-c384312e2a2d" providerId="ADAL" clId="{62870759-0822-402D-B25C-BB6298B1EE64}" dt="2023-11-03T02:52:48.217" v="59501" actId="1076"/>
          <ac:spMkLst>
            <pc:docMk/>
            <pc:sldMk cId="948597794" sldId="2147479597"/>
            <ac:spMk id="152" creationId="{F6325A8B-2CCB-8345-9660-0DCB39EF6C59}"/>
          </ac:spMkLst>
        </pc:spChg>
        <pc:spChg chg="mod">
          <ac:chgData name="Bob Ward" userId="6da7c2dd-8e2e-469f-a216-c384312e2a2d" providerId="ADAL" clId="{62870759-0822-402D-B25C-BB6298B1EE64}" dt="2023-11-03T02:52:48.217" v="59501" actId="1076"/>
          <ac:spMkLst>
            <pc:docMk/>
            <pc:sldMk cId="948597794" sldId="2147479597"/>
            <ac:spMk id="153" creationId="{683226B1-7938-1A49-8AD1-452AA8DC6353}"/>
          </ac:spMkLst>
        </pc:spChg>
        <pc:spChg chg="mod">
          <ac:chgData name="Bob Ward" userId="6da7c2dd-8e2e-469f-a216-c384312e2a2d" providerId="ADAL" clId="{62870759-0822-402D-B25C-BB6298B1EE64}" dt="2023-11-03T02:52:48.217" v="59501" actId="1076"/>
          <ac:spMkLst>
            <pc:docMk/>
            <pc:sldMk cId="948597794" sldId="2147479597"/>
            <ac:spMk id="157" creationId="{5C187B93-8380-D945-B453-736B2EE73F70}"/>
          </ac:spMkLst>
        </pc:spChg>
        <pc:spChg chg="mod">
          <ac:chgData name="Bob Ward" userId="6da7c2dd-8e2e-469f-a216-c384312e2a2d" providerId="ADAL" clId="{62870759-0822-402D-B25C-BB6298B1EE64}" dt="2023-11-03T02:52:48.217" v="59501" actId="1076"/>
          <ac:spMkLst>
            <pc:docMk/>
            <pc:sldMk cId="948597794" sldId="2147479597"/>
            <ac:spMk id="159" creationId="{E6C5CDBB-FC37-D64D-96AD-D849620543D1}"/>
          </ac:spMkLst>
        </pc:spChg>
        <pc:spChg chg="mod">
          <ac:chgData name="Bob Ward" userId="6da7c2dd-8e2e-469f-a216-c384312e2a2d" providerId="ADAL" clId="{62870759-0822-402D-B25C-BB6298B1EE64}" dt="2023-11-03T02:52:48.217" v="59501" actId="1076"/>
          <ac:spMkLst>
            <pc:docMk/>
            <pc:sldMk cId="948597794" sldId="2147479597"/>
            <ac:spMk id="160" creationId="{F1FA4B80-50B9-5444-93CC-7935EEB77214}"/>
          </ac:spMkLst>
        </pc:spChg>
        <pc:spChg chg="mod">
          <ac:chgData name="Bob Ward" userId="6da7c2dd-8e2e-469f-a216-c384312e2a2d" providerId="ADAL" clId="{62870759-0822-402D-B25C-BB6298B1EE64}" dt="2023-11-03T02:52:48.217" v="59501" actId="1076"/>
          <ac:spMkLst>
            <pc:docMk/>
            <pc:sldMk cId="948597794" sldId="2147479597"/>
            <ac:spMk id="161" creationId="{EB0E2B68-9573-634B-BAC7-0D592A679DC6}"/>
          </ac:spMkLst>
        </pc:spChg>
        <pc:spChg chg="mod">
          <ac:chgData name="Bob Ward" userId="6da7c2dd-8e2e-469f-a216-c384312e2a2d" providerId="ADAL" clId="{62870759-0822-402D-B25C-BB6298B1EE64}" dt="2023-11-03T02:52:48.217" v="59501" actId="1076"/>
          <ac:spMkLst>
            <pc:docMk/>
            <pc:sldMk cId="948597794" sldId="2147479597"/>
            <ac:spMk id="162" creationId="{17E8593C-E88C-8641-AA7F-C9BFC556210E}"/>
          </ac:spMkLst>
        </pc:spChg>
        <pc:spChg chg="mod">
          <ac:chgData name="Bob Ward" userId="6da7c2dd-8e2e-469f-a216-c384312e2a2d" providerId="ADAL" clId="{62870759-0822-402D-B25C-BB6298B1EE64}" dt="2023-11-03T02:52:48.217" v="59501" actId="1076"/>
          <ac:spMkLst>
            <pc:docMk/>
            <pc:sldMk cId="948597794" sldId="2147479597"/>
            <ac:spMk id="163" creationId="{F0D84191-E0A0-884C-97F8-E062BAC75225}"/>
          </ac:spMkLst>
        </pc:spChg>
        <pc:spChg chg="mod">
          <ac:chgData name="Bob Ward" userId="6da7c2dd-8e2e-469f-a216-c384312e2a2d" providerId="ADAL" clId="{62870759-0822-402D-B25C-BB6298B1EE64}" dt="2023-11-03T02:52:48.217" v="59501" actId="1076"/>
          <ac:spMkLst>
            <pc:docMk/>
            <pc:sldMk cId="948597794" sldId="2147479597"/>
            <ac:spMk id="165" creationId="{B8B7412F-848C-B94F-A93E-9F8739564634}"/>
          </ac:spMkLst>
        </pc:spChg>
        <pc:spChg chg="mod">
          <ac:chgData name="Bob Ward" userId="6da7c2dd-8e2e-469f-a216-c384312e2a2d" providerId="ADAL" clId="{62870759-0822-402D-B25C-BB6298B1EE64}" dt="2023-11-03T02:52:48.217" v="59501" actId="1076"/>
          <ac:spMkLst>
            <pc:docMk/>
            <pc:sldMk cId="948597794" sldId="2147479597"/>
            <ac:spMk id="166" creationId="{FE5ACA94-BF07-644A-BDFB-FD7A9F0A9555}"/>
          </ac:spMkLst>
        </pc:spChg>
        <pc:spChg chg="mod">
          <ac:chgData name="Bob Ward" userId="6da7c2dd-8e2e-469f-a216-c384312e2a2d" providerId="ADAL" clId="{62870759-0822-402D-B25C-BB6298B1EE64}" dt="2023-11-03T02:52:48.217" v="59501" actId="1076"/>
          <ac:spMkLst>
            <pc:docMk/>
            <pc:sldMk cId="948597794" sldId="2147479597"/>
            <ac:spMk id="167" creationId="{C6026FC2-FFCE-0F47-9EF0-DE5BEFA4919C}"/>
          </ac:spMkLst>
        </pc:spChg>
        <pc:spChg chg="mod">
          <ac:chgData name="Bob Ward" userId="6da7c2dd-8e2e-469f-a216-c384312e2a2d" providerId="ADAL" clId="{62870759-0822-402D-B25C-BB6298B1EE64}" dt="2023-11-03T02:52:48.217" v="59501" actId="1076"/>
          <ac:spMkLst>
            <pc:docMk/>
            <pc:sldMk cId="948597794" sldId="2147479597"/>
            <ac:spMk id="168" creationId="{E9916D7A-3887-1B4F-9CE2-412A08F4A084}"/>
          </ac:spMkLst>
        </pc:spChg>
        <pc:spChg chg="mod">
          <ac:chgData name="Bob Ward" userId="6da7c2dd-8e2e-469f-a216-c384312e2a2d" providerId="ADAL" clId="{62870759-0822-402D-B25C-BB6298B1EE64}" dt="2023-11-03T02:52:48.217" v="59501" actId="1076"/>
          <ac:spMkLst>
            <pc:docMk/>
            <pc:sldMk cId="948597794" sldId="2147479597"/>
            <ac:spMk id="169" creationId="{14DF7D79-F3B7-AA4B-AA07-EFEDB6879E6B}"/>
          </ac:spMkLst>
        </pc:spChg>
        <pc:spChg chg="mod">
          <ac:chgData name="Bob Ward" userId="6da7c2dd-8e2e-469f-a216-c384312e2a2d" providerId="ADAL" clId="{62870759-0822-402D-B25C-BB6298B1EE64}" dt="2023-11-03T02:52:48.217" v="59501" actId="1076"/>
          <ac:spMkLst>
            <pc:docMk/>
            <pc:sldMk cId="948597794" sldId="2147479597"/>
            <ac:spMk id="171" creationId="{CD501186-5B44-6341-A610-5939740EBB3B}"/>
          </ac:spMkLst>
        </pc:spChg>
        <pc:spChg chg="mod">
          <ac:chgData name="Bob Ward" userId="6da7c2dd-8e2e-469f-a216-c384312e2a2d" providerId="ADAL" clId="{62870759-0822-402D-B25C-BB6298B1EE64}" dt="2023-11-03T02:52:48.217" v="59501" actId="1076"/>
          <ac:spMkLst>
            <pc:docMk/>
            <pc:sldMk cId="948597794" sldId="2147479597"/>
            <ac:spMk id="172" creationId="{E3AEA828-87BC-4341-920E-8D006E2E116A}"/>
          </ac:spMkLst>
        </pc:spChg>
        <pc:spChg chg="mod">
          <ac:chgData name="Bob Ward" userId="6da7c2dd-8e2e-469f-a216-c384312e2a2d" providerId="ADAL" clId="{62870759-0822-402D-B25C-BB6298B1EE64}" dt="2023-11-03T02:52:48.217" v="59501" actId="1076"/>
          <ac:spMkLst>
            <pc:docMk/>
            <pc:sldMk cId="948597794" sldId="2147479597"/>
            <ac:spMk id="173" creationId="{E5A4D36B-FC6A-7C46-BA54-200634EFBFE9}"/>
          </ac:spMkLst>
        </pc:spChg>
        <pc:spChg chg="mod">
          <ac:chgData name="Bob Ward" userId="6da7c2dd-8e2e-469f-a216-c384312e2a2d" providerId="ADAL" clId="{62870759-0822-402D-B25C-BB6298B1EE64}" dt="2023-11-03T02:52:48.217" v="59501" actId="1076"/>
          <ac:spMkLst>
            <pc:docMk/>
            <pc:sldMk cId="948597794" sldId="2147479597"/>
            <ac:spMk id="174" creationId="{72E30864-CCDB-A443-A22D-9E9B25A74FDE}"/>
          </ac:spMkLst>
        </pc:spChg>
        <pc:spChg chg="mod">
          <ac:chgData name="Bob Ward" userId="6da7c2dd-8e2e-469f-a216-c384312e2a2d" providerId="ADAL" clId="{62870759-0822-402D-B25C-BB6298B1EE64}" dt="2023-11-03T02:52:48.217" v="59501" actId="1076"/>
          <ac:spMkLst>
            <pc:docMk/>
            <pc:sldMk cId="948597794" sldId="2147479597"/>
            <ac:spMk id="175" creationId="{78AC5D48-6C13-F648-9B14-5AAC84D65CAA}"/>
          </ac:spMkLst>
        </pc:spChg>
        <pc:spChg chg="mod">
          <ac:chgData name="Bob Ward" userId="6da7c2dd-8e2e-469f-a216-c384312e2a2d" providerId="ADAL" clId="{62870759-0822-402D-B25C-BB6298B1EE64}" dt="2023-11-03T02:52:48.217" v="59501" actId="1076"/>
          <ac:spMkLst>
            <pc:docMk/>
            <pc:sldMk cId="948597794" sldId="2147479597"/>
            <ac:spMk id="176" creationId="{09D5280E-5226-1E2F-1194-2BBD6B2DF4FA}"/>
          </ac:spMkLst>
        </pc:spChg>
        <pc:spChg chg="mod">
          <ac:chgData name="Bob Ward" userId="6da7c2dd-8e2e-469f-a216-c384312e2a2d" providerId="ADAL" clId="{62870759-0822-402D-B25C-BB6298B1EE64}" dt="2023-11-03T02:52:48.217" v="59501" actId="1076"/>
          <ac:spMkLst>
            <pc:docMk/>
            <pc:sldMk cId="948597794" sldId="2147479597"/>
            <ac:spMk id="178" creationId="{AA223236-0464-87F6-B3B9-42DB5579CC74}"/>
          </ac:spMkLst>
        </pc:spChg>
        <pc:spChg chg="mod">
          <ac:chgData name="Bob Ward" userId="6da7c2dd-8e2e-469f-a216-c384312e2a2d" providerId="ADAL" clId="{62870759-0822-402D-B25C-BB6298B1EE64}" dt="2023-11-03T02:52:48.217" v="59501" actId="1076"/>
          <ac:spMkLst>
            <pc:docMk/>
            <pc:sldMk cId="948597794" sldId="2147479597"/>
            <ac:spMk id="179" creationId="{A5D35F09-5229-6B93-70BF-2997C8CEFB37}"/>
          </ac:spMkLst>
        </pc:spChg>
        <pc:spChg chg="mod">
          <ac:chgData name="Bob Ward" userId="6da7c2dd-8e2e-469f-a216-c384312e2a2d" providerId="ADAL" clId="{62870759-0822-402D-B25C-BB6298B1EE64}" dt="2023-11-03T02:52:48.217" v="59501" actId="1076"/>
          <ac:spMkLst>
            <pc:docMk/>
            <pc:sldMk cId="948597794" sldId="2147479597"/>
            <ac:spMk id="181" creationId="{94D05D99-5CF6-9F4A-A842-77909CB373B4}"/>
          </ac:spMkLst>
        </pc:spChg>
        <pc:spChg chg="mod">
          <ac:chgData name="Bob Ward" userId="6da7c2dd-8e2e-469f-a216-c384312e2a2d" providerId="ADAL" clId="{62870759-0822-402D-B25C-BB6298B1EE64}" dt="2023-11-03T02:52:48.217" v="59501" actId="1076"/>
          <ac:spMkLst>
            <pc:docMk/>
            <pc:sldMk cId="948597794" sldId="2147479597"/>
            <ac:spMk id="182" creationId="{25CD815D-11E1-6543-BF92-F62C68BD6C17}"/>
          </ac:spMkLst>
        </pc:spChg>
        <pc:spChg chg="mod">
          <ac:chgData name="Bob Ward" userId="6da7c2dd-8e2e-469f-a216-c384312e2a2d" providerId="ADAL" clId="{62870759-0822-402D-B25C-BB6298B1EE64}" dt="2023-11-03T02:52:48.217" v="59501" actId="1076"/>
          <ac:spMkLst>
            <pc:docMk/>
            <pc:sldMk cId="948597794" sldId="2147479597"/>
            <ac:spMk id="183" creationId="{5BD4F994-0723-164E-948F-0902648B29D2}"/>
          </ac:spMkLst>
        </pc:spChg>
        <pc:spChg chg="mod">
          <ac:chgData name="Bob Ward" userId="6da7c2dd-8e2e-469f-a216-c384312e2a2d" providerId="ADAL" clId="{62870759-0822-402D-B25C-BB6298B1EE64}" dt="2023-11-03T02:52:48.217" v="59501" actId="1076"/>
          <ac:spMkLst>
            <pc:docMk/>
            <pc:sldMk cId="948597794" sldId="2147479597"/>
            <ac:spMk id="185" creationId="{22F00724-CA1B-2FA5-3203-240C99B8724F}"/>
          </ac:spMkLst>
        </pc:spChg>
        <pc:spChg chg="mod">
          <ac:chgData name="Bob Ward" userId="6da7c2dd-8e2e-469f-a216-c384312e2a2d" providerId="ADAL" clId="{62870759-0822-402D-B25C-BB6298B1EE64}" dt="2023-11-03T02:52:48.217" v="59501" actId="1076"/>
          <ac:spMkLst>
            <pc:docMk/>
            <pc:sldMk cId="948597794" sldId="2147479597"/>
            <ac:spMk id="187" creationId="{0E44CF2F-548F-9C42-B46A-F2D7A82ED259}"/>
          </ac:spMkLst>
        </pc:spChg>
        <pc:spChg chg="mod">
          <ac:chgData name="Bob Ward" userId="6da7c2dd-8e2e-469f-a216-c384312e2a2d" providerId="ADAL" clId="{62870759-0822-402D-B25C-BB6298B1EE64}" dt="2023-11-03T02:52:48.217" v="59501" actId="1076"/>
          <ac:spMkLst>
            <pc:docMk/>
            <pc:sldMk cId="948597794" sldId="2147479597"/>
            <ac:spMk id="188" creationId="{37A21418-23F2-2A9C-6A65-141F2807A640}"/>
          </ac:spMkLst>
        </pc:spChg>
        <pc:spChg chg="mod">
          <ac:chgData name="Bob Ward" userId="6da7c2dd-8e2e-469f-a216-c384312e2a2d" providerId="ADAL" clId="{62870759-0822-402D-B25C-BB6298B1EE64}" dt="2023-11-03T02:52:48.217" v="59501" actId="1076"/>
          <ac:spMkLst>
            <pc:docMk/>
            <pc:sldMk cId="948597794" sldId="2147479597"/>
            <ac:spMk id="189" creationId="{E494FC77-BAD7-9B87-7499-61FCBC678F13}"/>
          </ac:spMkLst>
        </pc:spChg>
        <pc:spChg chg="mod">
          <ac:chgData name="Bob Ward" userId="6da7c2dd-8e2e-469f-a216-c384312e2a2d" providerId="ADAL" clId="{62870759-0822-402D-B25C-BB6298B1EE64}" dt="2023-11-03T02:52:48.217" v="59501" actId="1076"/>
          <ac:spMkLst>
            <pc:docMk/>
            <pc:sldMk cId="948597794" sldId="2147479597"/>
            <ac:spMk id="190" creationId="{C38ECCC4-A4F5-E704-E9ED-9A826FFDAFC9}"/>
          </ac:spMkLst>
        </pc:spChg>
        <pc:spChg chg="mod">
          <ac:chgData name="Bob Ward" userId="6da7c2dd-8e2e-469f-a216-c384312e2a2d" providerId="ADAL" clId="{62870759-0822-402D-B25C-BB6298B1EE64}" dt="2023-11-03T02:52:48.217" v="59501" actId="1076"/>
          <ac:spMkLst>
            <pc:docMk/>
            <pc:sldMk cId="948597794" sldId="2147479597"/>
            <ac:spMk id="192" creationId="{DE37578E-48AF-3DFE-59B5-01BDCD15CC0E}"/>
          </ac:spMkLst>
        </pc:spChg>
        <pc:spChg chg="mod">
          <ac:chgData name="Bob Ward" userId="6da7c2dd-8e2e-469f-a216-c384312e2a2d" providerId="ADAL" clId="{62870759-0822-402D-B25C-BB6298B1EE64}" dt="2023-11-03T02:52:48.217" v="59501" actId="1076"/>
          <ac:spMkLst>
            <pc:docMk/>
            <pc:sldMk cId="948597794" sldId="2147479597"/>
            <ac:spMk id="193" creationId="{16B93A01-0E7C-AD29-79B4-EF3D47BF08FC}"/>
          </ac:spMkLst>
        </pc:spChg>
        <pc:spChg chg="mod">
          <ac:chgData name="Bob Ward" userId="6da7c2dd-8e2e-469f-a216-c384312e2a2d" providerId="ADAL" clId="{62870759-0822-402D-B25C-BB6298B1EE64}" dt="2023-11-03T02:52:48.217" v="59501" actId="1076"/>
          <ac:spMkLst>
            <pc:docMk/>
            <pc:sldMk cId="948597794" sldId="2147479597"/>
            <ac:spMk id="194" creationId="{E886CD63-5520-E756-9C73-D8389FC7184B}"/>
          </ac:spMkLst>
        </pc:spChg>
        <pc:spChg chg="mod">
          <ac:chgData name="Bob Ward" userId="6da7c2dd-8e2e-469f-a216-c384312e2a2d" providerId="ADAL" clId="{62870759-0822-402D-B25C-BB6298B1EE64}" dt="2023-11-03T02:52:48.217" v="59501" actId="1076"/>
          <ac:spMkLst>
            <pc:docMk/>
            <pc:sldMk cId="948597794" sldId="2147479597"/>
            <ac:spMk id="195" creationId="{75081BDF-F9C8-C7AB-5229-9E8C7A6AB9AB}"/>
          </ac:spMkLst>
        </pc:spChg>
        <pc:spChg chg="mod">
          <ac:chgData name="Bob Ward" userId="6da7c2dd-8e2e-469f-a216-c384312e2a2d" providerId="ADAL" clId="{62870759-0822-402D-B25C-BB6298B1EE64}" dt="2023-11-03T02:52:48.217" v="59501" actId="1076"/>
          <ac:spMkLst>
            <pc:docMk/>
            <pc:sldMk cId="948597794" sldId="2147479597"/>
            <ac:spMk id="196" creationId="{1FCD84D1-A9E8-39BC-986B-4DE4CC9FC9F3}"/>
          </ac:spMkLst>
        </pc:spChg>
        <pc:spChg chg="mod">
          <ac:chgData name="Bob Ward" userId="6da7c2dd-8e2e-469f-a216-c384312e2a2d" providerId="ADAL" clId="{62870759-0822-402D-B25C-BB6298B1EE64}" dt="2023-11-03T02:52:48.217" v="59501" actId="1076"/>
          <ac:spMkLst>
            <pc:docMk/>
            <pc:sldMk cId="948597794" sldId="2147479597"/>
            <ac:spMk id="197" creationId="{37756A5F-1D73-95C3-CAA0-D140B1FE2900}"/>
          </ac:spMkLst>
        </pc:spChg>
        <pc:spChg chg="mod">
          <ac:chgData name="Bob Ward" userId="6da7c2dd-8e2e-469f-a216-c384312e2a2d" providerId="ADAL" clId="{62870759-0822-402D-B25C-BB6298B1EE64}" dt="2023-11-03T02:52:48.217" v="59501" actId="1076"/>
          <ac:spMkLst>
            <pc:docMk/>
            <pc:sldMk cId="948597794" sldId="2147479597"/>
            <ac:spMk id="198" creationId="{68592C80-6E36-E856-8DBC-C77788AFC17A}"/>
          </ac:spMkLst>
        </pc:spChg>
        <pc:spChg chg="mod">
          <ac:chgData name="Bob Ward" userId="6da7c2dd-8e2e-469f-a216-c384312e2a2d" providerId="ADAL" clId="{62870759-0822-402D-B25C-BB6298B1EE64}" dt="2023-11-03T02:52:48.217" v="59501" actId="1076"/>
          <ac:spMkLst>
            <pc:docMk/>
            <pc:sldMk cId="948597794" sldId="2147479597"/>
            <ac:spMk id="218" creationId="{F8E4FD49-700D-50B1-8AF4-0058ABF02DA3}"/>
          </ac:spMkLst>
        </pc:spChg>
        <pc:spChg chg="mod">
          <ac:chgData name="Bob Ward" userId="6da7c2dd-8e2e-469f-a216-c384312e2a2d" providerId="ADAL" clId="{62870759-0822-402D-B25C-BB6298B1EE64}" dt="2023-11-03T02:52:48.217" v="59501" actId="1076"/>
          <ac:spMkLst>
            <pc:docMk/>
            <pc:sldMk cId="948597794" sldId="2147479597"/>
            <ac:spMk id="220" creationId="{6153E9D2-6B42-CFAF-F27A-314442203CDD}"/>
          </ac:spMkLst>
        </pc:spChg>
        <pc:spChg chg="mod">
          <ac:chgData name="Bob Ward" userId="6da7c2dd-8e2e-469f-a216-c384312e2a2d" providerId="ADAL" clId="{62870759-0822-402D-B25C-BB6298B1EE64}" dt="2023-11-03T02:52:48.217" v="59501" actId="1076"/>
          <ac:spMkLst>
            <pc:docMk/>
            <pc:sldMk cId="948597794" sldId="2147479597"/>
            <ac:spMk id="221" creationId="{F777FC3D-FC70-F5F4-C61F-33132FDDD5AB}"/>
          </ac:spMkLst>
        </pc:spChg>
        <pc:spChg chg="mod">
          <ac:chgData name="Bob Ward" userId="6da7c2dd-8e2e-469f-a216-c384312e2a2d" providerId="ADAL" clId="{62870759-0822-402D-B25C-BB6298B1EE64}" dt="2023-11-03T02:52:48.217" v="59501" actId="1076"/>
          <ac:spMkLst>
            <pc:docMk/>
            <pc:sldMk cId="948597794" sldId="2147479597"/>
            <ac:spMk id="222" creationId="{4D33F280-0A26-03E6-CE73-B0D83ACE4BDE}"/>
          </ac:spMkLst>
        </pc:spChg>
        <pc:spChg chg="mod">
          <ac:chgData name="Bob Ward" userId="6da7c2dd-8e2e-469f-a216-c384312e2a2d" providerId="ADAL" clId="{62870759-0822-402D-B25C-BB6298B1EE64}" dt="2023-11-03T02:52:48.217" v="59501" actId="1076"/>
          <ac:spMkLst>
            <pc:docMk/>
            <pc:sldMk cId="948597794" sldId="2147479597"/>
            <ac:spMk id="223" creationId="{53301578-BFF0-5066-A055-F70807BEEFCD}"/>
          </ac:spMkLst>
        </pc:spChg>
        <pc:spChg chg="mod">
          <ac:chgData name="Bob Ward" userId="6da7c2dd-8e2e-469f-a216-c384312e2a2d" providerId="ADAL" clId="{62870759-0822-402D-B25C-BB6298B1EE64}" dt="2023-11-03T02:52:48.217" v="59501" actId="1076"/>
          <ac:spMkLst>
            <pc:docMk/>
            <pc:sldMk cId="948597794" sldId="2147479597"/>
            <ac:spMk id="224" creationId="{5F28879D-10B0-ED66-407C-433E20C90737}"/>
          </ac:spMkLst>
        </pc:spChg>
        <pc:spChg chg="mod">
          <ac:chgData name="Bob Ward" userId="6da7c2dd-8e2e-469f-a216-c384312e2a2d" providerId="ADAL" clId="{62870759-0822-402D-B25C-BB6298B1EE64}" dt="2023-11-03T02:52:48.217" v="59501" actId="1076"/>
          <ac:spMkLst>
            <pc:docMk/>
            <pc:sldMk cId="948597794" sldId="2147479597"/>
            <ac:spMk id="226" creationId="{57ACB01D-6177-D70B-02C3-BE97AE24034C}"/>
          </ac:spMkLst>
        </pc:spChg>
        <pc:spChg chg="mod">
          <ac:chgData name="Bob Ward" userId="6da7c2dd-8e2e-469f-a216-c384312e2a2d" providerId="ADAL" clId="{62870759-0822-402D-B25C-BB6298B1EE64}" dt="2023-11-03T02:52:48.217" v="59501" actId="1076"/>
          <ac:spMkLst>
            <pc:docMk/>
            <pc:sldMk cId="948597794" sldId="2147479597"/>
            <ac:spMk id="227" creationId="{E0C8A1E5-AF9F-B0D5-0FB8-7E3D5B693821}"/>
          </ac:spMkLst>
        </pc:spChg>
        <pc:spChg chg="mod">
          <ac:chgData name="Bob Ward" userId="6da7c2dd-8e2e-469f-a216-c384312e2a2d" providerId="ADAL" clId="{62870759-0822-402D-B25C-BB6298B1EE64}" dt="2023-11-03T02:52:48.217" v="59501" actId="1076"/>
          <ac:spMkLst>
            <pc:docMk/>
            <pc:sldMk cId="948597794" sldId="2147479597"/>
            <ac:spMk id="228" creationId="{1ACB2424-10EF-87E0-B901-D5D46895590E}"/>
          </ac:spMkLst>
        </pc:spChg>
        <pc:spChg chg="mod">
          <ac:chgData name="Bob Ward" userId="6da7c2dd-8e2e-469f-a216-c384312e2a2d" providerId="ADAL" clId="{62870759-0822-402D-B25C-BB6298B1EE64}" dt="2023-11-03T02:52:48.217" v="59501" actId="1076"/>
          <ac:spMkLst>
            <pc:docMk/>
            <pc:sldMk cId="948597794" sldId="2147479597"/>
            <ac:spMk id="229" creationId="{84E91382-798A-8741-67E7-E59A44E54628}"/>
          </ac:spMkLst>
        </pc:spChg>
        <pc:spChg chg="mod">
          <ac:chgData name="Bob Ward" userId="6da7c2dd-8e2e-469f-a216-c384312e2a2d" providerId="ADAL" clId="{62870759-0822-402D-B25C-BB6298B1EE64}" dt="2023-11-03T02:52:48.217" v="59501" actId="1076"/>
          <ac:spMkLst>
            <pc:docMk/>
            <pc:sldMk cId="948597794" sldId="2147479597"/>
            <ac:spMk id="230" creationId="{DB5319D2-82A0-FA7D-2F61-30766A835A1E}"/>
          </ac:spMkLst>
        </pc:spChg>
        <pc:spChg chg="mod">
          <ac:chgData name="Bob Ward" userId="6da7c2dd-8e2e-469f-a216-c384312e2a2d" providerId="ADAL" clId="{62870759-0822-402D-B25C-BB6298B1EE64}" dt="2023-11-03T02:52:48.217" v="59501" actId="1076"/>
          <ac:spMkLst>
            <pc:docMk/>
            <pc:sldMk cId="948597794" sldId="2147479597"/>
            <ac:spMk id="232" creationId="{3C50D4AE-980D-4FCD-66D3-8BD578C9E125}"/>
          </ac:spMkLst>
        </pc:spChg>
        <pc:spChg chg="mod">
          <ac:chgData name="Bob Ward" userId="6da7c2dd-8e2e-469f-a216-c384312e2a2d" providerId="ADAL" clId="{62870759-0822-402D-B25C-BB6298B1EE64}" dt="2023-11-03T02:52:48.217" v="59501" actId="1076"/>
          <ac:spMkLst>
            <pc:docMk/>
            <pc:sldMk cId="948597794" sldId="2147479597"/>
            <ac:spMk id="233" creationId="{359C541D-5038-2E3B-3166-CC3A2B0CFBE1}"/>
          </ac:spMkLst>
        </pc:spChg>
        <pc:spChg chg="mod">
          <ac:chgData name="Bob Ward" userId="6da7c2dd-8e2e-469f-a216-c384312e2a2d" providerId="ADAL" clId="{62870759-0822-402D-B25C-BB6298B1EE64}" dt="2023-11-03T02:52:48.217" v="59501" actId="1076"/>
          <ac:spMkLst>
            <pc:docMk/>
            <pc:sldMk cId="948597794" sldId="2147479597"/>
            <ac:spMk id="234" creationId="{33B9008F-5BEB-16AC-DE0E-C9094A0E1461}"/>
          </ac:spMkLst>
        </pc:spChg>
        <pc:spChg chg="mod">
          <ac:chgData name="Bob Ward" userId="6da7c2dd-8e2e-469f-a216-c384312e2a2d" providerId="ADAL" clId="{62870759-0822-402D-B25C-BB6298B1EE64}" dt="2023-11-03T02:52:48.217" v="59501" actId="1076"/>
          <ac:spMkLst>
            <pc:docMk/>
            <pc:sldMk cId="948597794" sldId="2147479597"/>
            <ac:spMk id="235" creationId="{B1F8657A-4856-52B1-7658-BF566350D6BD}"/>
          </ac:spMkLst>
        </pc:spChg>
        <pc:spChg chg="mod">
          <ac:chgData name="Bob Ward" userId="6da7c2dd-8e2e-469f-a216-c384312e2a2d" providerId="ADAL" clId="{62870759-0822-402D-B25C-BB6298B1EE64}" dt="2023-11-03T02:52:48.217" v="59501" actId="1076"/>
          <ac:spMkLst>
            <pc:docMk/>
            <pc:sldMk cId="948597794" sldId="2147479597"/>
            <ac:spMk id="237" creationId="{E2A2F067-DF06-2C9B-C63E-81E481BF7CB4}"/>
          </ac:spMkLst>
        </pc:spChg>
        <pc:spChg chg="mod">
          <ac:chgData name="Bob Ward" userId="6da7c2dd-8e2e-469f-a216-c384312e2a2d" providerId="ADAL" clId="{62870759-0822-402D-B25C-BB6298B1EE64}" dt="2023-11-03T02:52:48.217" v="59501" actId="1076"/>
          <ac:spMkLst>
            <pc:docMk/>
            <pc:sldMk cId="948597794" sldId="2147479597"/>
            <ac:spMk id="238" creationId="{266B8748-62BD-C8C0-2CB7-E4413253AF6B}"/>
          </ac:spMkLst>
        </pc:spChg>
        <pc:spChg chg="mod">
          <ac:chgData name="Bob Ward" userId="6da7c2dd-8e2e-469f-a216-c384312e2a2d" providerId="ADAL" clId="{62870759-0822-402D-B25C-BB6298B1EE64}" dt="2023-11-03T02:52:48.217" v="59501" actId="1076"/>
          <ac:spMkLst>
            <pc:docMk/>
            <pc:sldMk cId="948597794" sldId="2147479597"/>
            <ac:spMk id="239" creationId="{AEB2F0C0-1DF6-C437-ED1C-C9A752EFC32A}"/>
          </ac:spMkLst>
        </pc:spChg>
        <pc:spChg chg="mod">
          <ac:chgData name="Bob Ward" userId="6da7c2dd-8e2e-469f-a216-c384312e2a2d" providerId="ADAL" clId="{62870759-0822-402D-B25C-BB6298B1EE64}" dt="2023-11-03T02:52:48.217" v="59501" actId="1076"/>
          <ac:spMkLst>
            <pc:docMk/>
            <pc:sldMk cId="948597794" sldId="2147479597"/>
            <ac:spMk id="240" creationId="{14DA4905-D4CC-3B00-F8C2-8D8B2FC958DA}"/>
          </ac:spMkLst>
        </pc:spChg>
        <pc:spChg chg="mod">
          <ac:chgData name="Bob Ward" userId="6da7c2dd-8e2e-469f-a216-c384312e2a2d" providerId="ADAL" clId="{62870759-0822-402D-B25C-BB6298B1EE64}" dt="2023-11-03T02:52:48.217" v="59501" actId="1076"/>
          <ac:spMkLst>
            <pc:docMk/>
            <pc:sldMk cId="948597794" sldId="2147479597"/>
            <ac:spMk id="241" creationId="{9363FAC6-F876-B77F-CE8A-0464C22534FB}"/>
          </ac:spMkLst>
        </pc:spChg>
        <pc:spChg chg="mod">
          <ac:chgData name="Bob Ward" userId="6da7c2dd-8e2e-469f-a216-c384312e2a2d" providerId="ADAL" clId="{62870759-0822-402D-B25C-BB6298B1EE64}" dt="2023-11-03T02:52:48.217" v="59501" actId="1076"/>
          <ac:spMkLst>
            <pc:docMk/>
            <pc:sldMk cId="948597794" sldId="2147479597"/>
            <ac:spMk id="242" creationId="{77FBFE04-12C0-4DDE-C629-6E7FB543A472}"/>
          </ac:spMkLst>
        </pc:spChg>
        <pc:spChg chg="mod">
          <ac:chgData name="Bob Ward" userId="6da7c2dd-8e2e-469f-a216-c384312e2a2d" providerId="ADAL" clId="{62870759-0822-402D-B25C-BB6298B1EE64}" dt="2023-11-03T02:52:48.217" v="59501" actId="1076"/>
          <ac:spMkLst>
            <pc:docMk/>
            <pc:sldMk cId="948597794" sldId="2147479597"/>
            <ac:spMk id="243" creationId="{F806E978-8CD7-80D0-17A7-9E48819BE6E6}"/>
          </ac:spMkLst>
        </pc:spChg>
        <pc:spChg chg="mod">
          <ac:chgData name="Bob Ward" userId="6da7c2dd-8e2e-469f-a216-c384312e2a2d" providerId="ADAL" clId="{62870759-0822-402D-B25C-BB6298B1EE64}" dt="2023-11-03T02:52:48.217" v="59501" actId="1076"/>
          <ac:spMkLst>
            <pc:docMk/>
            <pc:sldMk cId="948597794" sldId="2147479597"/>
            <ac:spMk id="247" creationId="{865B5F8C-0281-0321-F879-1699B037AE8F}"/>
          </ac:spMkLst>
        </pc:spChg>
        <pc:spChg chg="mod">
          <ac:chgData name="Bob Ward" userId="6da7c2dd-8e2e-469f-a216-c384312e2a2d" providerId="ADAL" clId="{62870759-0822-402D-B25C-BB6298B1EE64}" dt="2023-11-03T02:52:48.217" v="59501" actId="1076"/>
          <ac:spMkLst>
            <pc:docMk/>
            <pc:sldMk cId="948597794" sldId="2147479597"/>
            <ac:spMk id="249" creationId="{7A911D11-EE49-7A52-20ED-3557D898AE7E}"/>
          </ac:spMkLst>
        </pc:spChg>
        <pc:spChg chg="mod">
          <ac:chgData name="Bob Ward" userId="6da7c2dd-8e2e-469f-a216-c384312e2a2d" providerId="ADAL" clId="{62870759-0822-402D-B25C-BB6298B1EE64}" dt="2023-11-03T02:52:48.217" v="59501" actId="1076"/>
          <ac:spMkLst>
            <pc:docMk/>
            <pc:sldMk cId="948597794" sldId="2147479597"/>
            <ac:spMk id="250" creationId="{3F84EA5C-733B-C632-F154-BA569ADEBE0D}"/>
          </ac:spMkLst>
        </pc:spChg>
        <pc:spChg chg="mod">
          <ac:chgData name="Bob Ward" userId="6da7c2dd-8e2e-469f-a216-c384312e2a2d" providerId="ADAL" clId="{62870759-0822-402D-B25C-BB6298B1EE64}" dt="2023-11-03T02:52:48.217" v="59501" actId="1076"/>
          <ac:spMkLst>
            <pc:docMk/>
            <pc:sldMk cId="948597794" sldId="2147479597"/>
            <ac:spMk id="251" creationId="{046471FD-2EDD-7E4F-1F41-E3DCAE3AD853}"/>
          </ac:spMkLst>
        </pc:spChg>
        <pc:spChg chg="mod">
          <ac:chgData name="Bob Ward" userId="6da7c2dd-8e2e-469f-a216-c384312e2a2d" providerId="ADAL" clId="{62870759-0822-402D-B25C-BB6298B1EE64}" dt="2023-11-03T02:52:48.217" v="59501" actId="1076"/>
          <ac:spMkLst>
            <pc:docMk/>
            <pc:sldMk cId="948597794" sldId="2147479597"/>
            <ac:spMk id="252" creationId="{D0FFE3D8-CF8E-E34B-5D4C-AB0808D9873F}"/>
          </ac:spMkLst>
        </pc:spChg>
        <pc:spChg chg="mod">
          <ac:chgData name="Bob Ward" userId="6da7c2dd-8e2e-469f-a216-c384312e2a2d" providerId="ADAL" clId="{62870759-0822-402D-B25C-BB6298B1EE64}" dt="2023-11-03T02:52:48.217" v="59501" actId="1076"/>
          <ac:spMkLst>
            <pc:docMk/>
            <pc:sldMk cId="948597794" sldId="2147479597"/>
            <ac:spMk id="253" creationId="{A04F0185-7696-9655-E0C2-C3987A96168E}"/>
          </ac:spMkLst>
        </pc:spChg>
        <pc:spChg chg="mod">
          <ac:chgData name="Bob Ward" userId="6da7c2dd-8e2e-469f-a216-c384312e2a2d" providerId="ADAL" clId="{62870759-0822-402D-B25C-BB6298B1EE64}" dt="2023-11-03T02:52:48.217" v="59501" actId="1076"/>
          <ac:spMkLst>
            <pc:docMk/>
            <pc:sldMk cId="948597794" sldId="2147479597"/>
            <ac:spMk id="255" creationId="{0C1DE734-11B2-6BDB-2A8B-EA7A86A165D7}"/>
          </ac:spMkLst>
        </pc:spChg>
        <pc:spChg chg="mod">
          <ac:chgData name="Bob Ward" userId="6da7c2dd-8e2e-469f-a216-c384312e2a2d" providerId="ADAL" clId="{62870759-0822-402D-B25C-BB6298B1EE64}" dt="2023-11-03T02:52:48.217" v="59501" actId="1076"/>
          <ac:spMkLst>
            <pc:docMk/>
            <pc:sldMk cId="948597794" sldId="2147479597"/>
            <ac:spMk id="256" creationId="{9F5CFEB5-22DC-AA7D-9BF1-13574B9FA4ED}"/>
          </ac:spMkLst>
        </pc:spChg>
        <pc:spChg chg="mod">
          <ac:chgData name="Bob Ward" userId="6da7c2dd-8e2e-469f-a216-c384312e2a2d" providerId="ADAL" clId="{62870759-0822-402D-B25C-BB6298B1EE64}" dt="2023-11-03T02:52:48.217" v="59501" actId="1076"/>
          <ac:spMkLst>
            <pc:docMk/>
            <pc:sldMk cId="948597794" sldId="2147479597"/>
            <ac:spMk id="257" creationId="{FE03EE09-627D-D9EB-16AA-50FDF4A44543}"/>
          </ac:spMkLst>
        </pc:spChg>
        <pc:spChg chg="mod">
          <ac:chgData name="Bob Ward" userId="6da7c2dd-8e2e-469f-a216-c384312e2a2d" providerId="ADAL" clId="{62870759-0822-402D-B25C-BB6298B1EE64}" dt="2023-11-03T02:52:48.217" v="59501" actId="1076"/>
          <ac:spMkLst>
            <pc:docMk/>
            <pc:sldMk cId="948597794" sldId="2147479597"/>
            <ac:spMk id="258" creationId="{EA7695EC-C613-B338-9170-87EE459FC983}"/>
          </ac:spMkLst>
        </pc:spChg>
        <pc:spChg chg="mod">
          <ac:chgData name="Bob Ward" userId="6da7c2dd-8e2e-469f-a216-c384312e2a2d" providerId="ADAL" clId="{62870759-0822-402D-B25C-BB6298B1EE64}" dt="2023-11-03T02:52:48.217" v="59501" actId="1076"/>
          <ac:spMkLst>
            <pc:docMk/>
            <pc:sldMk cId="948597794" sldId="2147479597"/>
            <ac:spMk id="259" creationId="{B55E62FA-FB29-D794-3FC6-F7FF4B2D981F}"/>
          </ac:spMkLst>
        </pc:spChg>
        <pc:spChg chg="mod">
          <ac:chgData name="Bob Ward" userId="6da7c2dd-8e2e-469f-a216-c384312e2a2d" providerId="ADAL" clId="{62870759-0822-402D-B25C-BB6298B1EE64}" dt="2023-11-03T02:52:48.217" v="59501" actId="1076"/>
          <ac:spMkLst>
            <pc:docMk/>
            <pc:sldMk cId="948597794" sldId="2147479597"/>
            <ac:spMk id="261" creationId="{0906003B-07FD-BDD1-9682-E9A7798DB44F}"/>
          </ac:spMkLst>
        </pc:spChg>
        <pc:spChg chg="mod">
          <ac:chgData name="Bob Ward" userId="6da7c2dd-8e2e-469f-a216-c384312e2a2d" providerId="ADAL" clId="{62870759-0822-402D-B25C-BB6298B1EE64}" dt="2023-11-03T02:52:48.217" v="59501" actId="1076"/>
          <ac:spMkLst>
            <pc:docMk/>
            <pc:sldMk cId="948597794" sldId="2147479597"/>
            <ac:spMk id="262" creationId="{3589B6A9-C82B-E5D4-3EFA-6C8EF2020562}"/>
          </ac:spMkLst>
        </pc:spChg>
        <pc:spChg chg="mod">
          <ac:chgData name="Bob Ward" userId="6da7c2dd-8e2e-469f-a216-c384312e2a2d" providerId="ADAL" clId="{62870759-0822-402D-B25C-BB6298B1EE64}" dt="2023-11-03T02:52:48.217" v="59501" actId="1076"/>
          <ac:spMkLst>
            <pc:docMk/>
            <pc:sldMk cId="948597794" sldId="2147479597"/>
            <ac:spMk id="263" creationId="{0CBD85A9-5BEC-FC94-1B32-4F375459EBB8}"/>
          </ac:spMkLst>
        </pc:spChg>
        <pc:spChg chg="mod">
          <ac:chgData name="Bob Ward" userId="6da7c2dd-8e2e-469f-a216-c384312e2a2d" providerId="ADAL" clId="{62870759-0822-402D-B25C-BB6298B1EE64}" dt="2023-11-03T02:52:48.217" v="59501" actId="1076"/>
          <ac:spMkLst>
            <pc:docMk/>
            <pc:sldMk cId="948597794" sldId="2147479597"/>
            <ac:spMk id="264" creationId="{ECD9078E-0CB8-3479-837C-0AD08AD0A773}"/>
          </ac:spMkLst>
        </pc:spChg>
        <pc:spChg chg="add mod">
          <ac:chgData name="Bob Ward" userId="6da7c2dd-8e2e-469f-a216-c384312e2a2d" providerId="ADAL" clId="{62870759-0822-402D-B25C-BB6298B1EE64}" dt="2023-11-03T02:52:48.217" v="59501" actId="1076"/>
          <ac:spMkLst>
            <pc:docMk/>
            <pc:sldMk cId="948597794" sldId="2147479597"/>
            <ac:spMk id="265" creationId="{B7A218DD-02B3-5279-6AC8-737DABEE5092}"/>
          </ac:spMkLst>
        </pc:spChg>
        <pc:spChg chg="add mod">
          <ac:chgData name="Bob Ward" userId="6da7c2dd-8e2e-469f-a216-c384312e2a2d" providerId="ADAL" clId="{62870759-0822-402D-B25C-BB6298B1EE64}" dt="2023-11-03T02:52:48.217" v="59501" actId="1076"/>
          <ac:spMkLst>
            <pc:docMk/>
            <pc:sldMk cId="948597794" sldId="2147479597"/>
            <ac:spMk id="268" creationId="{1BF3E9B4-9D23-09D2-24A0-AF5F368A02EA}"/>
          </ac:spMkLst>
        </pc:spChg>
        <pc:spChg chg="add mod">
          <ac:chgData name="Bob Ward" userId="6da7c2dd-8e2e-469f-a216-c384312e2a2d" providerId="ADAL" clId="{62870759-0822-402D-B25C-BB6298B1EE64}" dt="2023-11-03T02:52:48.217" v="59501" actId="1076"/>
          <ac:spMkLst>
            <pc:docMk/>
            <pc:sldMk cId="948597794" sldId="2147479597"/>
            <ac:spMk id="269" creationId="{F2D66027-9411-5136-F33C-3F5B6D92E3A7}"/>
          </ac:spMkLst>
        </pc:spChg>
        <pc:spChg chg="add mod">
          <ac:chgData name="Bob Ward" userId="6da7c2dd-8e2e-469f-a216-c384312e2a2d" providerId="ADAL" clId="{62870759-0822-402D-B25C-BB6298B1EE64}" dt="2023-11-03T02:52:48.217" v="59501" actId="1076"/>
          <ac:spMkLst>
            <pc:docMk/>
            <pc:sldMk cId="948597794" sldId="2147479597"/>
            <ac:spMk id="270" creationId="{8FD8816A-852A-1113-1695-CFEDBF4142FE}"/>
          </ac:spMkLst>
        </pc:spChg>
        <pc:spChg chg="add mod">
          <ac:chgData name="Bob Ward" userId="6da7c2dd-8e2e-469f-a216-c384312e2a2d" providerId="ADAL" clId="{62870759-0822-402D-B25C-BB6298B1EE64}" dt="2023-11-03T02:52:48.217" v="59501" actId="1076"/>
          <ac:spMkLst>
            <pc:docMk/>
            <pc:sldMk cId="948597794" sldId="2147479597"/>
            <ac:spMk id="271" creationId="{F8678C5D-6F8F-7ADB-C103-54D41A73B55D}"/>
          </ac:spMkLst>
        </pc:spChg>
        <pc:spChg chg="add mod">
          <ac:chgData name="Bob Ward" userId="6da7c2dd-8e2e-469f-a216-c384312e2a2d" providerId="ADAL" clId="{62870759-0822-402D-B25C-BB6298B1EE64}" dt="2023-11-03T02:52:48.217" v="59501" actId="1076"/>
          <ac:spMkLst>
            <pc:docMk/>
            <pc:sldMk cId="948597794" sldId="2147479597"/>
            <ac:spMk id="273" creationId="{F0FC7CBB-4EEA-D6F4-3AD0-241E6AFEE191}"/>
          </ac:spMkLst>
        </pc:spChg>
        <pc:spChg chg="add mod">
          <ac:chgData name="Bob Ward" userId="6da7c2dd-8e2e-469f-a216-c384312e2a2d" providerId="ADAL" clId="{62870759-0822-402D-B25C-BB6298B1EE64}" dt="2023-11-03T02:52:48.217" v="59501" actId="1076"/>
          <ac:spMkLst>
            <pc:docMk/>
            <pc:sldMk cId="948597794" sldId="2147479597"/>
            <ac:spMk id="274" creationId="{AB90707F-2F4D-EA1B-9AFB-272C1F9DF3A8}"/>
          </ac:spMkLst>
        </pc:spChg>
        <pc:spChg chg="add mod">
          <ac:chgData name="Bob Ward" userId="6da7c2dd-8e2e-469f-a216-c384312e2a2d" providerId="ADAL" clId="{62870759-0822-402D-B25C-BB6298B1EE64}" dt="2023-11-03T02:52:48.217" v="59501" actId="1076"/>
          <ac:spMkLst>
            <pc:docMk/>
            <pc:sldMk cId="948597794" sldId="2147479597"/>
            <ac:spMk id="275" creationId="{30468356-6A51-16A2-BC69-BF14616598B2}"/>
          </ac:spMkLst>
        </pc:spChg>
        <pc:spChg chg="mod">
          <ac:chgData name="Bob Ward" userId="6da7c2dd-8e2e-469f-a216-c384312e2a2d" providerId="ADAL" clId="{62870759-0822-402D-B25C-BB6298B1EE64}" dt="2023-11-03T02:52:48.217" v="59501" actId="1076"/>
          <ac:spMkLst>
            <pc:docMk/>
            <pc:sldMk cId="948597794" sldId="2147479597"/>
            <ac:spMk id="284" creationId="{F678B294-7021-CC2C-7CA6-323C6A279958}"/>
          </ac:spMkLst>
        </pc:spChg>
        <pc:spChg chg="mod">
          <ac:chgData name="Bob Ward" userId="6da7c2dd-8e2e-469f-a216-c384312e2a2d" providerId="ADAL" clId="{62870759-0822-402D-B25C-BB6298B1EE64}" dt="2023-11-03T02:52:48.217" v="59501" actId="1076"/>
          <ac:spMkLst>
            <pc:docMk/>
            <pc:sldMk cId="948597794" sldId="2147479597"/>
            <ac:spMk id="285" creationId="{0C099506-6A77-E5CE-8B2A-E4DA100B0A77}"/>
          </ac:spMkLst>
        </pc:spChg>
        <pc:spChg chg="mod">
          <ac:chgData name="Bob Ward" userId="6da7c2dd-8e2e-469f-a216-c384312e2a2d" providerId="ADAL" clId="{62870759-0822-402D-B25C-BB6298B1EE64}" dt="2023-11-03T02:52:48.217" v="59501" actId="1076"/>
          <ac:spMkLst>
            <pc:docMk/>
            <pc:sldMk cId="948597794" sldId="2147479597"/>
            <ac:spMk id="287" creationId="{F1EE049C-89D1-E1FA-0771-6C8BC9CC391C}"/>
          </ac:spMkLst>
        </pc:spChg>
        <pc:spChg chg="mod">
          <ac:chgData name="Bob Ward" userId="6da7c2dd-8e2e-469f-a216-c384312e2a2d" providerId="ADAL" clId="{62870759-0822-402D-B25C-BB6298B1EE64}" dt="2023-11-03T02:52:48.217" v="59501" actId="1076"/>
          <ac:spMkLst>
            <pc:docMk/>
            <pc:sldMk cId="948597794" sldId="2147479597"/>
            <ac:spMk id="288" creationId="{8910A18C-82DE-2FE2-D771-05F59EFBE4FF}"/>
          </ac:spMkLst>
        </pc:spChg>
        <pc:spChg chg="mod">
          <ac:chgData name="Bob Ward" userId="6da7c2dd-8e2e-469f-a216-c384312e2a2d" providerId="ADAL" clId="{62870759-0822-402D-B25C-BB6298B1EE64}" dt="2023-11-03T02:52:48.217" v="59501" actId="1076"/>
          <ac:spMkLst>
            <pc:docMk/>
            <pc:sldMk cId="948597794" sldId="2147479597"/>
            <ac:spMk id="289" creationId="{7D528341-77B0-195A-AAC9-AF3D952B70FD}"/>
          </ac:spMkLst>
        </pc:spChg>
        <pc:spChg chg="add mod">
          <ac:chgData name="Bob Ward" userId="6da7c2dd-8e2e-469f-a216-c384312e2a2d" providerId="ADAL" clId="{62870759-0822-402D-B25C-BB6298B1EE64}" dt="2023-11-03T02:52:48.217" v="59501" actId="1076"/>
          <ac:spMkLst>
            <pc:docMk/>
            <pc:sldMk cId="948597794" sldId="2147479597"/>
            <ac:spMk id="290" creationId="{BC9F01D9-31D2-0EF9-E634-5712D58DBBE3}"/>
          </ac:spMkLst>
        </pc:spChg>
        <pc:spChg chg="add mod">
          <ac:chgData name="Bob Ward" userId="6da7c2dd-8e2e-469f-a216-c384312e2a2d" providerId="ADAL" clId="{62870759-0822-402D-B25C-BB6298B1EE64}" dt="2023-11-03T02:52:48.217" v="59501" actId="1076"/>
          <ac:spMkLst>
            <pc:docMk/>
            <pc:sldMk cId="948597794" sldId="2147479597"/>
            <ac:spMk id="291" creationId="{8F8C6ADB-D8E9-67C5-1EA3-3AE08B020E6D}"/>
          </ac:spMkLst>
        </pc:spChg>
        <pc:spChg chg="add mod">
          <ac:chgData name="Bob Ward" userId="6da7c2dd-8e2e-469f-a216-c384312e2a2d" providerId="ADAL" clId="{62870759-0822-402D-B25C-BB6298B1EE64}" dt="2023-11-03T02:52:48.217" v="59501" actId="1076"/>
          <ac:spMkLst>
            <pc:docMk/>
            <pc:sldMk cId="948597794" sldId="2147479597"/>
            <ac:spMk id="292" creationId="{89C1B01E-CC25-B079-19BE-AEC253BF1CDA}"/>
          </ac:spMkLst>
        </pc:spChg>
        <pc:spChg chg="add mod">
          <ac:chgData name="Bob Ward" userId="6da7c2dd-8e2e-469f-a216-c384312e2a2d" providerId="ADAL" clId="{62870759-0822-402D-B25C-BB6298B1EE64}" dt="2023-11-03T02:52:48.217" v="59501" actId="1076"/>
          <ac:spMkLst>
            <pc:docMk/>
            <pc:sldMk cId="948597794" sldId="2147479597"/>
            <ac:spMk id="293" creationId="{54618973-4F96-58C5-D5BE-A3E7BAD4491C}"/>
          </ac:spMkLst>
        </pc:spChg>
        <pc:spChg chg="add mod">
          <ac:chgData name="Bob Ward" userId="6da7c2dd-8e2e-469f-a216-c384312e2a2d" providerId="ADAL" clId="{62870759-0822-402D-B25C-BB6298B1EE64}" dt="2023-11-03T02:52:48.217" v="59501" actId="1076"/>
          <ac:spMkLst>
            <pc:docMk/>
            <pc:sldMk cId="948597794" sldId="2147479597"/>
            <ac:spMk id="294" creationId="{F73689EF-A50E-6C4C-AFC8-2613A2D7D899}"/>
          </ac:spMkLst>
        </pc:spChg>
        <pc:spChg chg="add mod">
          <ac:chgData name="Bob Ward" userId="6da7c2dd-8e2e-469f-a216-c384312e2a2d" providerId="ADAL" clId="{62870759-0822-402D-B25C-BB6298B1EE64}" dt="2023-11-03T02:52:48.217" v="59501" actId="1076"/>
          <ac:spMkLst>
            <pc:docMk/>
            <pc:sldMk cId="948597794" sldId="2147479597"/>
            <ac:spMk id="295" creationId="{21152A12-E066-AB88-D640-1F40649E036A}"/>
          </ac:spMkLst>
        </pc:spChg>
        <pc:spChg chg="mod">
          <ac:chgData name="Bob Ward" userId="6da7c2dd-8e2e-469f-a216-c384312e2a2d" providerId="ADAL" clId="{62870759-0822-402D-B25C-BB6298B1EE64}" dt="2023-11-03T02:52:48.217" v="59501" actId="1076"/>
          <ac:spMkLst>
            <pc:docMk/>
            <pc:sldMk cId="948597794" sldId="2147479597"/>
            <ac:spMk id="297" creationId="{33977E05-CC1A-5D89-62F2-1339C130C2CB}"/>
          </ac:spMkLst>
        </pc:spChg>
        <pc:spChg chg="mod">
          <ac:chgData name="Bob Ward" userId="6da7c2dd-8e2e-469f-a216-c384312e2a2d" providerId="ADAL" clId="{62870759-0822-402D-B25C-BB6298B1EE64}" dt="2023-11-03T02:52:48.217" v="59501" actId="1076"/>
          <ac:spMkLst>
            <pc:docMk/>
            <pc:sldMk cId="948597794" sldId="2147479597"/>
            <ac:spMk id="298" creationId="{1DCCA78C-44E5-A2CC-9E39-5624A34C1EEF}"/>
          </ac:spMkLst>
        </pc:spChg>
        <pc:spChg chg="mod">
          <ac:chgData name="Bob Ward" userId="6da7c2dd-8e2e-469f-a216-c384312e2a2d" providerId="ADAL" clId="{62870759-0822-402D-B25C-BB6298B1EE64}" dt="2023-11-03T02:52:48.217" v="59501" actId="1076"/>
          <ac:spMkLst>
            <pc:docMk/>
            <pc:sldMk cId="948597794" sldId="2147479597"/>
            <ac:spMk id="299" creationId="{3552BF05-5D62-80E7-3ADD-9D214D6E61A5}"/>
          </ac:spMkLst>
        </pc:spChg>
        <pc:spChg chg="add mod">
          <ac:chgData name="Bob Ward" userId="6da7c2dd-8e2e-469f-a216-c384312e2a2d" providerId="ADAL" clId="{62870759-0822-402D-B25C-BB6298B1EE64}" dt="2023-11-03T02:52:48.217" v="59501" actId="1076"/>
          <ac:spMkLst>
            <pc:docMk/>
            <pc:sldMk cId="948597794" sldId="2147479597"/>
            <ac:spMk id="302" creationId="{07A86CEF-B6FF-EE55-71AE-954F8D8F3023}"/>
          </ac:spMkLst>
        </pc:spChg>
        <pc:spChg chg="mod">
          <ac:chgData name="Bob Ward" userId="6da7c2dd-8e2e-469f-a216-c384312e2a2d" providerId="ADAL" clId="{62870759-0822-402D-B25C-BB6298B1EE64}" dt="2023-11-03T02:52:48.217" v="59501" actId="1076"/>
          <ac:spMkLst>
            <pc:docMk/>
            <pc:sldMk cId="948597794" sldId="2147479597"/>
            <ac:spMk id="304" creationId="{798E8359-DD83-1C0A-DD4F-C0116D318A82}"/>
          </ac:spMkLst>
        </pc:spChg>
        <pc:spChg chg="mod">
          <ac:chgData name="Bob Ward" userId="6da7c2dd-8e2e-469f-a216-c384312e2a2d" providerId="ADAL" clId="{62870759-0822-402D-B25C-BB6298B1EE64}" dt="2023-11-03T02:52:48.217" v="59501" actId="1076"/>
          <ac:spMkLst>
            <pc:docMk/>
            <pc:sldMk cId="948597794" sldId="2147479597"/>
            <ac:spMk id="307" creationId="{3FD334FF-91D4-09A7-B693-7C646797CFAD}"/>
          </ac:spMkLst>
        </pc:spChg>
        <pc:spChg chg="mod">
          <ac:chgData name="Bob Ward" userId="6da7c2dd-8e2e-469f-a216-c384312e2a2d" providerId="ADAL" clId="{62870759-0822-402D-B25C-BB6298B1EE64}" dt="2023-11-03T02:52:48.217" v="59501" actId="1076"/>
          <ac:spMkLst>
            <pc:docMk/>
            <pc:sldMk cId="948597794" sldId="2147479597"/>
            <ac:spMk id="309" creationId="{8A2F4D40-F4BC-91F0-C3EE-70C36C89FE0E}"/>
          </ac:spMkLst>
        </pc:spChg>
        <pc:spChg chg="mod">
          <ac:chgData name="Bob Ward" userId="6da7c2dd-8e2e-469f-a216-c384312e2a2d" providerId="ADAL" clId="{62870759-0822-402D-B25C-BB6298B1EE64}" dt="2023-11-03T02:52:48.217" v="59501" actId="1076"/>
          <ac:spMkLst>
            <pc:docMk/>
            <pc:sldMk cId="948597794" sldId="2147479597"/>
            <ac:spMk id="310" creationId="{B8A2D91F-3324-B1A6-5E8B-5903A266A45F}"/>
          </ac:spMkLst>
        </pc:spChg>
        <pc:spChg chg="mod">
          <ac:chgData name="Bob Ward" userId="6da7c2dd-8e2e-469f-a216-c384312e2a2d" providerId="ADAL" clId="{62870759-0822-402D-B25C-BB6298B1EE64}" dt="2023-11-03T02:52:48.217" v="59501" actId="1076"/>
          <ac:spMkLst>
            <pc:docMk/>
            <pc:sldMk cId="948597794" sldId="2147479597"/>
            <ac:spMk id="311" creationId="{BC4D1C81-2D7C-6E11-D50E-3B32D5063E5D}"/>
          </ac:spMkLst>
        </pc:spChg>
        <pc:spChg chg="add mod">
          <ac:chgData name="Bob Ward" userId="6da7c2dd-8e2e-469f-a216-c384312e2a2d" providerId="ADAL" clId="{62870759-0822-402D-B25C-BB6298B1EE64}" dt="2023-11-03T02:52:48.217" v="59501" actId="1076"/>
          <ac:spMkLst>
            <pc:docMk/>
            <pc:sldMk cId="948597794" sldId="2147479597"/>
            <ac:spMk id="315" creationId="{7B49980C-2A58-1846-73D4-933F20E8CC20}"/>
          </ac:spMkLst>
        </pc:spChg>
        <pc:spChg chg="add mod">
          <ac:chgData name="Bob Ward" userId="6da7c2dd-8e2e-469f-a216-c384312e2a2d" providerId="ADAL" clId="{62870759-0822-402D-B25C-BB6298B1EE64}" dt="2023-11-03T02:52:48.217" v="59501" actId="1076"/>
          <ac:spMkLst>
            <pc:docMk/>
            <pc:sldMk cId="948597794" sldId="2147479597"/>
            <ac:spMk id="317" creationId="{D60E5710-A0CC-AE99-FEA3-5F38ACB7B686}"/>
          </ac:spMkLst>
        </pc:spChg>
        <pc:spChg chg="add mod">
          <ac:chgData name="Bob Ward" userId="6da7c2dd-8e2e-469f-a216-c384312e2a2d" providerId="ADAL" clId="{62870759-0822-402D-B25C-BB6298B1EE64}" dt="2023-11-03T02:52:48.217" v="59501" actId="1076"/>
          <ac:spMkLst>
            <pc:docMk/>
            <pc:sldMk cId="948597794" sldId="2147479597"/>
            <ac:spMk id="318" creationId="{FF55BEFB-27AC-48F0-F1A5-81605E47F577}"/>
          </ac:spMkLst>
        </pc:spChg>
        <pc:spChg chg="add mod">
          <ac:chgData name="Bob Ward" userId="6da7c2dd-8e2e-469f-a216-c384312e2a2d" providerId="ADAL" clId="{62870759-0822-402D-B25C-BB6298B1EE64}" dt="2023-11-03T02:53:10.900" v="59550" actId="1076"/>
          <ac:spMkLst>
            <pc:docMk/>
            <pc:sldMk cId="948597794" sldId="2147479597"/>
            <ac:spMk id="320" creationId="{7AF099BE-B80E-87B0-B650-BD9CD9EAB064}"/>
          </ac:spMkLst>
        </pc:spChg>
        <pc:spChg chg="add mod">
          <ac:chgData name="Bob Ward" userId="6da7c2dd-8e2e-469f-a216-c384312e2a2d" providerId="ADAL" clId="{62870759-0822-402D-B25C-BB6298B1EE64}" dt="2023-11-03T03:57:21.164" v="60798" actId="6549"/>
          <ac:spMkLst>
            <pc:docMk/>
            <pc:sldMk cId="948597794" sldId="2147479597"/>
            <ac:spMk id="321" creationId="{7039B132-ECC8-AA12-0D6F-E1906706C9E5}"/>
          </ac:spMkLst>
        </pc:spChg>
        <pc:spChg chg="add del mod">
          <ac:chgData name="Bob Ward" userId="6da7c2dd-8e2e-469f-a216-c384312e2a2d" providerId="ADAL" clId="{62870759-0822-402D-B25C-BB6298B1EE64}" dt="2023-11-03T16:21:15.205" v="61327" actId="478"/>
          <ac:spMkLst>
            <pc:docMk/>
            <pc:sldMk cId="948597794" sldId="2147479597"/>
            <ac:spMk id="322" creationId="{0AB2077E-872E-9C74-1299-5A08FA0F8648}"/>
          </ac:spMkLst>
        </pc:spChg>
        <pc:spChg chg="add mod">
          <ac:chgData name="Bob Ward" userId="6da7c2dd-8e2e-469f-a216-c384312e2a2d" providerId="ADAL" clId="{62870759-0822-402D-B25C-BB6298B1EE64}" dt="2023-11-03T16:21:21.908" v="61329" actId="1076"/>
          <ac:spMkLst>
            <pc:docMk/>
            <pc:sldMk cId="948597794" sldId="2147479597"/>
            <ac:spMk id="323" creationId="{AB935BBA-DA24-02B4-0F3F-33BD445CFB18}"/>
          </ac:spMkLst>
        </pc:spChg>
        <pc:grpChg chg="mod">
          <ac:chgData name="Bob Ward" userId="6da7c2dd-8e2e-469f-a216-c384312e2a2d" providerId="ADAL" clId="{62870759-0822-402D-B25C-BB6298B1EE64}" dt="2023-11-03T02:52:48.217" v="59501" actId="1076"/>
          <ac:grpSpMkLst>
            <pc:docMk/>
            <pc:sldMk cId="948597794" sldId="2147479597"/>
            <ac:grpSpMk id="4" creationId="{A1CE25D9-645A-8A47-84DC-1E4456F889A5}"/>
          </ac:grpSpMkLst>
        </pc:grpChg>
        <pc:grpChg chg="add mod">
          <ac:chgData name="Bob Ward" userId="6da7c2dd-8e2e-469f-a216-c384312e2a2d" providerId="ADAL" clId="{62870759-0822-402D-B25C-BB6298B1EE64}" dt="2023-11-03T02:52:48.217" v="59501" actId="1076"/>
          <ac:grpSpMkLst>
            <pc:docMk/>
            <pc:sldMk cId="948597794" sldId="2147479597"/>
            <ac:grpSpMk id="9" creationId="{DDE53DA9-6326-5B4C-B6CF-4C48C6E8FF9D}"/>
          </ac:grpSpMkLst>
        </pc:grpChg>
        <pc:grpChg chg="add mod">
          <ac:chgData name="Bob Ward" userId="6da7c2dd-8e2e-469f-a216-c384312e2a2d" providerId="ADAL" clId="{62870759-0822-402D-B25C-BB6298B1EE64}" dt="2023-11-03T02:52:48.217" v="59501" actId="1076"/>
          <ac:grpSpMkLst>
            <pc:docMk/>
            <pc:sldMk cId="948597794" sldId="2147479597"/>
            <ac:grpSpMk id="16" creationId="{2719D81C-2167-B042-B366-29D9F56AD9BA}"/>
          </ac:grpSpMkLst>
        </pc:grpChg>
        <pc:grpChg chg="mod">
          <ac:chgData name="Bob Ward" userId="6da7c2dd-8e2e-469f-a216-c384312e2a2d" providerId="ADAL" clId="{62870759-0822-402D-B25C-BB6298B1EE64}" dt="2023-11-03T02:52:48.217" v="59501" actId="1076"/>
          <ac:grpSpMkLst>
            <pc:docMk/>
            <pc:sldMk cId="948597794" sldId="2147479597"/>
            <ac:grpSpMk id="33" creationId="{2D6B19B8-62A5-2644-8770-34E316C70C79}"/>
          </ac:grpSpMkLst>
        </pc:grpChg>
        <pc:grpChg chg="mod">
          <ac:chgData name="Bob Ward" userId="6da7c2dd-8e2e-469f-a216-c384312e2a2d" providerId="ADAL" clId="{62870759-0822-402D-B25C-BB6298B1EE64}" dt="2023-11-03T02:52:48.217" v="59501" actId="1076"/>
          <ac:grpSpMkLst>
            <pc:docMk/>
            <pc:sldMk cId="948597794" sldId="2147479597"/>
            <ac:grpSpMk id="34" creationId="{7ABED663-6858-7F48-BEA5-C1ABC147D046}"/>
          </ac:grpSpMkLst>
        </pc:grpChg>
        <pc:grpChg chg="mod">
          <ac:chgData name="Bob Ward" userId="6da7c2dd-8e2e-469f-a216-c384312e2a2d" providerId="ADAL" clId="{62870759-0822-402D-B25C-BB6298B1EE64}" dt="2023-11-03T02:52:48.217" v="59501" actId="1076"/>
          <ac:grpSpMkLst>
            <pc:docMk/>
            <pc:sldMk cId="948597794" sldId="2147479597"/>
            <ac:grpSpMk id="35" creationId="{C576DA1C-2605-B947-94E8-630D0E9C40DF}"/>
          </ac:grpSpMkLst>
        </pc:grpChg>
        <pc:grpChg chg="mod">
          <ac:chgData name="Bob Ward" userId="6da7c2dd-8e2e-469f-a216-c384312e2a2d" providerId="ADAL" clId="{62870759-0822-402D-B25C-BB6298B1EE64}" dt="2023-11-03T02:52:48.217" v="59501" actId="1076"/>
          <ac:grpSpMkLst>
            <pc:docMk/>
            <pc:sldMk cId="948597794" sldId="2147479597"/>
            <ac:grpSpMk id="36" creationId="{A51B71D8-115B-D84E-9AF1-8C27EB8171B8}"/>
          </ac:grpSpMkLst>
        </pc:grpChg>
        <pc:grpChg chg="mod">
          <ac:chgData name="Bob Ward" userId="6da7c2dd-8e2e-469f-a216-c384312e2a2d" providerId="ADAL" clId="{62870759-0822-402D-B25C-BB6298B1EE64}" dt="2023-11-03T02:52:48.217" v="59501" actId="1076"/>
          <ac:grpSpMkLst>
            <pc:docMk/>
            <pc:sldMk cId="948597794" sldId="2147479597"/>
            <ac:grpSpMk id="43" creationId="{694D8971-8F12-6D42-A3CA-A7C17259A22B}"/>
          </ac:grpSpMkLst>
        </pc:grpChg>
        <pc:grpChg chg="mod">
          <ac:chgData name="Bob Ward" userId="6da7c2dd-8e2e-469f-a216-c384312e2a2d" providerId="ADAL" clId="{62870759-0822-402D-B25C-BB6298B1EE64}" dt="2023-11-03T02:52:48.217" v="59501" actId="1076"/>
          <ac:grpSpMkLst>
            <pc:docMk/>
            <pc:sldMk cId="948597794" sldId="2147479597"/>
            <ac:grpSpMk id="50" creationId="{5A27F9AC-7EE1-F748-A6EF-2B3F47C6A613}"/>
          </ac:grpSpMkLst>
        </pc:grpChg>
        <pc:grpChg chg="mod">
          <ac:chgData name="Bob Ward" userId="6da7c2dd-8e2e-469f-a216-c384312e2a2d" providerId="ADAL" clId="{62870759-0822-402D-B25C-BB6298B1EE64}" dt="2023-11-03T02:52:48.217" v="59501" actId="1076"/>
          <ac:grpSpMkLst>
            <pc:docMk/>
            <pc:sldMk cId="948597794" sldId="2147479597"/>
            <ac:grpSpMk id="54" creationId="{4A7749DD-C3A6-A041-A1EE-48CBBA329757}"/>
          </ac:grpSpMkLst>
        </pc:grpChg>
        <pc:grpChg chg="mod">
          <ac:chgData name="Bob Ward" userId="6da7c2dd-8e2e-469f-a216-c384312e2a2d" providerId="ADAL" clId="{62870759-0822-402D-B25C-BB6298B1EE64}" dt="2023-11-03T02:52:48.217" v="59501" actId="1076"/>
          <ac:grpSpMkLst>
            <pc:docMk/>
            <pc:sldMk cId="948597794" sldId="2147479597"/>
            <ac:grpSpMk id="60" creationId="{B19F754D-40E7-AFE7-B57A-9B6456B3CA18}"/>
          </ac:grpSpMkLst>
        </pc:grpChg>
        <pc:grpChg chg="mod">
          <ac:chgData name="Bob Ward" userId="6da7c2dd-8e2e-469f-a216-c384312e2a2d" providerId="ADAL" clId="{62870759-0822-402D-B25C-BB6298B1EE64}" dt="2023-11-03T02:52:48.217" v="59501" actId="1076"/>
          <ac:grpSpMkLst>
            <pc:docMk/>
            <pc:sldMk cId="948597794" sldId="2147479597"/>
            <ac:grpSpMk id="64" creationId="{B9C38920-5393-659E-9396-57A0492E845E}"/>
          </ac:grpSpMkLst>
        </pc:grpChg>
        <pc:grpChg chg="mod">
          <ac:chgData name="Bob Ward" userId="6da7c2dd-8e2e-469f-a216-c384312e2a2d" providerId="ADAL" clId="{62870759-0822-402D-B25C-BB6298B1EE64}" dt="2023-11-03T02:52:48.217" v="59501" actId="1076"/>
          <ac:grpSpMkLst>
            <pc:docMk/>
            <pc:sldMk cId="948597794" sldId="2147479597"/>
            <ac:grpSpMk id="68" creationId="{D3235F85-CC42-D4C1-4F4C-FD359B18087E}"/>
          </ac:grpSpMkLst>
        </pc:grpChg>
        <pc:grpChg chg="mod">
          <ac:chgData name="Bob Ward" userId="6da7c2dd-8e2e-469f-a216-c384312e2a2d" providerId="ADAL" clId="{62870759-0822-402D-B25C-BB6298B1EE64}" dt="2023-11-03T02:52:48.217" v="59501" actId="1076"/>
          <ac:grpSpMkLst>
            <pc:docMk/>
            <pc:sldMk cId="948597794" sldId="2147479597"/>
            <ac:grpSpMk id="76" creationId="{4EE5C72D-9B51-EAA7-84F5-859DBB5327A1}"/>
          </ac:grpSpMkLst>
        </pc:grpChg>
        <pc:grpChg chg="mod">
          <ac:chgData name="Bob Ward" userId="6da7c2dd-8e2e-469f-a216-c384312e2a2d" providerId="ADAL" clId="{62870759-0822-402D-B25C-BB6298B1EE64}" dt="2023-11-03T02:52:48.217" v="59501" actId="1076"/>
          <ac:grpSpMkLst>
            <pc:docMk/>
            <pc:sldMk cId="948597794" sldId="2147479597"/>
            <ac:grpSpMk id="84" creationId="{65310411-9EFD-0442-A26E-E450B0448FAF}"/>
          </ac:grpSpMkLst>
        </pc:grpChg>
        <pc:grpChg chg="mod">
          <ac:chgData name="Bob Ward" userId="6da7c2dd-8e2e-469f-a216-c384312e2a2d" providerId="ADAL" clId="{62870759-0822-402D-B25C-BB6298B1EE64}" dt="2023-11-03T02:52:48.217" v="59501" actId="1076"/>
          <ac:grpSpMkLst>
            <pc:docMk/>
            <pc:sldMk cId="948597794" sldId="2147479597"/>
            <ac:grpSpMk id="85" creationId="{495C07D3-000C-F94F-802E-55DEC91000F6}"/>
          </ac:grpSpMkLst>
        </pc:grpChg>
        <pc:grpChg chg="mod">
          <ac:chgData name="Bob Ward" userId="6da7c2dd-8e2e-469f-a216-c384312e2a2d" providerId="ADAL" clId="{62870759-0822-402D-B25C-BB6298B1EE64}" dt="2023-11-03T02:52:48.217" v="59501" actId="1076"/>
          <ac:grpSpMkLst>
            <pc:docMk/>
            <pc:sldMk cId="948597794" sldId="2147479597"/>
            <ac:grpSpMk id="86" creationId="{D71DA13D-34BA-9941-936D-10E0CE575917}"/>
          </ac:grpSpMkLst>
        </pc:grpChg>
        <pc:grpChg chg="mod">
          <ac:chgData name="Bob Ward" userId="6da7c2dd-8e2e-469f-a216-c384312e2a2d" providerId="ADAL" clId="{62870759-0822-402D-B25C-BB6298B1EE64}" dt="2023-11-03T02:52:48.217" v="59501" actId="1076"/>
          <ac:grpSpMkLst>
            <pc:docMk/>
            <pc:sldMk cId="948597794" sldId="2147479597"/>
            <ac:grpSpMk id="89" creationId="{0CFB6FCF-F502-7D42-974C-93040C16ABA6}"/>
          </ac:grpSpMkLst>
        </pc:grpChg>
        <pc:grpChg chg="mod">
          <ac:chgData name="Bob Ward" userId="6da7c2dd-8e2e-469f-a216-c384312e2a2d" providerId="ADAL" clId="{62870759-0822-402D-B25C-BB6298B1EE64}" dt="2023-11-03T02:52:48.217" v="59501" actId="1076"/>
          <ac:grpSpMkLst>
            <pc:docMk/>
            <pc:sldMk cId="948597794" sldId="2147479597"/>
            <ac:grpSpMk id="95" creationId="{9AAAA5A1-6A40-044D-A9D5-81685DFEA316}"/>
          </ac:grpSpMkLst>
        </pc:grpChg>
        <pc:grpChg chg="mod">
          <ac:chgData name="Bob Ward" userId="6da7c2dd-8e2e-469f-a216-c384312e2a2d" providerId="ADAL" clId="{62870759-0822-402D-B25C-BB6298B1EE64}" dt="2023-11-03T02:52:48.217" v="59501" actId="1076"/>
          <ac:grpSpMkLst>
            <pc:docMk/>
            <pc:sldMk cId="948597794" sldId="2147479597"/>
            <ac:grpSpMk id="101" creationId="{B758FBEA-1536-9F4F-AEA7-5A425F3A5AEF}"/>
          </ac:grpSpMkLst>
        </pc:grpChg>
        <pc:grpChg chg="mod">
          <ac:chgData name="Bob Ward" userId="6da7c2dd-8e2e-469f-a216-c384312e2a2d" providerId="ADAL" clId="{62870759-0822-402D-B25C-BB6298B1EE64}" dt="2023-11-03T02:52:48.217" v="59501" actId="1076"/>
          <ac:grpSpMkLst>
            <pc:docMk/>
            <pc:sldMk cId="948597794" sldId="2147479597"/>
            <ac:grpSpMk id="114" creationId="{6F12151E-EE96-61F3-8C32-4857C1117776}"/>
          </ac:grpSpMkLst>
        </pc:grpChg>
        <pc:grpChg chg="mod">
          <ac:chgData name="Bob Ward" userId="6da7c2dd-8e2e-469f-a216-c384312e2a2d" providerId="ADAL" clId="{62870759-0822-402D-B25C-BB6298B1EE64}" dt="2023-11-03T02:52:48.217" v="59501" actId="1076"/>
          <ac:grpSpMkLst>
            <pc:docMk/>
            <pc:sldMk cId="948597794" sldId="2147479597"/>
            <ac:grpSpMk id="117" creationId="{EC539C04-AA86-6F4F-B194-19A1ACEE109C}"/>
          </ac:grpSpMkLst>
        </pc:grpChg>
        <pc:grpChg chg="mod">
          <ac:chgData name="Bob Ward" userId="6da7c2dd-8e2e-469f-a216-c384312e2a2d" providerId="ADAL" clId="{62870759-0822-402D-B25C-BB6298B1EE64}" dt="2023-11-03T02:52:48.217" v="59501" actId="1076"/>
          <ac:grpSpMkLst>
            <pc:docMk/>
            <pc:sldMk cId="948597794" sldId="2147479597"/>
            <ac:grpSpMk id="125" creationId="{36719804-92AB-EE4E-B251-383C14D6BD8B}"/>
          </ac:grpSpMkLst>
        </pc:grpChg>
        <pc:grpChg chg="mod">
          <ac:chgData name="Bob Ward" userId="6da7c2dd-8e2e-469f-a216-c384312e2a2d" providerId="ADAL" clId="{62870759-0822-402D-B25C-BB6298B1EE64}" dt="2023-11-03T02:52:48.217" v="59501" actId="1076"/>
          <ac:grpSpMkLst>
            <pc:docMk/>
            <pc:sldMk cId="948597794" sldId="2147479597"/>
            <ac:grpSpMk id="126" creationId="{56805750-7177-3743-B8AF-6C915331B094}"/>
          </ac:grpSpMkLst>
        </pc:grpChg>
        <pc:grpChg chg="mod">
          <ac:chgData name="Bob Ward" userId="6da7c2dd-8e2e-469f-a216-c384312e2a2d" providerId="ADAL" clId="{62870759-0822-402D-B25C-BB6298B1EE64}" dt="2023-11-03T02:52:48.217" v="59501" actId="1076"/>
          <ac:grpSpMkLst>
            <pc:docMk/>
            <pc:sldMk cId="948597794" sldId="2147479597"/>
            <ac:grpSpMk id="127" creationId="{E46F4EDE-A621-AF42-A59E-F6C8003156FC}"/>
          </ac:grpSpMkLst>
        </pc:grpChg>
        <pc:grpChg chg="mod">
          <ac:chgData name="Bob Ward" userId="6da7c2dd-8e2e-469f-a216-c384312e2a2d" providerId="ADAL" clId="{62870759-0822-402D-B25C-BB6298B1EE64}" dt="2023-11-03T02:52:48.217" v="59501" actId="1076"/>
          <ac:grpSpMkLst>
            <pc:docMk/>
            <pc:sldMk cId="948597794" sldId="2147479597"/>
            <ac:grpSpMk id="129" creationId="{C3D05FC8-BDB5-E04E-9B52-7F3451065DB8}"/>
          </ac:grpSpMkLst>
        </pc:grpChg>
        <pc:grpChg chg="mod">
          <ac:chgData name="Bob Ward" userId="6da7c2dd-8e2e-469f-a216-c384312e2a2d" providerId="ADAL" clId="{62870759-0822-402D-B25C-BB6298B1EE64}" dt="2023-11-03T02:52:48.217" v="59501" actId="1076"/>
          <ac:grpSpMkLst>
            <pc:docMk/>
            <pc:sldMk cId="948597794" sldId="2147479597"/>
            <ac:grpSpMk id="135" creationId="{7B9646DD-1D34-D144-BE54-2000DE2E0907}"/>
          </ac:grpSpMkLst>
        </pc:grpChg>
        <pc:grpChg chg="mod">
          <ac:chgData name="Bob Ward" userId="6da7c2dd-8e2e-469f-a216-c384312e2a2d" providerId="ADAL" clId="{62870759-0822-402D-B25C-BB6298B1EE64}" dt="2023-11-03T02:52:48.217" v="59501" actId="1076"/>
          <ac:grpSpMkLst>
            <pc:docMk/>
            <pc:sldMk cId="948597794" sldId="2147479597"/>
            <ac:grpSpMk id="141" creationId="{8EE9241E-07F4-B643-A5E4-2B6639A88AD9}"/>
          </ac:grpSpMkLst>
        </pc:grpChg>
        <pc:grpChg chg="mod">
          <ac:chgData name="Bob Ward" userId="6da7c2dd-8e2e-469f-a216-c384312e2a2d" providerId="ADAL" clId="{62870759-0822-402D-B25C-BB6298B1EE64}" dt="2023-11-03T02:52:48.217" v="59501" actId="1076"/>
          <ac:grpSpMkLst>
            <pc:docMk/>
            <pc:sldMk cId="948597794" sldId="2147479597"/>
            <ac:grpSpMk id="146" creationId="{0B72F872-9EFB-FB4B-9D11-7E72F89C1510}"/>
          </ac:grpSpMkLst>
        </pc:grpChg>
        <pc:grpChg chg="mod">
          <ac:chgData name="Bob Ward" userId="6da7c2dd-8e2e-469f-a216-c384312e2a2d" providerId="ADAL" clId="{62870759-0822-402D-B25C-BB6298B1EE64}" dt="2023-11-03T02:52:48.217" v="59501" actId="1076"/>
          <ac:grpSpMkLst>
            <pc:docMk/>
            <pc:sldMk cId="948597794" sldId="2147479597"/>
            <ac:grpSpMk id="154" creationId="{A5481BAE-EBF7-E347-86E7-C20A683CA0C9}"/>
          </ac:grpSpMkLst>
        </pc:grpChg>
        <pc:grpChg chg="mod">
          <ac:chgData name="Bob Ward" userId="6da7c2dd-8e2e-469f-a216-c384312e2a2d" providerId="ADAL" clId="{62870759-0822-402D-B25C-BB6298B1EE64}" dt="2023-11-03T02:52:48.217" v="59501" actId="1076"/>
          <ac:grpSpMkLst>
            <pc:docMk/>
            <pc:sldMk cId="948597794" sldId="2147479597"/>
            <ac:grpSpMk id="155" creationId="{13689815-0CD2-7146-B9EB-ACDC02D695A2}"/>
          </ac:grpSpMkLst>
        </pc:grpChg>
        <pc:grpChg chg="mod">
          <ac:chgData name="Bob Ward" userId="6da7c2dd-8e2e-469f-a216-c384312e2a2d" providerId="ADAL" clId="{62870759-0822-402D-B25C-BB6298B1EE64}" dt="2023-11-03T02:52:48.217" v="59501" actId="1076"/>
          <ac:grpSpMkLst>
            <pc:docMk/>
            <pc:sldMk cId="948597794" sldId="2147479597"/>
            <ac:grpSpMk id="156" creationId="{A33AEF15-7063-DD41-AFD5-F0C7AC36F2C9}"/>
          </ac:grpSpMkLst>
        </pc:grpChg>
        <pc:grpChg chg="mod">
          <ac:chgData name="Bob Ward" userId="6da7c2dd-8e2e-469f-a216-c384312e2a2d" providerId="ADAL" clId="{62870759-0822-402D-B25C-BB6298B1EE64}" dt="2023-11-03T02:52:48.217" v="59501" actId="1076"/>
          <ac:grpSpMkLst>
            <pc:docMk/>
            <pc:sldMk cId="948597794" sldId="2147479597"/>
            <ac:grpSpMk id="158" creationId="{64E1198B-5862-AE44-A8B0-CAF01FC639CF}"/>
          </ac:grpSpMkLst>
        </pc:grpChg>
        <pc:grpChg chg="mod">
          <ac:chgData name="Bob Ward" userId="6da7c2dd-8e2e-469f-a216-c384312e2a2d" providerId="ADAL" clId="{62870759-0822-402D-B25C-BB6298B1EE64}" dt="2023-11-03T02:52:48.217" v="59501" actId="1076"/>
          <ac:grpSpMkLst>
            <pc:docMk/>
            <pc:sldMk cId="948597794" sldId="2147479597"/>
            <ac:grpSpMk id="164" creationId="{3D99F4AE-73A0-2647-B44F-A4045D110F67}"/>
          </ac:grpSpMkLst>
        </pc:grpChg>
        <pc:grpChg chg="mod">
          <ac:chgData name="Bob Ward" userId="6da7c2dd-8e2e-469f-a216-c384312e2a2d" providerId="ADAL" clId="{62870759-0822-402D-B25C-BB6298B1EE64}" dt="2023-11-03T02:52:48.217" v="59501" actId="1076"/>
          <ac:grpSpMkLst>
            <pc:docMk/>
            <pc:sldMk cId="948597794" sldId="2147479597"/>
            <ac:grpSpMk id="170" creationId="{0C68D612-E0C0-9641-88C1-025A2F78D002}"/>
          </ac:grpSpMkLst>
        </pc:grpChg>
        <pc:grpChg chg="mod">
          <ac:chgData name="Bob Ward" userId="6da7c2dd-8e2e-469f-a216-c384312e2a2d" providerId="ADAL" clId="{62870759-0822-402D-B25C-BB6298B1EE64}" dt="2023-11-03T02:52:48.217" v="59501" actId="1076"/>
          <ac:grpSpMkLst>
            <pc:docMk/>
            <pc:sldMk cId="948597794" sldId="2147479597"/>
            <ac:grpSpMk id="184" creationId="{15CA3018-77AE-DFCF-6A83-0FE4E5E19B56}"/>
          </ac:grpSpMkLst>
        </pc:grpChg>
        <pc:grpChg chg="add mod">
          <ac:chgData name="Bob Ward" userId="6da7c2dd-8e2e-469f-a216-c384312e2a2d" providerId="ADAL" clId="{62870759-0822-402D-B25C-BB6298B1EE64}" dt="2023-11-03T02:52:48.217" v="59501" actId="1076"/>
          <ac:grpSpMkLst>
            <pc:docMk/>
            <pc:sldMk cId="948597794" sldId="2147479597"/>
            <ac:grpSpMk id="191" creationId="{FA034A99-5026-9BAA-950C-16B6712C9B80}"/>
          </ac:grpSpMkLst>
        </pc:grpChg>
        <pc:grpChg chg="del">
          <ac:chgData name="Bob Ward" userId="6da7c2dd-8e2e-469f-a216-c384312e2a2d" providerId="ADAL" clId="{62870759-0822-402D-B25C-BB6298B1EE64}" dt="2023-11-03T02:28:02.491" v="59324" actId="478"/>
          <ac:grpSpMkLst>
            <pc:docMk/>
            <pc:sldMk cId="948597794" sldId="2147479597"/>
            <ac:grpSpMk id="199" creationId="{54E1B0EF-C022-477B-8E7F-F92D1795325E}"/>
          </ac:grpSpMkLst>
        </pc:grpChg>
        <pc:grpChg chg="mod">
          <ac:chgData name="Bob Ward" userId="6da7c2dd-8e2e-469f-a216-c384312e2a2d" providerId="ADAL" clId="{62870759-0822-402D-B25C-BB6298B1EE64}" dt="2023-11-03T02:52:48.217" v="59501" actId="1076"/>
          <ac:grpSpMkLst>
            <pc:docMk/>
            <pc:sldMk cId="948597794" sldId="2147479597"/>
            <ac:grpSpMk id="215" creationId="{BD57B3F5-D401-5B6F-B790-4785FB8456EC}"/>
          </ac:grpSpMkLst>
        </pc:grpChg>
        <pc:grpChg chg="mod">
          <ac:chgData name="Bob Ward" userId="6da7c2dd-8e2e-469f-a216-c384312e2a2d" providerId="ADAL" clId="{62870759-0822-402D-B25C-BB6298B1EE64}" dt="2023-11-03T02:52:48.217" v="59501" actId="1076"/>
          <ac:grpSpMkLst>
            <pc:docMk/>
            <pc:sldMk cId="948597794" sldId="2147479597"/>
            <ac:grpSpMk id="216" creationId="{F0F307AB-E3B4-0C5E-8FCE-E14B690DC684}"/>
          </ac:grpSpMkLst>
        </pc:grpChg>
        <pc:grpChg chg="mod">
          <ac:chgData name="Bob Ward" userId="6da7c2dd-8e2e-469f-a216-c384312e2a2d" providerId="ADAL" clId="{62870759-0822-402D-B25C-BB6298B1EE64}" dt="2023-11-03T02:52:48.217" v="59501" actId="1076"/>
          <ac:grpSpMkLst>
            <pc:docMk/>
            <pc:sldMk cId="948597794" sldId="2147479597"/>
            <ac:grpSpMk id="217" creationId="{08DCB212-154B-AF44-79BE-607166C13801}"/>
          </ac:grpSpMkLst>
        </pc:grpChg>
        <pc:grpChg chg="mod">
          <ac:chgData name="Bob Ward" userId="6da7c2dd-8e2e-469f-a216-c384312e2a2d" providerId="ADAL" clId="{62870759-0822-402D-B25C-BB6298B1EE64}" dt="2023-11-03T02:52:48.217" v="59501" actId="1076"/>
          <ac:grpSpMkLst>
            <pc:docMk/>
            <pc:sldMk cId="948597794" sldId="2147479597"/>
            <ac:grpSpMk id="219" creationId="{145CFE36-ED3C-5350-7BCE-8DAF9A0E412D}"/>
          </ac:grpSpMkLst>
        </pc:grpChg>
        <pc:grpChg chg="mod">
          <ac:chgData name="Bob Ward" userId="6da7c2dd-8e2e-469f-a216-c384312e2a2d" providerId="ADAL" clId="{62870759-0822-402D-B25C-BB6298B1EE64}" dt="2023-11-03T02:52:48.217" v="59501" actId="1076"/>
          <ac:grpSpMkLst>
            <pc:docMk/>
            <pc:sldMk cId="948597794" sldId="2147479597"/>
            <ac:grpSpMk id="225" creationId="{6608AB4C-A410-9393-240E-A747C543843C}"/>
          </ac:grpSpMkLst>
        </pc:grpChg>
        <pc:grpChg chg="mod">
          <ac:chgData name="Bob Ward" userId="6da7c2dd-8e2e-469f-a216-c384312e2a2d" providerId="ADAL" clId="{62870759-0822-402D-B25C-BB6298B1EE64}" dt="2023-11-03T02:52:48.217" v="59501" actId="1076"/>
          <ac:grpSpMkLst>
            <pc:docMk/>
            <pc:sldMk cId="948597794" sldId="2147479597"/>
            <ac:grpSpMk id="231" creationId="{D41F771D-06F8-88A7-A2B5-24DD38F7D8E5}"/>
          </ac:grpSpMkLst>
        </pc:grpChg>
        <pc:grpChg chg="add mod">
          <ac:chgData name="Bob Ward" userId="6da7c2dd-8e2e-469f-a216-c384312e2a2d" providerId="ADAL" clId="{62870759-0822-402D-B25C-BB6298B1EE64}" dt="2023-11-03T02:52:48.217" v="59501" actId="1076"/>
          <ac:grpSpMkLst>
            <pc:docMk/>
            <pc:sldMk cId="948597794" sldId="2147479597"/>
            <ac:grpSpMk id="236" creationId="{9B6EFB5C-56D6-BF3F-BC5B-8D413FDD138F}"/>
          </ac:grpSpMkLst>
        </pc:grpChg>
        <pc:grpChg chg="mod">
          <ac:chgData name="Bob Ward" userId="6da7c2dd-8e2e-469f-a216-c384312e2a2d" providerId="ADAL" clId="{62870759-0822-402D-B25C-BB6298B1EE64}" dt="2023-11-03T02:52:48.217" v="59501" actId="1076"/>
          <ac:grpSpMkLst>
            <pc:docMk/>
            <pc:sldMk cId="948597794" sldId="2147479597"/>
            <ac:grpSpMk id="244" creationId="{A57C6BBD-693D-4834-5E6E-35611E98252B}"/>
          </ac:grpSpMkLst>
        </pc:grpChg>
        <pc:grpChg chg="mod">
          <ac:chgData name="Bob Ward" userId="6da7c2dd-8e2e-469f-a216-c384312e2a2d" providerId="ADAL" clId="{62870759-0822-402D-B25C-BB6298B1EE64}" dt="2023-11-03T02:52:48.217" v="59501" actId="1076"/>
          <ac:grpSpMkLst>
            <pc:docMk/>
            <pc:sldMk cId="948597794" sldId="2147479597"/>
            <ac:grpSpMk id="245" creationId="{16B0D566-FCE6-7EA3-C06E-1AC62BA13A71}"/>
          </ac:grpSpMkLst>
        </pc:grpChg>
        <pc:grpChg chg="mod">
          <ac:chgData name="Bob Ward" userId="6da7c2dd-8e2e-469f-a216-c384312e2a2d" providerId="ADAL" clId="{62870759-0822-402D-B25C-BB6298B1EE64}" dt="2023-11-03T02:52:48.217" v="59501" actId="1076"/>
          <ac:grpSpMkLst>
            <pc:docMk/>
            <pc:sldMk cId="948597794" sldId="2147479597"/>
            <ac:grpSpMk id="246" creationId="{CC9F6C86-D930-DBA8-7623-C8E3433F4ED5}"/>
          </ac:grpSpMkLst>
        </pc:grpChg>
        <pc:grpChg chg="mod">
          <ac:chgData name="Bob Ward" userId="6da7c2dd-8e2e-469f-a216-c384312e2a2d" providerId="ADAL" clId="{62870759-0822-402D-B25C-BB6298B1EE64}" dt="2023-11-03T02:52:48.217" v="59501" actId="1076"/>
          <ac:grpSpMkLst>
            <pc:docMk/>
            <pc:sldMk cId="948597794" sldId="2147479597"/>
            <ac:grpSpMk id="248" creationId="{C6104760-BD20-4630-AE1D-DFE78F537AD6}"/>
          </ac:grpSpMkLst>
        </pc:grpChg>
        <pc:grpChg chg="mod">
          <ac:chgData name="Bob Ward" userId="6da7c2dd-8e2e-469f-a216-c384312e2a2d" providerId="ADAL" clId="{62870759-0822-402D-B25C-BB6298B1EE64}" dt="2023-11-03T02:52:48.217" v="59501" actId="1076"/>
          <ac:grpSpMkLst>
            <pc:docMk/>
            <pc:sldMk cId="948597794" sldId="2147479597"/>
            <ac:grpSpMk id="254" creationId="{19C8CF63-3028-AD9A-EB0A-F1C5443DEDE1}"/>
          </ac:grpSpMkLst>
        </pc:grpChg>
        <pc:grpChg chg="mod">
          <ac:chgData name="Bob Ward" userId="6da7c2dd-8e2e-469f-a216-c384312e2a2d" providerId="ADAL" clId="{62870759-0822-402D-B25C-BB6298B1EE64}" dt="2023-11-03T02:52:48.217" v="59501" actId="1076"/>
          <ac:grpSpMkLst>
            <pc:docMk/>
            <pc:sldMk cId="948597794" sldId="2147479597"/>
            <ac:grpSpMk id="260" creationId="{F26A0D9A-080B-4CE6-205E-B362073EA886}"/>
          </ac:grpSpMkLst>
        </pc:grpChg>
        <pc:grpChg chg="add mod">
          <ac:chgData name="Bob Ward" userId="6da7c2dd-8e2e-469f-a216-c384312e2a2d" providerId="ADAL" clId="{62870759-0822-402D-B25C-BB6298B1EE64}" dt="2023-11-03T02:52:48.217" v="59501" actId="1076"/>
          <ac:grpSpMkLst>
            <pc:docMk/>
            <pc:sldMk cId="948597794" sldId="2147479597"/>
            <ac:grpSpMk id="278" creationId="{5D458FE5-027C-1522-2E09-B7E0C039C462}"/>
          </ac:grpSpMkLst>
        </pc:grpChg>
        <pc:grpChg chg="mod">
          <ac:chgData name="Bob Ward" userId="6da7c2dd-8e2e-469f-a216-c384312e2a2d" providerId="ADAL" clId="{62870759-0822-402D-B25C-BB6298B1EE64}" dt="2023-11-03T02:52:48.217" v="59501" actId="1076"/>
          <ac:grpSpMkLst>
            <pc:docMk/>
            <pc:sldMk cId="948597794" sldId="2147479597"/>
            <ac:grpSpMk id="279" creationId="{602C7A6F-4C96-C0EC-3A24-DE26AD6DFF75}"/>
          </ac:grpSpMkLst>
        </pc:grpChg>
        <pc:grpChg chg="add mod">
          <ac:chgData name="Bob Ward" userId="6da7c2dd-8e2e-469f-a216-c384312e2a2d" providerId="ADAL" clId="{62870759-0822-402D-B25C-BB6298B1EE64}" dt="2023-11-03T02:52:48.217" v="59501" actId="1076"/>
          <ac:grpSpMkLst>
            <pc:docMk/>
            <pc:sldMk cId="948597794" sldId="2147479597"/>
            <ac:grpSpMk id="286" creationId="{80B665CF-FDD3-087A-D3DD-6D2348037099}"/>
          </ac:grpSpMkLst>
        </pc:grpChg>
        <pc:grpChg chg="add mod">
          <ac:chgData name="Bob Ward" userId="6da7c2dd-8e2e-469f-a216-c384312e2a2d" providerId="ADAL" clId="{62870759-0822-402D-B25C-BB6298B1EE64}" dt="2023-11-03T02:52:48.217" v="59501" actId="1076"/>
          <ac:grpSpMkLst>
            <pc:docMk/>
            <pc:sldMk cId="948597794" sldId="2147479597"/>
            <ac:grpSpMk id="296" creationId="{E947BA83-F000-5530-216F-F4E955ADF42B}"/>
          </ac:grpSpMkLst>
        </pc:grpChg>
        <pc:grpChg chg="add mod">
          <ac:chgData name="Bob Ward" userId="6da7c2dd-8e2e-469f-a216-c384312e2a2d" providerId="ADAL" clId="{62870759-0822-402D-B25C-BB6298B1EE64}" dt="2023-11-03T02:52:48.217" v="59501" actId="1076"/>
          <ac:grpSpMkLst>
            <pc:docMk/>
            <pc:sldMk cId="948597794" sldId="2147479597"/>
            <ac:grpSpMk id="303" creationId="{EB458215-F0AF-2C79-7E73-EA0BB0BDAA8E}"/>
          </ac:grpSpMkLst>
        </pc:grpChg>
        <pc:grpChg chg="mod">
          <ac:chgData name="Bob Ward" userId="6da7c2dd-8e2e-469f-a216-c384312e2a2d" providerId="ADAL" clId="{62870759-0822-402D-B25C-BB6298B1EE64}" dt="2023-11-03T02:52:48.217" v="59501" actId="1076"/>
          <ac:grpSpMkLst>
            <pc:docMk/>
            <pc:sldMk cId="948597794" sldId="2147479597"/>
            <ac:grpSpMk id="308" creationId="{3EFD1B97-03E1-E260-67B6-DA6A23121E22}"/>
          </ac:grpSpMkLst>
        </pc:grpChg>
        <pc:picChg chg="mod">
          <ac:chgData name="Bob Ward" userId="6da7c2dd-8e2e-469f-a216-c384312e2a2d" providerId="ADAL" clId="{62870759-0822-402D-B25C-BB6298B1EE64}" dt="2023-11-03T02:52:48.217" v="59501" actId="1076"/>
          <ac:picMkLst>
            <pc:docMk/>
            <pc:sldMk cId="948597794" sldId="2147479597"/>
            <ac:picMk id="31" creationId="{270FC0EC-A1D2-3547-9076-12075F2ABEBD}"/>
          </ac:picMkLst>
        </pc:picChg>
        <pc:picChg chg="mod">
          <ac:chgData name="Bob Ward" userId="6da7c2dd-8e2e-469f-a216-c384312e2a2d" providerId="ADAL" clId="{62870759-0822-402D-B25C-BB6298B1EE64}" dt="2023-11-03T02:52:48.217" v="59501" actId="1076"/>
          <ac:picMkLst>
            <pc:docMk/>
            <pc:sldMk cId="948597794" sldId="2147479597"/>
            <ac:picMk id="32" creationId="{FB48C2BB-74AB-D144-AFB4-97E354A1E7AD}"/>
          </ac:picMkLst>
        </pc:picChg>
        <pc:picChg chg="mod">
          <ac:chgData name="Bob Ward" userId="6da7c2dd-8e2e-469f-a216-c384312e2a2d" providerId="ADAL" clId="{62870759-0822-402D-B25C-BB6298B1EE64}" dt="2023-11-03T02:52:48.217" v="59501" actId="1076"/>
          <ac:picMkLst>
            <pc:docMk/>
            <pc:sldMk cId="948597794" sldId="2147479597"/>
            <ac:picMk id="71" creationId="{8B88DF98-407A-3B45-9DAF-FE73C02AD939}"/>
          </ac:picMkLst>
        </pc:picChg>
        <pc:picChg chg="mod">
          <ac:chgData name="Bob Ward" userId="6da7c2dd-8e2e-469f-a216-c384312e2a2d" providerId="ADAL" clId="{62870759-0822-402D-B25C-BB6298B1EE64}" dt="2023-11-03T02:52:48.217" v="59501" actId="1076"/>
          <ac:picMkLst>
            <pc:docMk/>
            <pc:sldMk cId="948597794" sldId="2147479597"/>
            <ac:picMk id="75" creationId="{276FF561-A687-9144-A471-D6FFA19F8FB2}"/>
          </ac:picMkLst>
        </pc:picChg>
        <pc:picChg chg="add mod">
          <ac:chgData name="Bob Ward" userId="6da7c2dd-8e2e-469f-a216-c384312e2a2d" providerId="ADAL" clId="{62870759-0822-402D-B25C-BB6298B1EE64}" dt="2023-11-03T02:52:48.217" v="59501" actId="1076"/>
          <ac:picMkLst>
            <pc:docMk/>
            <pc:sldMk cId="948597794" sldId="2147479597"/>
            <ac:picMk id="276" creationId="{74596108-20C2-A99E-16B2-E9957B0A47FA}"/>
          </ac:picMkLst>
        </pc:picChg>
        <pc:picChg chg="add mod">
          <ac:chgData name="Bob Ward" userId="6da7c2dd-8e2e-469f-a216-c384312e2a2d" providerId="ADAL" clId="{62870759-0822-402D-B25C-BB6298B1EE64}" dt="2023-11-03T02:52:48.217" v="59501" actId="1076"/>
          <ac:picMkLst>
            <pc:docMk/>
            <pc:sldMk cId="948597794" sldId="2147479597"/>
            <ac:picMk id="277" creationId="{496795F9-BE93-85B4-420E-F888F73178B3}"/>
          </ac:picMkLst>
        </pc:picChg>
        <pc:picChg chg="add mod">
          <ac:chgData name="Bob Ward" userId="6da7c2dd-8e2e-469f-a216-c384312e2a2d" providerId="ADAL" clId="{62870759-0822-402D-B25C-BB6298B1EE64}" dt="2023-11-03T02:52:48.217" v="59501" actId="1076"/>
          <ac:picMkLst>
            <pc:docMk/>
            <pc:sldMk cId="948597794" sldId="2147479597"/>
            <ac:picMk id="316" creationId="{A520834E-A575-FCD9-9763-59A3448FECB7}"/>
          </ac:picMkLst>
        </pc:picChg>
        <pc:cxnChg chg="mod">
          <ac:chgData name="Bob Ward" userId="6da7c2dd-8e2e-469f-a216-c384312e2a2d" providerId="ADAL" clId="{62870759-0822-402D-B25C-BB6298B1EE64}" dt="2023-11-03T02:52:48.217" v="59501" actId="1076"/>
          <ac:cxnSpMkLst>
            <pc:docMk/>
            <pc:sldMk cId="948597794" sldId="2147479597"/>
            <ac:cxnSpMk id="11" creationId="{8A0A2F5A-2A8F-BC0A-A7C1-6FA9C4ABB875}"/>
          </ac:cxnSpMkLst>
        </pc:cxnChg>
        <pc:cxnChg chg="mod">
          <ac:chgData name="Bob Ward" userId="6da7c2dd-8e2e-469f-a216-c384312e2a2d" providerId="ADAL" clId="{62870759-0822-402D-B25C-BB6298B1EE64}" dt="2023-11-03T02:52:48.217" v="59501" actId="1076"/>
          <ac:cxnSpMkLst>
            <pc:docMk/>
            <pc:sldMk cId="948597794" sldId="2147479597"/>
            <ac:cxnSpMk id="12" creationId="{BA5ECCAC-AF63-B2F7-CA75-FEFAB984672A}"/>
          </ac:cxnSpMkLst>
        </pc:cxnChg>
        <pc:cxnChg chg="mod">
          <ac:chgData name="Bob Ward" userId="6da7c2dd-8e2e-469f-a216-c384312e2a2d" providerId="ADAL" clId="{62870759-0822-402D-B25C-BB6298B1EE64}" dt="2023-11-03T02:52:48.217" v="59501" actId="1076"/>
          <ac:cxnSpMkLst>
            <pc:docMk/>
            <pc:sldMk cId="948597794" sldId="2147479597"/>
            <ac:cxnSpMk id="13" creationId="{53CBC1C9-5ECE-0A62-1050-674E406F51CC}"/>
          </ac:cxnSpMkLst>
        </pc:cxnChg>
        <pc:cxnChg chg="mod">
          <ac:chgData name="Bob Ward" userId="6da7c2dd-8e2e-469f-a216-c384312e2a2d" providerId="ADAL" clId="{62870759-0822-402D-B25C-BB6298B1EE64}" dt="2023-11-03T02:52:48.217" v="59501" actId="1076"/>
          <ac:cxnSpMkLst>
            <pc:docMk/>
            <pc:sldMk cId="948597794" sldId="2147479597"/>
            <ac:cxnSpMk id="14" creationId="{E9E3D015-D962-DCDD-6A73-6B364FEEC96D}"/>
          </ac:cxnSpMkLst>
        </pc:cxnChg>
        <pc:cxnChg chg="mod">
          <ac:chgData name="Bob Ward" userId="6da7c2dd-8e2e-469f-a216-c384312e2a2d" providerId="ADAL" clId="{62870759-0822-402D-B25C-BB6298B1EE64}" dt="2023-11-03T02:52:48.217" v="59501" actId="1076"/>
          <ac:cxnSpMkLst>
            <pc:docMk/>
            <pc:sldMk cId="948597794" sldId="2147479597"/>
            <ac:cxnSpMk id="37" creationId="{0298BA37-4BAB-FB4C-B38E-F9CB76E0D81A}"/>
          </ac:cxnSpMkLst>
        </pc:cxnChg>
        <pc:cxnChg chg="mod">
          <ac:chgData name="Bob Ward" userId="6da7c2dd-8e2e-469f-a216-c384312e2a2d" providerId="ADAL" clId="{62870759-0822-402D-B25C-BB6298B1EE64}" dt="2023-11-03T02:52:48.217" v="59501" actId="1076"/>
          <ac:cxnSpMkLst>
            <pc:docMk/>
            <pc:sldMk cId="948597794" sldId="2147479597"/>
            <ac:cxnSpMk id="38" creationId="{B6D2E334-6185-BD4A-8283-F565D92623B4}"/>
          </ac:cxnSpMkLst>
        </pc:cxnChg>
        <pc:cxnChg chg="mod">
          <ac:chgData name="Bob Ward" userId="6da7c2dd-8e2e-469f-a216-c384312e2a2d" providerId="ADAL" clId="{62870759-0822-402D-B25C-BB6298B1EE64}" dt="2023-11-03T02:52:48.217" v="59501" actId="1076"/>
          <ac:cxnSpMkLst>
            <pc:docMk/>
            <pc:sldMk cId="948597794" sldId="2147479597"/>
            <ac:cxnSpMk id="39" creationId="{37F40CDE-547A-B342-8AA8-03741AEE343A}"/>
          </ac:cxnSpMkLst>
        </pc:cxnChg>
        <pc:cxnChg chg="mod">
          <ac:chgData name="Bob Ward" userId="6da7c2dd-8e2e-469f-a216-c384312e2a2d" providerId="ADAL" clId="{62870759-0822-402D-B25C-BB6298B1EE64}" dt="2023-11-03T02:52:48.217" v="59501" actId="1076"/>
          <ac:cxnSpMkLst>
            <pc:docMk/>
            <pc:sldMk cId="948597794" sldId="2147479597"/>
            <ac:cxnSpMk id="40" creationId="{8866D28C-7A96-C445-BF22-AE9BBA99D4EA}"/>
          </ac:cxnSpMkLst>
        </pc:cxnChg>
        <pc:cxnChg chg="mod">
          <ac:chgData name="Bob Ward" userId="6da7c2dd-8e2e-469f-a216-c384312e2a2d" providerId="ADAL" clId="{62870759-0822-402D-B25C-BB6298B1EE64}" dt="2023-11-03T02:52:48.217" v="59501" actId="1076"/>
          <ac:cxnSpMkLst>
            <pc:docMk/>
            <pc:sldMk cId="948597794" sldId="2147479597"/>
            <ac:cxnSpMk id="44" creationId="{B9F2426B-DB00-D34C-9E13-7F2FCF544B35}"/>
          </ac:cxnSpMkLst>
        </pc:cxnChg>
        <pc:cxnChg chg="mod">
          <ac:chgData name="Bob Ward" userId="6da7c2dd-8e2e-469f-a216-c384312e2a2d" providerId="ADAL" clId="{62870759-0822-402D-B25C-BB6298B1EE64}" dt="2023-11-03T02:52:48.217" v="59501" actId="1076"/>
          <ac:cxnSpMkLst>
            <pc:docMk/>
            <pc:sldMk cId="948597794" sldId="2147479597"/>
            <ac:cxnSpMk id="45" creationId="{DE0A45F7-1ADC-0848-B9C8-745A3944F9EA}"/>
          </ac:cxnSpMkLst>
        </pc:cxnChg>
        <pc:cxnChg chg="mod">
          <ac:chgData name="Bob Ward" userId="6da7c2dd-8e2e-469f-a216-c384312e2a2d" providerId="ADAL" clId="{62870759-0822-402D-B25C-BB6298B1EE64}" dt="2023-11-03T02:52:48.217" v="59501" actId="1076"/>
          <ac:cxnSpMkLst>
            <pc:docMk/>
            <pc:sldMk cId="948597794" sldId="2147479597"/>
            <ac:cxnSpMk id="46" creationId="{76E128EC-4BA5-3449-A1E6-9ABA039C7D1D}"/>
          </ac:cxnSpMkLst>
        </pc:cxnChg>
        <pc:cxnChg chg="mod">
          <ac:chgData name="Bob Ward" userId="6da7c2dd-8e2e-469f-a216-c384312e2a2d" providerId="ADAL" clId="{62870759-0822-402D-B25C-BB6298B1EE64}" dt="2023-11-03T02:52:48.217" v="59501" actId="1076"/>
          <ac:cxnSpMkLst>
            <pc:docMk/>
            <pc:sldMk cId="948597794" sldId="2147479597"/>
            <ac:cxnSpMk id="47" creationId="{0F571A4B-5E7C-D74C-9067-0E4A80F0BEB9}"/>
          </ac:cxnSpMkLst>
        </pc:cxnChg>
        <pc:cxnChg chg="mod">
          <ac:chgData name="Bob Ward" userId="6da7c2dd-8e2e-469f-a216-c384312e2a2d" providerId="ADAL" clId="{62870759-0822-402D-B25C-BB6298B1EE64}" dt="2023-11-03T02:52:48.217" v="59501" actId="1076"/>
          <ac:cxnSpMkLst>
            <pc:docMk/>
            <pc:sldMk cId="948597794" sldId="2147479597"/>
            <ac:cxnSpMk id="56" creationId="{864349F0-7881-DC4E-BCEC-77BB1097A419}"/>
          </ac:cxnSpMkLst>
        </pc:cxnChg>
        <pc:cxnChg chg="mod">
          <ac:chgData name="Bob Ward" userId="6da7c2dd-8e2e-469f-a216-c384312e2a2d" providerId="ADAL" clId="{62870759-0822-402D-B25C-BB6298B1EE64}" dt="2023-11-03T02:52:48.217" v="59501" actId="1076"/>
          <ac:cxnSpMkLst>
            <pc:docMk/>
            <pc:sldMk cId="948597794" sldId="2147479597"/>
            <ac:cxnSpMk id="57" creationId="{54185002-494D-C145-BD8C-2472E4432329}"/>
          </ac:cxnSpMkLst>
        </pc:cxnChg>
        <pc:cxnChg chg="mod">
          <ac:chgData name="Bob Ward" userId="6da7c2dd-8e2e-469f-a216-c384312e2a2d" providerId="ADAL" clId="{62870759-0822-402D-B25C-BB6298B1EE64}" dt="2023-11-03T02:52:48.217" v="59501" actId="1076"/>
          <ac:cxnSpMkLst>
            <pc:docMk/>
            <pc:sldMk cId="948597794" sldId="2147479597"/>
            <ac:cxnSpMk id="58" creationId="{83B83270-5232-9742-BE10-77CCCE25F3F5}"/>
          </ac:cxnSpMkLst>
        </pc:cxnChg>
        <pc:cxnChg chg="mod">
          <ac:chgData name="Bob Ward" userId="6da7c2dd-8e2e-469f-a216-c384312e2a2d" providerId="ADAL" clId="{62870759-0822-402D-B25C-BB6298B1EE64}" dt="2023-11-03T02:52:48.217" v="59501" actId="1076"/>
          <ac:cxnSpMkLst>
            <pc:docMk/>
            <pc:sldMk cId="948597794" sldId="2147479597"/>
            <ac:cxnSpMk id="59" creationId="{6E655ABE-BF2F-D842-89F2-9FD89A967989}"/>
          </ac:cxnSpMkLst>
        </pc:cxnChg>
        <pc:cxnChg chg="mod">
          <ac:chgData name="Bob Ward" userId="6da7c2dd-8e2e-469f-a216-c384312e2a2d" providerId="ADAL" clId="{62870759-0822-402D-B25C-BB6298B1EE64}" dt="2023-11-03T02:52:48.217" v="59501" actId="1076"/>
          <ac:cxnSpMkLst>
            <pc:docMk/>
            <pc:sldMk cId="948597794" sldId="2147479597"/>
            <ac:cxnSpMk id="65" creationId="{881D3CC5-2CC9-5F45-A770-6C54BE89D0A7}"/>
          </ac:cxnSpMkLst>
        </pc:cxnChg>
        <pc:cxnChg chg="mod">
          <ac:chgData name="Bob Ward" userId="6da7c2dd-8e2e-469f-a216-c384312e2a2d" providerId="ADAL" clId="{62870759-0822-402D-B25C-BB6298B1EE64}" dt="2023-11-03T02:52:48.217" v="59501" actId="1076"/>
          <ac:cxnSpMkLst>
            <pc:docMk/>
            <pc:sldMk cId="948597794" sldId="2147479597"/>
            <ac:cxnSpMk id="66" creationId="{B88B1C76-F1FF-5649-9518-CB08C6D9D7B5}"/>
          </ac:cxnSpMkLst>
        </pc:cxnChg>
        <pc:cxnChg chg="mod">
          <ac:chgData name="Bob Ward" userId="6da7c2dd-8e2e-469f-a216-c384312e2a2d" providerId="ADAL" clId="{62870759-0822-402D-B25C-BB6298B1EE64}" dt="2023-11-03T02:52:48.217" v="59501" actId="1076"/>
          <ac:cxnSpMkLst>
            <pc:docMk/>
            <pc:sldMk cId="948597794" sldId="2147479597"/>
            <ac:cxnSpMk id="177" creationId="{618F38D8-1BFB-0342-B163-8D4AE12514D6}"/>
          </ac:cxnSpMkLst>
        </pc:cxnChg>
        <pc:cxnChg chg="mod">
          <ac:chgData name="Bob Ward" userId="6da7c2dd-8e2e-469f-a216-c384312e2a2d" providerId="ADAL" clId="{62870759-0822-402D-B25C-BB6298B1EE64}" dt="2023-11-03T02:52:48.217" v="59501" actId="1076"/>
          <ac:cxnSpMkLst>
            <pc:docMk/>
            <pc:sldMk cId="948597794" sldId="2147479597"/>
            <ac:cxnSpMk id="180" creationId="{778B41D7-2BE8-9448-ACC5-7006A2B93DC0}"/>
          </ac:cxnSpMkLst>
        </pc:cxnChg>
        <pc:cxnChg chg="mod">
          <ac:chgData name="Bob Ward" userId="6da7c2dd-8e2e-469f-a216-c384312e2a2d" providerId="ADAL" clId="{62870759-0822-402D-B25C-BB6298B1EE64}" dt="2023-11-03T02:52:48.217" v="59501" actId="1076"/>
          <ac:cxnSpMkLst>
            <pc:docMk/>
            <pc:sldMk cId="948597794" sldId="2147479597"/>
            <ac:cxnSpMk id="186" creationId="{897B3B60-6E1A-8A4E-96E0-FA5F45F15D7A}"/>
          </ac:cxnSpMkLst>
        </pc:cxnChg>
        <pc:cxnChg chg="add mod">
          <ac:chgData name="Bob Ward" userId="6da7c2dd-8e2e-469f-a216-c384312e2a2d" providerId="ADAL" clId="{62870759-0822-402D-B25C-BB6298B1EE64}" dt="2023-11-03T02:52:48.217" v="59501" actId="1076"/>
          <ac:cxnSpMkLst>
            <pc:docMk/>
            <pc:sldMk cId="948597794" sldId="2147479597"/>
            <ac:cxnSpMk id="266" creationId="{A52350DC-4A9A-5656-F488-6E3B65D30474}"/>
          </ac:cxnSpMkLst>
        </pc:cxnChg>
        <pc:cxnChg chg="add mod">
          <ac:chgData name="Bob Ward" userId="6da7c2dd-8e2e-469f-a216-c384312e2a2d" providerId="ADAL" clId="{62870759-0822-402D-B25C-BB6298B1EE64}" dt="2023-11-03T02:52:48.217" v="59501" actId="1076"/>
          <ac:cxnSpMkLst>
            <pc:docMk/>
            <pc:sldMk cId="948597794" sldId="2147479597"/>
            <ac:cxnSpMk id="267" creationId="{43851CD1-D8CB-C946-16B2-11FE37E6B2BA}"/>
          </ac:cxnSpMkLst>
        </pc:cxnChg>
        <pc:cxnChg chg="add mod">
          <ac:chgData name="Bob Ward" userId="6da7c2dd-8e2e-469f-a216-c384312e2a2d" providerId="ADAL" clId="{62870759-0822-402D-B25C-BB6298B1EE64}" dt="2023-11-03T02:52:48.217" v="59501" actId="1076"/>
          <ac:cxnSpMkLst>
            <pc:docMk/>
            <pc:sldMk cId="948597794" sldId="2147479597"/>
            <ac:cxnSpMk id="272" creationId="{C8ED860B-4DB4-70CD-58D4-C142E3F0A5C7}"/>
          </ac:cxnSpMkLst>
        </pc:cxnChg>
        <pc:cxnChg chg="mod">
          <ac:chgData name="Bob Ward" userId="6da7c2dd-8e2e-469f-a216-c384312e2a2d" providerId="ADAL" clId="{62870759-0822-402D-B25C-BB6298B1EE64}" dt="2023-11-03T02:52:48.217" v="59501" actId="1076"/>
          <ac:cxnSpMkLst>
            <pc:docMk/>
            <pc:sldMk cId="948597794" sldId="2147479597"/>
            <ac:cxnSpMk id="280" creationId="{2DC3DD0E-65CF-53EE-C45E-1A7C107C4696}"/>
          </ac:cxnSpMkLst>
        </pc:cxnChg>
        <pc:cxnChg chg="mod">
          <ac:chgData name="Bob Ward" userId="6da7c2dd-8e2e-469f-a216-c384312e2a2d" providerId="ADAL" clId="{62870759-0822-402D-B25C-BB6298B1EE64}" dt="2023-11-03T02:52:48.217" v="59501" actId="1076"/>
          <ac:cxnSpMkLst>
            <pc:docMk/>
            <pc:sldMk cId="948597794" sldId="2147479597"/>
            <ac:cxnSpMk id="281" creationId="{27D862F0-4611-29C7-53C9-9AD74BD167D2}"/>
          </ac:cxnSpMkLst>
        </pc:cxnChg>
        <pc:cxnChg chg="mod">
          <ac:chgData name="Bob Ward" userId="6da7c2dd-8e2e-469f-a216-c384312e2a2d" providerId="ADAL" clId="{62870759-0822-402D-B25C-BB6298B1EE64}" dt="2023-11-03T02:52:48.217" v="59501" actId="1076"/>
          <ac:cxnSpMkLst>
            <pc:docMk/>
            <pc:sldMk cId="948597794" sldId="2147479597"/>
            <ac:cxnSpMk id="282" creationId="{576F96C5-8F59-27DA-C6F7-B040AB187923}"/>
          </ac:cxnSpMkLst>
        </pc:cxnChg>
        <pc:cxnChg chg="mod">
          <ac:chgData name="Bob Ward" userId="6da7c2dd-8e2e-469f-a216-c384312e2a2d" providerId="ADAL" clId="{62870759-0822-402D-B25C-BB6298B1EE64}" dt="2023-11-03T02:52:48.217" v="59501" actId="1076"/>
          <ac:cxnSpMkLst>
            <pc:docMk/>
            <pc:sldMk cId="948597794" sldId="2147479597"/>
            <ac:cxnSpMk id="283" creationId="{F1BFE2D7-F98B-A535-19A3-3D3503BB8660}"/>
          </ac:cxnSpMkLst>
        </pc:cxnChg>
        <pc:cxnChg chg="add mod">
          <ac:chgData name="Bob Ward" userId="6da7c2dd-8e2e-469f-a216-c384312e2a2d" providerId="ADAL" clId="{62870759-0822-402D-B25C-BB6298B1EE64}" dt="2023-11-03T02:52:48.217" v="59501" actId="1076"/>
          <ac:cxnSpMkLst>
            <pc:docMk/>
            <pc:sldMk cId="948597794" sldId="2147479597"/>
            <ac:cxnSpMk id="300" creationId="{7DE6AE81-6C35-FC64-83ED-2A5270639976}"/>
          </ac:cxnSpMkLst>
        </pc:cxnChg>
        <pc:cxnChg chg="add mod">
          <ac:chgData name="Bob Ward" userId="6da7c2dd-8e2e-469f-a216-c384312e2a2d" providerId="ADAL" clId="{62870759-0822-402D-B25C-BB6298B1EE64}" dt="2023-11-03T02:52:48.217" v="59501" actId="1076"/>
          <ac:cxnSpMkLst>
            <pc:docMk/>
            <pc:sldMk cId="948597794" sldId="2147479597"/>
            <ac:cxnSpMk id="301" creationId="{32C0B0DD-FE16-2872-AA55-DD7DB1010CE7}"/>
          </ac:cxnSpMkLst>
        </pc:cxnChg>
        <pc:cxnChg chg="mod">
          <ac:chgData name="Bob Ward" userId="6da7c2dd-8e2e-469f-a216-c384312e2a2d" providerId="ADAL" clId="{62870759-0822-402D-B25C-BB6298B1EE64}" dt="2023-11-03T02:52:48.217" v="59501" actId="1076"/>
          <ac:cxnSpMkLst>
            <pc:docMk/>
            <pc:sldMk cId="948597794" sldId="2147479597"/>
            <ac:cxnSpMk id="305" creationId="{73D36CBB-382C-BFDE-17FB-168C2E18B52F}"/>
          </ac:cxnSpMkLst>
        </pc:cxnChg>
        <pc:cxnChg chg="mod">
          <ac:chgData name="Bob Ward" userId="6da7c2dd-8e2e-469f-a216-c384312e2a2d" providerId="ADAL" clId="{62870759-0822-402D-B25C-BB6298B1EE64}" dt="2023-11-03T02:52:48.217" v="59501" actId="1076"/>
          <ac:cxnSpMkLst>
            <pc:docMk/>
            <pc:sldMk cId="948597794" sldId="2147479597"/>
            <ac:cxnSpMk id="306" creationId="{2B91903D-99C0-D696-210F-F50B6201CBFA}"/>
          </ac:cxnSpMkLst>
        </pc:cxnChg>
        <pc:cxnChg chg="add mod">
          <ac:chgData name="Bob Ward" userId="6da7c2dd-8e2e-469f-a216-c384312e2a2d" providerId="ADAL" clId="{62870759-0822-402D-B25C-BB6298B1EE64}" dt="2023-11-03T02:52:48.217" v="59501" actId="1076"/>
          <ac:cxnSpMkLst>
            <pc:docMk/>
            <pc:sldMk cId="948597794" sldId="2147479597"/>
            <ac:cxnSpMk id="312" creationId="{62856D78-AB37-6AA0-ED27-0B5F7593EC62}"/>
          </ac:cxnSpMkLst>
        </pc:cxnChg>
        <pc:cxnChg chg="add mod">
          <ac:chgData name="Bob Ward" userId="6da7c2dd-8e2e-469f-a216-c384312e2a2d" providerId="ADAL" clId="{62870759-0822-402D-B25C-BB6298B1EE64}" dt="2023-11-03T02:52:48.217" v="59501" actId="1076"/>
          <ac:cxnSpMkLst>
            <pc:docMk/>
            <pc:sldMk cId="948597794" sldId="2147479597"/>
            <ac:cxnSpMk id="313" creationId="{71754A56-2EF3-B71A-5256-7B0718F40E4B}"/>
          </ac:cxnSpMkLst>
        </pc:cxnChg>
        <pc:cxnChg chg="add mod">
          <ac:chgData name="Bob Ward" userId="6da7c2dd-8e2e-469f-a216-c384312e2a2d" providerId="ADAL" clId="{62870759-0822-402D-B25C-BB6298B1EE64}" dt="2023-11-03T02:52:48.217" v="59501" actId="1076"/>
          <ac:cxnSpMkLst>
            <pc:docMk/>
            <pc:sldMk cId="948597794" sldId="2147479597"/>
            <ac:cxnSpMk id="314" creationId="{D4589330-94F7-EFFD-1649-A98448E71669}"/>
          </ac:cxnSpMkLst>
        </pc:cxnChg>
        <pc:cxnChg chg="add mod">
          <ac:chgData name="Bob Ward" userId="6da7c2dd-8e2e-469f-a216-c384312e2a2d" providerId="ADAL" clId="{62870759-0822-402D-B25C-BB6298B1EE64}" dt="2023-11-03T02:52:48.217" v="59501" actId="1076"/>
          <ac:cxnSpMkLst>
            <pc:docMk/>
            <pc:sldMk cId="948597794" sldId="2147479597"/>
            <ac:cxnSpMk id="319" creationId="{36F732C5-508F-E651-0642-7CC40357C3D7}"/>
          </ac:cxnSpMkLst>
        </pc:cxnChg>
      </pc:sldChg>
      <pc:sldChg chg="modSp add mod ord modAnim modNotesTx">
        <pc:chgData name="Bob Ward" userId="6da7c2dd-8e2e-469f-a216-c384312e2a2d" providerId="ADAL" clId="{62870759-0822-402D-B25C-BB6298B1EE64}" dt="2023-11-03T16:24:17.555" v="61461" actId="1076"/>
        <pc:sldMkLst>
          <pc:docMk/>
          <pc:sldMk cId="1277461554" sldId="2147479598"/>
        </pc:sldMkLst>
        <pc:spChg chg="mod">
          <ac:chgData name="Bob Ward" userId="6da7c2dd-8e2e-469f-a216-c384312e2a2d" providerId="ADAL" clId="{62870759-0822-402D-B25C-BB6298B1EE64}" dt="2023-11-03T16:24:17.555" v="61461" actId="1076"/>
          <ac:spMkLst>
            <pc:docMk/>
            <pc:sldMk cId="1277461554" sldId="2147479598"/>
            <ac:spMk id="12" creationId="{8A0E5BFD-985A-5492-C4F9-3F7CCE652EB6}"/>
          </ac:spMkLst>
        </pc:spChg>
        <pc:graphicFrameChg chg="mod">
          <ac:chgData name="Bob Ward" userId="6da7c2dd-8e2e-469f-a216-c384312e2a2d" providerId="ADAL" clId="{62870759-0822-402D-B25C-BB6298B1EE64}" dt="2023-11-03T16:20:16.220" v="61285" actId="20577"/>
          <ac:graphicFrameMkLst>
            <pc:docMk/>
            <pc:sldMk cId="1277461554" sldId="2147479598"/>
            <ac:graphicFrameMk id="3" creationId="{882B29AA-E8A8-6AD0-F4AF-5B7732AD18FA}"/>
          </ac:graphicFrameMkLst>
        </pc:graphicFrameChg>
        <pc:graphicFrameChg chg="mod">
          <ac:chgData name="Bob Ward" userId="6da7c2dd-8e2e-469f-a216-c384312e2a2d" providerId="ADAL" clId="{62870759-0822-402D-B25C-BB6298B1EE64}" dt="2023-11-03T16:20:28.741" v="61288" actId="20577"/>
          <ac:graphicFrameMkLst>
            <pc:docMk/>
            <pc:sldMk cId="1277461554" sldId="2147479598"/>
            <ac:graphicFrameMk id="11" creationId="{281D61AF-09AD-34AF-E5B9-FC97E9630703}"/>
          </ac:graphicFrameMkLst>
        </pc:graphicFrameChg>
      </pc:sldChg>
      <pc:sldChg chg="add del">
        <pc:chgData name="Bob Ward" userId="6da7c2dd-8e2e-469f-a216-c384312e2a2d" providerId="ADAL" clId="{62870759-0822-402D-B25C-BB6298B1EE64}" dt="2023-11-07T18:58:05.241" v="63106" actId="47"/>
        <pc:sldMkLst>
          <pc:docMk/>
          <pc:sldMk cId="1565592647" sldId="2147479599"/>
        </pc:sldMkLst>
      </pc:sldChg>
      <pc:sldChg chg="add del">
        <pc:chgData name="Bob Ward" userId="6da7c2dd-8e2e-469f-a216-c384312e2a2d" providerId="ADAL" clId="{62870759-0822-402D-B25C-BB6298B1EE64}" dt="2023-10-27T14:50:21.946" v="22334" actId="47"/>
        <pc:sldMkLst>
          <pc:docMk/>
          <pc:sldMk cId="1965287323" sldId="2147481364"/>
        </pc:sldMkLst>
      </pc:sldChg>
      <pc:sldChg chg="add del">
        <pc:chgData name="Bob Ward" userId="6da7c2dd-8e2e-469f-a216-c384312e2a2d" providerId="ADAL" clId="{62870759-0822-402D-B25C-BB6298B1EE64}" dt="2023-11-12T03:40:29.695" v="66783" actId="47"/>
        <pc:sldMkLst>
          <pc:docMk/>
          <pc:sldMk cId="3844247966" sldId="2147481887"/>
        </pc:sldMkLst>
      </pc:sldChg>
      <pc:sldChg chg="addSp modSp new mod">
        <pc:chgData name="Bob Ward" userId="6da7c2dd-8e2e-469f-a216-c384312e2a2d" providerId="ADAL" clId="{62870759-0822-402D-B25C-BB6298B1EE64}" dt="2023-11-12T03:11:22.216" v="65538" actId="1076"/>
        <pc:sldMkLst>
          <pc:docMk/>
          <pc:sldMk cId="4102787304" sldId="2147481888"/>
        </pc:sldMkLst>
        <pc:spChg chg="mod">
          <ac:chgData name="Bob Ward" userId="6da7c2dd-8e2e-469f-a216-c384312e2a2d" providerId="ADAL" clId="{62870759-0822-402D-B25C-BB6298B1EE64}" dt="2023-11-12T03:00:12.899" v="65245" actId="20577"/>
          <ac:spMkLst>
            <pc:docMk/>
            <pc:sldMk cId="4102787304" sldId="2147481888"/>
            <ac:spMk id="2" creationId="{E0D9BD7F-89DF-45F3-E726-68107A37A942}"/>
          </ac:spMkLst>
        </pc:spChg>
        <pc:spChg chg="add mod">
          <ac:chgData name="Bob Ward" userId="6da7c2dd-8e2e-469f-a216-c384312e2a2d" providerId="ADAL" clId="{62870759-0822-402D-B25C-BB6298B1EE64}" dt="2023-11-12T03:09:54.631" v="65534" actId="1076"/>
          <ac:spMkLst>
            <pc:docMk/>
            <pc:sldMk cId="4102787304" sldId="2147481888"/>
            <ac:spMk id="4" creationId="{FF2EF458-0AE9-9F29-8EAA-0D842F982D10}"/>
          </ac:spMkLst>
        </pc:spChg>
        <pc:spChg chg="add mod">
          <ac:chgData name="Bob Ward" userId="6da7c2dd-8e2e-469f-a216-c384312e2a2d" providerId="ADAL" clId="{62870759-0822-402D-B25C-BB6298B1EE64}" dt="2023-11-12T03:11:22.216" v="65538" actId="1076"/>
          <ac:spMkLst>
            <pc:docMk/>
            <pc:sldMk cId="4102787304" sldId="2147481888"/>
            <ac:spMk id="6" creationId="{CF6CCAF2-BF49-2E72-5253-0D70030E7295}"/>
          </ac:spMkLst>
        </pc:spChg>
      </pc:sldChg>
      <pc:sldChg chg="addSp delSp modSp new mod">
        <pc:chgData name="Bob Ward" userId="6da7c2dd-8e2e-469f-a216-c384312e2a2d" providerId="ADAL" clId="{62870759-0822-402D-B25C-BB6298B1EE64}" dt="2023-11-12T03:27:31.356" v="66311" actId="14100"/>
        <pc:sldMkLst>
          <pc:docMk/>
          <pc:sldMk cId="3399665628" sldId="2147481889"/>
        </pc:sldMkLst>
        <pc:spChg chg="del">
          <ac:chgData name="Bob Ward" userId="6da7c2dd-8e2e-469f-a216-c384312e2a2d" providerId="ADAL" clId="{62870759-0822-402D-B25C-BB6298B1EE64}" dt="2023-11-12T03:11:28.851" v="65540" actId="478"/>
          <ac:spMkLst>
            <pc:docMk/>
            <pc:sldMk cId="3399665628" sldId="2147481889"/>
            <ac:spMk id="2" creationId="{AC02EA5D-C6FD-1241-6218-18B85E35BAAF}"/>
          </ac:spMkLst>
        </pc:spChg>
        <pc:spChg chg="add mod">
          <ac:chgData name="Bob Ward" userId="6da7c2dd-8e2e-469f-a216-c384312e2a2d" providerId="ADAL" clId="{62870759-0822-402D-B25C-BB6298B1EE64}" dt="2023-11-12T03:27:23.702" v="66310" actId="20577"/>
          <ac:spMkLst>
            <pc:docMk/>
            <pc:sldMk cId="3399665628" sldId="2147481889"/>
            <ac:spMk id="10" creationId="{D30BFDA7-35A9-20E5-683B-5AFB18CA1168}"/>
          </ac:spMkLst>
        </pc:spChg>
        <pc:spChg chg="add mod">
          <ac:chgData name="Bob Ward" userId="6da7c2dd-8e2e-469f-a216-c384312e2a2d" providerId="ADAL" clId="{62870759-0822-402D-B25C-BB6298B1EE64}" dt="2023-11-12T03:13:23.312" v="65678" actId="1076"/>
          <ac:spMkLst>
            <pc:docMk/>
            <pc:sldMk cId="3399665628" sldId="2147481889"/>
            <ac:spMk id="13" creationId="{13E7C859-1744-50E0-56F0-5F4DA54F0241}"/>
          </ac:spMkLst>
        </pc:spChg>
        <pc:spChg chg="add mod">
          <ac:chgData name="Bob Ward" userId="6da7c2dd-8e2e-469f-a216-c384312e2a2d" providerId="ADAL" clId="{62870759-0822-402D-B25C-BB6298B1EE64}" dt="2023-11-12T03:14:46.120" v="65742" actId="1076"/>
          <ac:spMkLst>
            <pc:docMk/>
            <pc:sldMk cId="3399665628" sldId="2147481889"/>
            <ac:spMk id="17" creationId="{DD552028-A895-5657-7F24-24A81B88253E}"/>
          </ac:spMkLst>
        </pc:spChg>
        <pc:spChg chg="add mod">
          <ac:chgData name="Bob Ward" userId="6da7c2dd-8e2e-469f-a216-c384312e2a2d" providerId="ADAL" clId="{62870759-0822-402D-B25C-BB6298B1EE64}" dt="2023-11-12T03:16:54.939" v="65810" actId="1076"/>
          <ac:spMkLst>
            <pc:docMk/>
            <pc:sldMk cId="3399665628" sldId="2147481889"/>
            <ac:spMk id="19" creationId="{271ADC7F-6B19-ED00-4BF4-BE444F658669}"/>
          </ac:spMkLst>
        </pc:spChg>
        <pc:picChg chg="add mod">
          <ac:chgData name="Bob Ward" userId="6da7c2dd-8e2e-469f-a216-c384312e2a2d" providerId="ADAL" clId="{62870759-0822-402D-B25C-BB6298B1EE64}" dt="2023-11-12T03:13:15.406" v="65677" actId="1076"/>
          <ac:picMkLst>
            <pc:docMk/>
            <pc:sldMk cId="3399665628" sldId="2147481889"/>
            <ac:picMk id="4" creationId="{A529F957-0E2D-804D-8322-32136F8FA7AB}"/>
          </ac:picMkLst>
        </pc:picChg>
        <pc:cxnChg chg="add mod">
          <ac:chgData name="Bob Ward" userId="6da7c2dd-8e2e-469f-a216-c384312e2a2d" providerId="ADAL" clId="{62870759-0822-402D-B25C-BB6298B1EE64}" dt="2023-11-12T03:11:59.248" v="65550" actId="1582"/>
          <ac:cxnSpMkLst>
            <pc:docMk/>
            <pc:sldMk cId="3399665628" sldId="2147481889"/>
            <ac:cxnSpMk id="6" creationId="{98315CEB-91A9-5F2B-1896-B29FA57EAC0F}"/>
          </ac:cxnSpMkLst>
        </pc:cxnChg>
        <pc:cxnChg chg="add mod">
          <ac:chgData name="Bob Ward" userId="6da7c2dd-8e2e-469f-a216-c384312e2a2d" providerId="ADAL" clId="{62870759-0822-402D-B25C-BB6298B1EE64}" dt="2023-11-12T03:27:31.356" v="66311" actId="14100"/>
          <ac:cxnSpMkLst>
            <pc:docMk/>
            <pc:sldMk cId="3399665628" sldId="2147481889"/>
            <ac:cxnSpMk id="11" creationId="{5587DF7A-7107-6D08-62EE-E5FF00A2A857}"/>
          </ac:cxnSpMkLst>
        </pc:cxnChg>
        <pc:cxnChg chg="add del mod">
          <ac:chgData name="Bob Ward" userId="6da7c2dd-8e2e-469f-a216-c384312e2a2d" providerId="ADAL" clId="{62870759-0822-402D-B25C-BB6298B1EE64}" dt="2023-11-12T03:13:32.465" v="65683" actId="478"/>
          <ac:cxnSpMkLst>
            <pc:docMk/>
            <pc:sldMk cId="3399665628" sldId="2147481889"/>
            <ac:cxnSpMk id="14" creationId="{58A49A2C-07E1-0F90-46C5-615CE184BA79}"/>
          </ac:cxnSpMkLst>
        </pc:cxnChg>
        <pc:cxnChg chg="add mod">
          <ac:chgData name="Bob Ward" userId="6da7c2dd-8e2e-469f-a216-c384312e2a2d" providerId="ADAL" clId="{62870759-0822-402D-B25C-BB6298B1EE64}" dt="2023-11-12T03:16:41.372" v="65792" actId="1076"/>
          <ac:cxnSpMkLst>
            <pc:docMk/>
            <pc:sldMk cId="3399665628" sldId="2147481889"/>
            <ac:cxnSpMk id="18" creationId="{B9165716-EB18-6202-2A4E-35AE17E098FF}"/>
          </ac:cxnSpMkLst>
        </pc:cxnChg>
      </pc:sldChg>
      <pc:sldChg chg="addSp delSp modSp new mod">
        <pc:chgData name="Bob Ward" userId="6da7c2dd-8e2e-469f-a216-c384312e2a2d" providerId="ADAL" clId="{62870759-0822-402D-B25C-BB6298B1EE64}" dt="2023-11-12T03:29:34.048" v="66461" actId="113"/>
        <pc:sldMkLst>
          <pc:docMk/>
          <pc:sldMk cId="2064617206" sldId="2147481890"/>
        </pc:sldMkLst>
        <pc:spChg chg="del">
          <ac:chgData name="Bob Ward" userId="6da7c2dd-8e2e-469f-a216-c384312e2a2d" providerId="ADAL" clId="{62870759-0822-402D-B25C-BB6298B1EE64}" dt="2023-11-12T03:15:28.152" v="65744" actId="478"/>
          <ac:spMkLst>
            <pc:docMk/>
            <pc:sldMk cId="2064617206" sldId="2147481890"/>
            <ac:spMk id="2" creationId="{EBA9D6FA-BE45-4AD5-324A-553A31227B1F}"/>
          </ac:spMkLst>
        </pc:spChg>
        <pc:spChg chg="add mod">
          <ac:chgData name="Bob Ward" userId="6da7c2dd-8e2e-469f-a216-c384312e2a2d" providerId="ADAL" clId="{62870759-0822-402D-B25C-BB6298B1EE64}" dt="2023-11-12T03:19:41.861" v="65938" actId="122"/>
          <ac:spMkLst>
            <pc:docMk/>
            <pc:sldMk cId="2064617206" sldId="2147481890"/>
            <ac:spMk id="10" creationId="{C6970143-146A-58CE-DE2F-79C9F1E0BD26}"/>
          </ac:spMkLst>
        </pc:spChg>
        <pc:spChg chg="add mod">
          <ac:chgData name="Bob Ward" userId="6da7c2dd-8e2e-469f-a216-c384312e2a2d" providerId="ADAL" clId="{62870759-0822-402D-B25C-BB6298B1EE64}" dt="2023-11-12T03:29:34.048" v="66461" actId="113"/>
          <ac:spMkLst>
            <pc:docMk/>
            <pc:sldMk cId="2064617206" sldId="2147481890"/>
            <ac:spMk id="11" creationId="{92C335AC-8637-9FBD-7EB5-9E186F94CBF2}"/>
          </ac:spMkLst>
        </pc:spChg>
        <pc:picChg chg="add mod">
          <ac:chgData name="Bob Ward" userId="6da7c2dd-8e2e-469f-a216-c384312e2a2d" providerId="ADAL" clId="{62870759-0822-402D-B25C-BB6298B1EE64}" dt="2023-11-12T03:19:30.144" v="65934" actId="14100"/>
          <ac:picMkLst>
            <pc:docMk/>
            <pc:sldMk cId="2064617206" sldId="2147481890"/>
            <ac:picMk id="4" creationId="{90A0C627-C0AE-33FF-E7BD-83D10A4264FB}"/>
          </ac:picMkLst>
        </pc:picChg>
        <pc:cxnChg chg="add mod">
          <ac:chgData name="Bob Ward" userId="6da7c2dd-8e2e-469f-a216-c384312e2a2d" providerId="ADAL" clId="{62870759-0822-402D-B25C-BB6298B1EE64}" dt="2023-11-12T03:27:55.561" v="66313" actId="1582"/>
          <ac:cxnSpMkLst>
            <pc:docMk/>
            <pc:sldMk cId="2064617206" sldId="2147481890"/>
            <ac:cxnSpMk id="6" creationId="{F68B149D-41DE-7B17-2864-675BFBD2EB31}"/>
          </ac:cxnSpMkLst>
        </pc:cxnChg>
      </pc:sldChg>
      <pc:sldChg chg="addSp delSp modSp add mod">
        <pc:chgData name="Bob Ward" userId="6da7c2dd-8e2e-469f-a216-c384312e2a2d" providerId="ADAL" clId="{62870759-0822-402D-B25C-BB6298B1EE64}" dt="2023-11-12T03:25:23.879" v="66253" actId="1076"/>
        <pc:sldMkLst>
          <pc:docMk/>
          <pc:sldMk cId="2011075109" sldId="2147481891"/>
        </pc:sldMkLst>
        <pc:spChg chg="add mod">
          <ac:chgData name="Bob Ward" userId="6da7c2dd-8e2e-469f-a216-c384312e2a2d" providerId="ADAL" clId="{62870759-0822-402D-B25C-BB6298B1EE64}" dt="2023-11-12T03:18:39.212" v="65933" actId="1076"/>
          <ac:spMkLst>
            <pc:docMk/>
            <pc:sldMk cId="2011075109" sldId="2147481891"/>
            <ac:spMk id="8" creationId="{1D1BAC8D-8D8B-595F-36D1-B3AFFAEC0F1C}"/>
          </ac:spMkLst>
        </pc:spChg>
        <pc:spChg chg="add mod">
          <ac:chgData name="Bob Ward" userId="6da7c2dd-8e2e-469f-a216-c384312e2a2d" providerId="ADAL" clId="{62870759-0822-402D-B25C-BB6298B1EE64}" dt="2023-11-12T03:25:23.879" v="66253" actId="1076"/>
          <ac:spMkLst>
            <pc:docMk/>
            <pc:sldMk cId="2011075109" sldId="2147481891"/>
            <ac:spMk id="9" creationId="{BD1946FC-83F5-8CA5-B2FD-D898200E436B}"/>
          </ac:spMkLst>
        </pc:spChg>
        <pc:spChg chg="mod">
          <ac:chgData name="Bob Ward" userId="6da7c2dd-8e2e-469f-a216-c384312e2a2d" providerId="ADAL" clId="{62870759-0822-402D-B25C-BB6298B1EE64}" dt="2023-11-12T03:22:37.892" v="66034" actId="1076"/>
          <ac:spMkLst>
            <pc:docMk/>
            <pc:sldMk cId="2011075109" sldId="2147481891"/>
            <ac:spMk id="10" creationId="{C6970143-146A-58CE-DE2F-79C9F1E0BD26}"/>
          </ac:spMkLst>
        </pc:spChg>
        <pc:cxnChg chg="add mod">
          <ac:chgData name="Bob Ward" userId="6da7c2dd-8e2e-469f-a216-c384312e2a2d" providerId="ADAL" clId="{62870759-0822-402D-B25C-BB6298B1EE64}" dt="2023-11-12T03:18:17.800" v="65894" actId="14100"/>
          <ac:cxnSpMkLst>
            <pc:docMk/>
            <pc:sldMk cId="2011075109" sldId="2147481891"/>
            <ac:cxnSpMk id="2" creationId="{EA437E61-D06B-4C7D-D5E9-E666DF5D4EB5}"/>
          </ac:cxnSpMkLst>
        </pc:cxnChg>
        <pc:cxnChg chg="mod">
          <ac:chgData name="Bob Ward" userId="6da7c2dd-8e2e-469f-a216-c384312e2a2d" providerId="ADAL" clId="{62870759-0822-402D-B25C-BB6298B1EE64}" dt="2023-11-12T03:17:46.811" v="65812" actId="1076"/>
          <ac:cxnSpMkLst>
            <pc:docMk/>
            <pc:sldMk cId="2011075109" sldId="2147481891"/>
            <ac:cxnSpMk id="6" creationId="{F68B149D-41DE-7B17-2864-675BFBD2EB31}"/>
          </ac:cxnSpMkLst>
        </pc:cxnChg>
        <pc:cxnChg chg="add del mod">
          <ac:chgData name="Bob Ward" userId="6da7c2dd-8e2e-469f-a216-c384312e2a2d" providerId="ADAL" clId="{62870759-0822-402D-B25C-BB6298B1EE64}" dt="2023-11-12T03:18:21.861" v="65896"/>
          <ac:cxnSpMkLst>
            <pc:docMk/>
            <pc:sldMk cId="2011075109" sldId="2147481891"/>
            <ac:cxnSpMk id="7" creationId="{22F7BB48-D13C-F325-F2DB-71D5089F71E0}"/>
          </ac:cxnSpMkLst>
        </pc:cxnChg>
      </pc:sldChg>
      <pc:sldChg chg="delSp new del mod">
        <pc:chgData name="Bob Ward" userId="6da7c2dd-8e2e-469f-a216-c384312e2a2d" providerId="ADAL" clId="{62870759-0822-402D-B25C-BB6298B1EE64}" dt="2023-11-12T03:53:57.288" v="67109" actId="47"/>
        <pc:sldMkLst>
          <pc:docMk/>
          <pc:sldMk cId="4016302285" sldId="2147481892"/>
        </pc:sldMkLst>
        <pc:spChg chg="del">
          <ac:chgData name="Bob Ward" userId="6da7c2dd-8e2e-469f-a216-c384312e2a2d" providerId="ADAL" clId="{62870759-0822-402D-B25C-BB6298B1EE64}" dt="2023-11-12T03:23:06.555" v="66038" actId="478"/>
          <ac:spMkLst>
            <pc:docMk/>
            <pc:sldMk cId="4016302285" sldId="2147481892"/>
            <ac:spMk id="2" creationId="{50F4FC11-C75F-24EC-A88B-4B5DFFED2A4A}"/>
          </ac:spMkLst>
        </pc:spChg>
      </pc:sldChg>
      <pc:sldChg chg="addSp modSp add mod">
        <pc:chgData name="Bob Ward" userId="6da7c2dd-8e2e-469f-a216-c384312e2a2d" providerId="ADAL" clId="{62870759-0822-402D-B25C-BB6298B1EE64}" dt="2023-11-12T03:25:06.723" v="66251" actId="1076"/>
        <pc:sldMkLst>
          <pc:docMk/>
          <pc:sldMk cId="2690578552" sldId="2147481893"/>
        </pc:sldMkLst>
        <pc:spChg chg="mod">
          <ac:chgData name="Bob Ward" userId="6da7c2dd-8e2e-469f-a216-c384312e2a2d" providerId="ADAL" clId="{62870759-0822-402D-B25C-BB6298B1EE64}" dt="2023-11-12T03:24:51.002" v="66190" actId="1076"/>
          <ac:spMkLst>
            <pc:docMk/>
            <pc:sldMk cId="2690578552" sldId="2147481893"/>
            <ac:spMk id="8" creationId="{1D1BAC8D-8D8B-595F-36D1-B3AFFAEC0F1C}"/>
          </ac:spMkLst>
        </pc:spChg>
        <pc:spChg chg="mod">
          <ac:chgData name="Bob Ward" userId="6da7c2dd-8e2e-469f-a216-c384312e2a2d" providerId="ADAL" clId="{62870759-0822-402D-B25C-BB6298B1EE64}" dt="2023-11-12T03:23:59.192" v="66111" actId="1076"/>
          <ac:spMkLst>
            <pc:docMk/>
            <pc:sldMk cId="2690578552" sldId="2147481893"/>
            <ac:spMk id="10" creationId="{C6970143-146A-58CE-DE2F-79C9F1E0BD26}"/>
          </ac:spMkLst>
        </pc:spChg>
        <pc:spChg chg="add mod">
          <ac:chgData name="Bob Ward" userId="6da7c2dd-8e2e-469f-a216-c384312e2a2d" providerId="ADAL" clId="{62870759-0822-402D-B25C-BB6298B1EE64}" dt="2023-11-12T03:25:06.723" v="66251" actId="1076"/>
          <ac:spMkLst>
            <pc:docMk/>
            <pc:sldMk cId="2690578552" sldId="2147481893"/>
            <ac:spMk id="12" creationId="{67DCF255-B52B-5273-33BE-5FFA46D10ADE}"/>
          </ac:spMkLst>
        </pc:spChg>
        <pc:picChg chg="mod">
          <ac:chgData name="Bob Ward" userId="6da7c2dd-8e2e-469f-a216-c384312e2a2d" providerId="ADAL" clId="{62870759-0822-402D-B25C-BB6298B1EE64}" dt="2023-11-12T03:23:46.719" v="66107" actId="14100"/>
          <ac:picMkLst>
            <pc:docMk/>
            <pc:sldMk cId="2690578552" sldId="2147481893"/>
            <ac:picMk id="4" creationId="{90A0C627-C0AE-33FF-E7BD-83D10A4264FB}"/>
          </ac:picMkLst>
        </pc:picChg>
        <pc:cxnChg chg="mod">
          <ac:chgData name="Bob Ward" userId="6da7c2dd-8e2e-469f-a216-c384312e2a2d" providerId="ADAL" clId="{62870759-0822-402D-B25C-BB6298B1EE64}" dt="2023-11-12T03:24:04.023" v="66112" actId="1076"/>
          <ac:cxnSpMkLst>
            <pc:docMk/>
            <pc:sldMk cId="2690578552" sldId="2147481893"/>
            <ac:cxnSpMk id="2" creationId="{EA437E61-D06B-4C7D-D5E9-E666DF5D4EB5}"/>
          </ac:cxnSpMkLst>
        </pc:cxnChg>
        <pc:cxnChg chg="add mod">
          <ac:chgData name="Bob Ward" userId="6da7c2dd-8e2e-469f-a216-c384312e2a2d" providerId="ADAL" clId="{62870759-0822-402D-B25C-BB6298B1EE64}" dt="2023-11-12T03:24:49.374" v="66189" actId="14100"/>
          <ac:cxnSpMkLst>
            <pc:docMk/>
            <pc:sldMk cId="2690578552" sldId="2147481893"/>
            <ac:cxnSpMk id="5" creationId="{75257BE5-50A3-CD4D-51F0-1958862D8403}"/>
          </ac:cxnSpMkLst>
        </pc:cxnChg>
        <pc:cxnChg chg="mod">
          <ac:chgData name="Bob Ward" userId="6da7c2dd-8e2e-469f-a216-c384312e2a2d" providerId="ADAL" clId="{62870759-0822-402D-B25C-BB6298B1EE64}" dt="2023-11-12T03:23:49.038" v="66108" actId="1076"/>
          <ac:cxnSpMkLst>
            <pc:docMk/>
            <pc:sldMk cId="2690578552" sldId="2147481893"/>
            <ac:cxnSpMk id="6" creationId="{F68B149D-41DE-7B17-2864-675BFBD2EB31}"/>
          </ac:cxnSpMkLst>
        </pc:cxnChg>
      </pc:sldChg>
      <pc:sldChg chg="addSp delSp modSp new mod">
        <pc:chgData name="Bob Ward" userId="6da7c2dd-8e2e-469f-a216-c384312e2a2d" providerId="ADAL" clId="{62870759-0822-402D-B25C-BB6298B1EE64}" dt="2023-11-12T03:34:35.141" v="66775" actId="2711"/>
        <pc:sldMkLst>
          <pc:docMk/>
          <pc:sldMk cId="1563097322" sldId="2147481894"/>
        </pc:sldMkLst>
        <pc:spChg chg="mod">
          <ac:chgData name="Bob Ward" userId="6da7c2dd-8e2e-469f-a216-c384312e2a2d" providerId="ADAL" clId="{62870759-0822-402D-B25C-BB6298B1EE64}" dt="2023-11-12T03:33:30.321" v="66743" actId="20577"/>
          <ac:spMkLst>
            <pc:docMk/>
            <pc:sldMk cId="1563097322" sldId="2147481894"/>
            <ac:spMk id="2" creationId="{E6A2ECA8-37D6-C2C6-7BFD-3A48EAC56448}"/>
          </ac:spMkLst>
        </pc:spChg>
        <pc:spChg chg="add del mod">
          <ac:chgData name="Bob Ward" userId="6da7c2dd-8e2e-469f-a216-c384312e2a2d" providerId="ADAL" clId="{62870759-0822-402D-B25C-BB6298B1EE64}" dt="2023-11-12T03:33:54.336" v="66745"/>
          <ac:spMkLst>
            <pc:docMk/>
            <pc:sldMk cId="1563097322" sldId="2147481894"/>
            <ac:spMk id="3" creationId="{F523F0AA-63A4-7BA1-45BA-9A2AEE3CF461}"/>
          </ac:spMkLst>
        </pc:spChg>
        <pc:spChg chg="add del mod">
          <ac:chgData name="Bob Ward" userId="6da7c2dd-8e2e-469f-a216-c384312e2a2d" providerId="ADAL" clId="{62870759-0822-402D-B25C-BB6298B1EE64}" dt="2023-11-12T03:33:54.336" v="66745"/>
          <ac:spMkLst>
            <pc:docMk/>
            <pc:sldMk cId="1563097322" sldId="2147481894"/>
            <ac:spMk id="4" creationId="{EE49E1B6-3709-738A-F92D-07001C9BB837}"/>
          </ac:spMkLst>
        </pc:spChg>
        <pc:spChg chg="add del mod">
          <ac:chgData name="Bob Ward" userId="6da7c2dd-8e2e-469f-a216-c384312e2a2d" providerId="ADAL" clId="{62870759-0822-402D-B25C-BB6298B1EE64}" dt="2023-11-12T03:33:54.336" v="66745"/>
          <ac:spMkLst>
            <pc:docMk/>
            <pc:sldMk cId="1563097322" sldId="2147481894"/>
            <ac:spMk id="5" creationId="{2FDD2131-A217-E2CC-D812-13F2924B4D36}"/>
          </ac:spMkLst>
        </pc:spChg>
        <pc:spChg chg="add mod">
          <ac:chgData name="Bob Ward" userId="6da7c2dd-8e2e-469f-a216-c384312e2a2d" providerId="ADAL" clId="{62870759-0822-402D-B25C-BB6298B1EE64}" dt="2023-11-12T03:34:15.374" v="66750" actId="5793"/>
          <ac:spMkLst>
            <pc:docMk/>
            <pc:sldMk cId="1563097322" sldId="2147481894"/>
            <ac:spMk id="7" creationId="{F98EAB87-0903-9DB5-F763-8AA4A84066ED}"/>
          </ac:spMkLst>
        </pc:spChg>
        <pc:spChg chg="add mod">
          <ac:chgData name="Bob Ward" userId="6da7c2dd-8e2e-469f-a216-c384312e2a2d" providerId="ADAL" clId="{62870759-0822-402D-B25C-BB6298B1EE64}" dt="2023-11-12T03:34:35.141" v="66775" actId="2711"/>
          <ac:spMkLst>
            <pc:docMk/>
            <pc:sldMk cId="1563097322" sldId="2147481894"/>
            <ac:spMk id="9" creationId="{FC18968E-40CE-4AF1-A750-1C3285956C39}"/>
          </ac:spMkLst>
        </pc:spChg>
        <pc:picChg chg="add del mod">
          <ac:chgData name="Bob Ward" userId="6da7c2dd-8e2e-469f-a216-c384312e2a2d" providerId="ADAL" clId="{62870759-0822-402D-B25C-BB6298B1EE64}" dt="2023-11-12T03:33:54.336" v="66745"/>
          <ac:picMkLst>
            <pc:docMk/>
            <pc:sldMk cId="1563097322" sldId="2147481894"/>
            <ac:picMk id="6" creationId="{7B60F14F-07CF-D285-FE60-80C5FC2E1CDA}"/>
          </ac:picMkLst>
        </pc:picChg>
        <pc:picChg chg="add mod">
          <ac:chgData name="Bob Ward" userId="6da7c2dd-8e2e-469f-a216-c384312e2a2d" providerId="ADAL" clId="{62870759-0822-402D-B25C-BB6298B1EE64}" dt="2023-11-12T03:34:07.048" v="66747" actId="1076"/>
          <ac:picMkLst>
            <pc:docMk/>
            <pc:sldMk cId="1563097322" sldId="2147481894"/>
            <ac:picMk id="8" creationId="{430AAEE9-61CE-5570-7DF1-5BC2E97331BE}"/>
          </ac:picMkLst>
        </pc:picChg>
      </pc:sldChg>
      <pc:sldChg chg="add del">
        <pc:chgData name="Bob Ward" userId="6da7c2dd-8e2e-469f-a216-c384312e2a2d" providerId="ADAL" clId="{62870759-0822-402D-B25C-BB6298B1EE64}" dt="2023-11-12T03:32:19.504" v="66648" actId="47"/>
        <pc:sldMkLst>
          <pc:docMk/>
          <pc:sldMk cId="1797122952" sldId="2147481894"/>
        </pc:sldMkLst>
      </pc:sldChg>
      <pc:sldChg chg="add">
        <pc:chgData name="Bob Ward" userId="6da7c2dd-8e2e-469f-a216-c384312e2a2d" providerId="ADAL" clId="{62870759-0822-402D-B25C-BB6298B1EE64}" dt="2023-11-12T03:40:27.350" v="66782"/>
        <pc:sldMkLst>
          <pc:docMk/>
          <pc:sldMk cId="1157866603" sldId="2147481969"/>
        </pc:sldMkLst>
      </pc:sldChg>
      <pc:sldChg chg="modSp add mod modAnim">
        <pc:chgData name="Bob Ward" userId="6da7c2dd-8e2e-469f-a216-c384312e2a2d" providerId="ADAL" clId="{62870759-0822-402D-B25C-BB6298B1EE64}" dt="2023-11-12T03:46:41.765" v="67105" actId="20577"/>
        <pc:sldMkLst>
          <pc:docMk/>
          <pc:sldMk cId="2691885927" sldId="2147481970"/>
        </pc:sldMkLst>
        <pc:spChg chg="mod">
          <ac:chgData name="Bob Ward" userId="6da7c2dd-8e2e-469f-a216-c384312e2a2d" providerId="ADAL" clId="{62870759-0822-402D-B25C-BB6298B1EE64}" dt="2023-11-12T03:44:34.615" v="67059" actId="20577"/>
          <ac:spMkLst>
            <pc:docMk/>
            <pc:sldMk cId="2691885927" sldId="2147481970"/>
            <ac:spMk id="2" creationId="{9075B099-5211-3CA3-EFEF-317E761671B2}"/>
          </ac:spMkLst>
        </pc:spChg>
        <pc:spChg chg="mod">
          <ac:chgData name="Bob Ward" userId="6da7c2dd-8e2e-469f-a216-c384312e2a2d" providerId="ADAL" clId="{62870759-0822-402D-B25C-BB6298B1EE64}" dt="2023-11-12T03:46:41.765" v="67105" actId="20577"/>
          <ac:spMkLst>
            <pc:docMk/>
            <pc:sldMk cId="2691885927" sldId="2147481970"/>
            <ac:spMk id="3" creationId="{8B354098-0896-483B-29C7-B14CE0B0144E}"/>
          </ac:spMkLst>
        </pc:spChg>
      </pc:sldChg>
      <pc:sldChg chg="add del">
        <pc:chgData name="Bob Ward" userId="6da7c2dd-8e2e-469f-a216-c384312e2a2d" providerId="ADAL" clId="{62870759-0822-402D-B25C-BB6298B1EE64}" dt="2023-11-12T04:48:36.875" v="69361" actId="47"/>
        <pc:sldMkLst>
          <pc:docMk/>
          <pc:sldMk cId="2102782897" sldId="2147481971"/>
        </pc:sldMkLst>
      </pc:sldChg>
      <pc:sldMasterChg chg="delSldLayout">
        <pc:chgData name="Bob Ward" userId="6da7c2dd-8e2e-469f-a216-c384312e2a2d" providerId="ADAL" clId="{62870759-0822-402D-B25C-BB6298B1EE64}" dt="2023-10-30T02:26:34.508" v="38255" actId="47"/>
        <pc:sldMasterMkLst>
          <pc:docMk/>
          <pc:sldMasterMk cId="1011453131" sldId="2147485372"/>
        </pc:sldMasterMkLst>
        <pc:sldLayoutChg chg="del">
          <pc:chgData name="Bob Ward" userId="6da7c2dd-8e2e-469f-a216-c384312e2a2d" providerId="ADAL" clId="{62870759-0822-402D-B25C-BB6298B1EE64}" dt="2023-10-27T14:50:21.946" v="22334" actId="47"/>
          <pc:sldLayoutMkLst>
            <pc:docMk/>
            <pc:sldMasterMk cId="1011453131" sldId="2147485372"/>
            <pc:sldLayoutMk cId="838533537" sldId="2147485472"/>
          </pc:sldLayoutMkLst>
        </pc:sldLayoutChg>
        <pc:sldLayoutChg chg="del">
          <pc:chgData name="Bob Ward" userId="6da7c2dd-8e2e-469f-a216-c384312e2a2d" providerId="ADAL" clId="{62870759-0822-402D-B25C-BB6298B1EE64}" dt="2023-10-28T18:43:57.478" v="26011" actId="47"/>
          <pc:sldLayoutMkLst>
            <pc:docMk/>
            <pc:sldMasterMk cId="1011453131" sldId="2147485372"/>
            <pc:sldLayoutMk cId="2515406268" sldId="2147485472"/>
          </pc:sldLayoutMkLst>
        </pc:sldLayoutChg>
        <pc:sldLayoutChg chg="del">
          <pc:chgData name="Bob Ward" userId="6da7c2dd-8e2e-469f-a216-c384312e2a2d" providerId="ADAL" clId="{62870759-0822-402D-B25C-BB6298B1EE64}" dt="2023-10-29T04:21:15.389" v="28892" actId="47"/>
          <pc:sldLayoutMkLst>
            <pc:docMk/>
            <pc:sldMasterMk cId="1011453131" sldId="2147485372"/>
            <pc:sldLayoutMk cId="2056766629" sldId="2147485483"/>
          </pc:sldLayoutMkLst>
        </pc:sldLayoutChg>
        <pc:sldLayoutChg chg="del">
          <pc:chgData name="Bob Ward" userId="6da7c2dd-8e2e-469f-a216-c384312e2a2d" providerId="ADAL" clId="{62870759-0822-402D-B25C-BB6298B1EE64}" dt="2023-10-30T02:26:34.508" v="38255" actId="47"/>
          <pc:sldLayoutMkLst>
            <pc:docMk/>
            <pc:sldMasterMk cId="1011453131" sldId="2147485372"/>
            <pc:sldLayoutMk cId="2033906994" sldId="2147485538"/>
          </pc:sldLayoutMkLst>
        </pc:sldLayoutChg>
      </pc:sldMasterChg>
      <pc:sldMasterChg chg="delSldLayout">
        <pc:chgData name="Bob Ward" userId="6da7c2dd-8e2e-469f-a216-c384312e2a2d" providerId="ADAL" clId="{62870759-0822-402D-B25C-BB6298B1EE64}" dt="2023-11-02T00:26:41.302" v="55771" actId="47"/>
        <pc:sldMasterMkLst>
          <pc:docMk/>
          <pc:sldMasterMk cId="2825169327" sldId="2147485459"/>
        </pc:sldMasterMkLst>
        <pc:sldLayoutChg chg="del">
          <pc:chgData name="Bob Ward" userId="6da7c2dd-8e2e-469f-a216-c384312e2a2d" providerId="ADAL" clId="{62870759-0822-402D-B25C-BB6298B1EE64}" dt="2023-11-02T00:26:41.302" v="55771" actId="47"/>
          <pc:sldLayoutMkLst>
            <pc:docMk/>
            <pc:sldMasterMk cId="2825169327" sldId="2147485459"/>
            <pc:sldLayoutMk cId="4246208759" sldId="2147485540"/>
          </pc:sldLayoutMkLst>
        </pc:sldLayoutChg>
      </pc:sldMasterChg>
      <pc:sldMasterChg chg="del delSldLayout">
        <pc:chgData name="Bob Ward" userId="6da7c2dd-8e2e-469f-a216-c384312e2a2d" providerId="ADAL" clId="{62870759-0822-402D-B25C-BB6298B1EE64}" dt="2023-11-12T03:34:39.430" v="66776" actId="47"/>
        <pc:sldMasterMkLst>
          <pc:docMk/>
          <pc:sldMasterMk cId="3164980561" sldId="2147485524"/>
        </pc:sldMasterMkLst>
        <pc:sldLayoutChg chg="del">
          <pc:chgData name="Bob Ward" userId="6da7c2dd-8e2e-469f-a216-c384312e2a2d" providerId="ADAL" clId="{62870759-0822-402D-B25C-BB6298B1EE64}" dt="2023-11-12T03:34:39.430" v="66776" actId="47"/>
          <pc:sldLayoutMkLst>
            <pc:docMk/>
            <pc:sldMasterMk cId="3164980561" sldId="2147485524"/>
            <pc:sldLayoutMk cId="4080055516" sldId="2147485525"/>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791111917" sldId="2147485526"/>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662260480" sldId="2147485527"/>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485499598" sldId="2147485528"/>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0924493" sldId="2147485529"/>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2119370561" sldId="2147485530"/>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398479156" sldId="2147485531"/>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638031440" sldId="2147485532"/>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31302135" sldId="2147485533"/>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143701301" sldId="2147485534"/>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636207365" sldId="2147485535"/>
          </pc:sldLayoutMkLst>
        </pc:sldLayoutChg>
      </pc:sldMasterChg>
      <pc:sldMasterChg chg="del delSldLayout">
        <pc:chgData name="Bob Ward" userId="6da7c2dd-8e2e-469f-a216-c384312e2a2d" providerId="ADAL" clId="{62870759-0822-402D-B25C-BB6298B1EE64}" dt="2023-11-02T22:02:09.007" v="56467" actId="47"/>
        <pc:sldMasterMkLst>
          <pc:docMk/>
          <pc:sldMasterMk cId="3618406481" sldId="2147485541"/>
        </pc:sldMasterMkLst>
        <pc:sldLayoutChg chg="del">
          <pc:chgData name="Bob Ward" userId="6da7c2dd-8e2e-469f-a216-c384312e2a2d" providerId="ADAL" clId="{62870759-0822-402D-B25C-BB6298B1EE64}" dt="2023-11-02T22:02:09.007" v="56467" actId="47"/>
          <pc:sldLayoutMkLst>
            <pc:docMk/>
            <pc:sldMasterMk cId="3618406481" sldId="2147485541"/>
            <pc:sldLayoutMk cId="3051309926" sldId="2147485542"/>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7865937" sldId="2147485543"/>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156213617" sldId="2147485544"/>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643642101" sldId="2147485545"/>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0144024" sldId="2147485546"/>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181250108" sldId="2147485547"/>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98144363" sldId="2147485548"/>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321244951" sldId="2147485549"/>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2064806566" sldId="2147485550"/>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427913832" sldId="2147485551"/>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490032793" sldId="2147485552"/>
          </pc:sldLayoutMkLst>
        </pc:sldLayoutChg>
      </pc:sldMaster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E4DFD986-473A-45BC-B28C-2BF207075099}"/>
    <pc:docChg chg="undo custSel addSld delSld modSld sldOrd addSection modSection">
      <pc:chgData name="Bob Ward" userId="6da7c2dd-8e2e-469f-a216-c384312e2a2d" providerId="ADAL" clId="{E4DFD986-473A-45BC-B28C-2BF207075099}" dt="2023-07-09T20:19:48.943" v="1281" actId="1076"/>
      <pc:docMkLst>
        <pc:docMk/>
      </pc:docMkLst>
      <pc:sldChg chg="delSp modSp add mod ord delAnim modAnim">
        <pc:chgData name="Bob Ward" userId="6da7c2dd-8e2e-469f-a216-c384312e2a2d" providerId="ADAL" clId="{E4DFD986-473A-45BC-B28C-2BF207075099}" dt="2023-07-09T14:43:17.352" v="421" actId="20577"/>
        <pc:sldMkLst>
          <pc:docMk/>
          <pc:sldMk cId="653986995" sldId="2147478888"/>
        </pc:sldMkLst>
        <pc:spChg chg="mod">
          <ac:chgData name="Bob Ward" userId="6da7c2dd-8e2e-469f-a216-c384312e2a2d" providerId="ADAL" clId="{E4DFD986-473A-45BC-B28C-2BF207075099}" dt="2023-07-09T14:42:37.818" v="267" actId="20577"/>
          <ac:spMkLst>
            <pc:docMk/>
            <pc:sldMk cId="653986995" sldId="2147478888"/>
            <ac:spMk id="2" creationId="{9075B099-5211-3CA3-EFEF-317E761671B2}"/>
          </ac:spMkLst>
        </pc:spChg>
        <pc:spChg chg="mod">
          <ac:chgData name="Bob Ward" userId="6da7c2dd-8e2e-469f-a216-c384312e2a2d" providerId="ADAL" clId="{E4DFD986-473A-45BC-B28C-2BF207075099}" dt="2023-07-09T14:43:17.352" v="421" actId="20577"/>
          <ac:spMkLst>
            <pc:docMk/>
            <pc:sldMk cId="653986995" sldId="2147478888"/>
            <ac:spMk id="3" creationId="{8B354098-0896-483B-29C7-B14CE0B0144E}"/>
          </ac:spMkLst>
        </pc:spChg>
        <pc:grpChg chg="del">
          <ac:chgData name="Bob Ward" userId="6da7c2dd-8e2e-469f-a216-c384312e2a2d" providerId="ADAL" clId="{E4DFD986-473A-45BC-B28C-2BF207075099}" dt="2023-07-09T14:40:19.175" v="8" actId="478"/>
          <ac:grpSpMkLst>
            <pc:docMk/>
            <pc:sldMk cId="653986995" sldId="2147478888"/>
            <ac:grpSpMk id="9" creationId="{0F83AB2D-9BD2-B946-A1B6-FCD460EA456D}"/>
          </ac:grpSpMkLst>
        </pc:grpChg>
        <pc:grpChg chg="del">
          <ac:chgData name="Bob Ward" userId="6da7c2dd-8e2e-469f-a216-c384312e2a2d" providerId="ADAL" clId="{E4DFD986-473A-45BC-B28C-2BF207075099}" dt="2023-07-09T14:40:19.175" v="8" actId="478"/>
          <ac:grpSpMkLst>
            <pc:docMk/>
            <pc:sldMk cId="653986995" sldId="2147478888"/>
            <ac:grpSpMk id="10" creationId="{2A597056-BAB3-2A25-EAC1-DFFD43FF5374}"/>
          </ac:grpSpMkLst>
        </pc:grpChg>
        <pc:grpChg chg="del">
          <ac:chgData name="Bob Ward" userId="6da7c2dd-8e2e-469f-a216-c384312e2a2d" providerId="ADAL" clId="{E4DFD986-473A-45BC-B28C-2BF207075099}" dt="2023-07-09T14:40:19.175" v="8" actId="478"/>
          <ac:grpSpMkLst>
            <pc:docMk/>
            <pc:sldMk cId="653986995" sldId="2147478888"/>
            <ac:grpSpMk id="13" creationId="{3629DE26-EC52-38C6-F84D-029A3993D765}"/>
          </ac:grpSpMkLst>
        </pc:grpChg>
        <pc:grpChg chg="del">
          <ac:chgData name="Bob Ward" userId="6da7c2dd-8e2e-469f-a216-c384312e2a2d" providerId="ADAL" clId="{E4DFD986-473A-45BC-B28C-2BF207075099}" dt="2023-07-09T14:40:19.175" v="8" actId="478"/>
          <ac:grpSpMkLst>
            <pc:docMk/>
            <pc:sldMk cId="653986995" sldId="2147478888"/>
            <ac:grpSpMk id="16" creationId="{840057BF-4677-3A0D-27F9-BC8B2BFBEDC6}"/>
          </ac:grpSpMkLst>
        </pc:grpChg>
        <pc:grpChg chg="del">
          <ac:chgData name="Bob Ward" userId="6da7c2dd-8e2e-469f-a216-c384312e2a2d" providerId="ADAL" clId="{E4DFD986-473A-45BC-B28C-2BF207075099}" dt="2023-07-09T14:40:19.175" v="8" actId="478"/>
          <ac:grpSpMkLst>
            <pc:docMk/>
            <pc:sldMk cId="653986995" sldId="2147478888"/>
            <ac:grpSpMk id="19" creationId="{E370C2C1-D41D-AFFF-BE03-C1E5453B1A60}"/>
          </ac:grpSpMkLst>
        </pc:grpChg>
      </pc:sldChg>
      <pc:sldChg chg="new del">
        <pc:chgData name="Bob Ward" userId="6da7c2dd-8e2e-469f-a216-c384312e2a2d" providerId="ADAL" clId="{E4DFD986-473A-45BC-B28C-2BF207075099}" dt="2023-07-09T14:39:17.145" v="1" actId="680"/>
        <pc:sldMkLst>
          <pc:docMk/>
          <pc:sldMk cId="1608707554" sldId="2147478888"/>
        </pc:sldMkLst>
      </pc:sldChg>
      <pc:sldChg chg="addSp modSp new mod">
        <pc:chgData name="Bob Ward" userId="6da7c2dd-8e2e-469f-a216-c384312e2a2d" providerId="ADAL" clId="{E4DFD986-473A-45BC-B28C-2BF207075099}" dt="2023-07-09T20:19:48.943" v="1281" actId="1076"/>
        <pc:sldMkLst>
          <pc:docMk/>
          <pc:sldMk cId="3481044461" sldId="2147478889"/>
        </pc:sldMkLst>
        <pc:spChg chg="mod">
          <ac:chgData name="Bob Ward" userId="6da7c2dd-8e2e-469f-a216-c384312e2a2d" providerId="ADAL" clId="{E4DFD986-473A-45BC-B28C-2BF207075099}" dt="2023-07-09T14:40:52.517" v="68" actId="20577"/>
          <ac:spMkLst>
            <pc:docMk/>
            <pc:sldMk cId="3481044461" sldId="2147478889"/>
            <ac:spMk id="2" creationId="{8EA09B40-C81E-CB3A-2F93-A9015233AB37}"/>
          </ac:spMkLst>
        </pc:spChg>
        <pc:spChg chg="add mod">
          <ac:chgData name="Bob Ward" userId="6da7c2dd-8e2e-469f-a216-c384312e2a2d" providerId="ADAL" clId="{E4DFD986-473A-45BC-B28C-2BF207075099}" dt="2023-07-09T14:41:36.859" v="72" actId="1076"/>
          <ac:spMkLst>
            <pc:docMk/>
            <pc:sldMk cId="3481044461" sldId="2147478889"/>
            <ac:spMk id="4" creationId="{357167EF-6D22-28A9-45CD-D10743FB8314}"/>
          </ac:spMkLst>
        </pc:spChg>
        <pc:spChg chg="add mod">
          <ac:chgData name="Bob Ward" userId="6da7c2dd-8e2e-469f-a216-c384312e2a2d" providerId="ADAL" clId="{E4DFD986-473A-45BC-B28C-2BF207075099}" dt="2023-07-09T20:19:48.943" v="1281" actId="1076"/>
          <ac:spMkLst>
            <pc:docMk/>
            <pc:sldMk cId="3481044461" sldId="2147478889"/>
            <ac:spMk id="5" creationId="{3F255948-A4D3-38D8-913E-5ADE7452282A}"/>
          </ac:spMkLst>
        </pc:spChg>
      </pc:sldChg>
      <pc:sldChg chg="addSp modSp new mod">
        <pc:chgData name="Bob Ward" userId="6da7c2dd-8e2e-469f-a216-c384312e2a2d" providerId="ADAL" clId="{E4DFD986-473A-45BC-B28C-2BF207075099}" dt="2023-07-09T20:19:06.456" v="1158" actId="20577"/>
        <pc:sldMkLst>
          <pc:docMk/>
          <pc:sldMk cId="1835620604" sldId="2147478890"/>
        </pc:sldMkLst>
        <pc:spChg chg="mod">
          <ac:chgData name="Bob Ward" userId="6da7c2dd-8e2e-469f-a216-c384312e2a2d" providerId="ADAL" clId="{E4DFD986-473A-45BC-B28C-2BF207075099}" dt="2023-07-09T20:16:06.812" v="1154" actId="6549"/>
          <ac:spMkLst>
            <pc:docMk/>
            <pc:sldMk cId="1835620604" sldId="2147478890"/>
            <ac:spMk id="2" creationId="{413A70CF-730F-2F48-7BD3-BAEEC80540A3}"/>
          </ac:spMkLst>
        </pc:spChg>
        <pc:spChg chg="add mod">
          <ac:chgData name="Bob Ward" userId="6da7c2dd-8e2e-469f-a216-c384312e2a2d" providerId="ADAL" clId="{E4DFD986-473A-45BC-B28C-2BF207075099}" dt="2023-07-09T20:19:06.456" v="1158" actId="20577"/>
          <ac:spMkLst>
            <pc:docMk/>
            <pc:sldMk cId="1835620604" sldId="2147478890"/>
            <ac:spMk id="3" creationId="{B5BE09A6-F901-32DD-A0D2-B53BD031FF63}"/>
          </ac:spMkLst>
        </pc:spChg>
      </pc:sldChg>
      <pc:sldChg chg="addSp modSp new mod modNotesTx">
        <pc:chgData name="Bob Ward" userId="6da7c2dd-8e2e-469f-a216-c384312e2a2d" providerId="ADAL" clId="{E4DFD986-473A-45BC-B28C-2BF207075099}" dt="2023-07-09T20:11:15.613" v="699" actId="20577"/>
        <pc:sldMkLst>
          <pc:docMk/>
          <pc:sldMk cId="1837883339" sldId="2147478891"/>
        </pc:sldMkLst>
        <pc:spChg chg="mod">
          <ac:chgData name="Bob Ward" userId="6da7c2dd-8e2e-469f-a216-c384312e2a2d" providerId="ADAL" clId="{E4DFD986-473A-45BC-B28C-2BF207075099}" dt="2023-07-09T14:43:33.715" v="455" actId="20577"/>
          <ac:spMkLst>
            <pc:docMk/>
            <pc:sldMk cId="1837883339" sldId="2147478891"/>
            <ac:spMk id="2" creationId="{F329D24E-88AC-04B4-FF70-E7E088102AE4}"/>
          </ac:spMkLst>
        </pc:spChg>
        <pc:spChg chg="add mod">
          <ac:chgData name="Bob Ward" userId="6da7c2dd-8e2e-469f-a216-c384312e2a2d" providerId="ADAL" clId="{E4DFD986-473A-45BC-B28C-2BF207075099}" dt="2023-07-09T14:44:18.141" v="464" actId="1076"/>
          <ac:spMkLst>
            <pc:docMk/>
            <pc:sldMk cId="1837883339" sldId="2147478891"/>
            <ac:spMk id="4" creationId="{5294A86B-CC40-D237-6271-40E185564860}"/>
          </ac:spMkLst>
        </pc:spChg>
      </pc:sldChg>
    </pc:docChg>
  </pc:docChgLst>
  <pc:docChgLst>
    <pc:chgData name="Bob Ward" userId="6da7c2dd-8e2e-469f-a216-c384312e2a2d" providerId="ADAL" clId="{5C74D27E-8939-4B2E-8186-6E22BA3DC33A}"/>
    <pc:docChg chg="undo custSel addSld delSld modSld sldOrd addSection modSection">
      <pc:chgData name="Bob Ward" userId="6da7c2dd-8e2e-469f-a216-c384312e2a2d" providerId="ADAL" clId="{5C74D27E-8939-4B2E-8186-6E22BA3DC33A}" dt="2023-08-11T22:27:40.865" v="4024" actId="20577"/>
      <pc:docMkLst>
        <pc:docMk/>
      </pc:docMkLst>
      <pc:sldChg chg="ord">
        <pc:chgData name="Bob Ward" userId="6da7c2dd-8e2e-469f-a216-c384312e2a2d" providerId="ADAL" clId="{5C74D27E-8939-4B2E-8186-6E22BA3DC33A}" dt="2023-08-07T14:45:59.067" v="1"/>
        <pc:sldMkLst>
          <pc:docMk/>
          <pc:sldMk cId="1835620604" sldId="2147478890"/>
        </pc:sldMkLst>
      </pc:sldChg>
      <pc:sldChg chg="modSp del mod modNotesTx">
        <pc:chgData name="Bob Ward" userId="6da7c2dd-8e2e-469f-a216-c384312e2a2d" providerId="ADAL" clId="{5C74D27E-8939-4B2E-8186-6E22BA3DC33A}" dt="2023-08-11T14:42:39.511" v="1342" actId="47"/>
        <pc:sldMkLst>
          <pc:docMk/>
          <pc:sldMk cId="1837883339" sldId="2147478891"/>
        </pc:sldMkLst>
        <pc:spChg chg="mod">
          <ac:chgData name="Bob Ward" userId="6da7c2dd-8e2e-469f-a216-c384312e2a2d" providerId="ADAL" clId="{5C74D27E-8939-4B2E-8186-6E22BA3DC33A}" dt="2023-08-11T14:27:55.972" v="290" actId="20577"/>
          <ac:spMkLst>
            <pc:docMk/>
            <pc:sldMk cId="1837883339" sldId="2147478891"/>
            <ac:spMk id="4" creationId="{5294A86B-CC40-D237-6271-40E185564860}"/>
          </ac:spMkLst>
        </pc:spChg>
      </pc:sldChg>
      <pc:sldChg chg="addSp modSp new mod modNotesTx">
        <pc:chgData name="Bob Ward" userId="6da7c2dd-8e2e-469f-a216-c384312e2a2d" providerId="ADAL" clId="{5C74D27E-8939-4B2E-8186-6E22BA3DC33A}" dt="2023-08-11T22:27:40.865" v="4024" actId="20577"/>
        <pc:sldMkLst>
          <pc:docMk/>
          <pc:sldMk cId="3521756255" sldId="2147478892"/>
        </pc:sldMkLst>
        <pc:spChg chg="mod">
          <ac:chgData name="Bob Ward" userId="6da7c2dd-8e2e-469f-a216-c384312e2a2d" providerId="ADAL" clId="{5C74D27E-8939-4B2E-8186-6E22BA3DC33A}" dt="2023-08-07T15:58:06.023" v="90" actId="20577"/>
          <ac:spMkLst>
            <pc:docMk/>
            <pc:sldMk cId="3521756255" sldId="2147478892"/>
            <ac:spMk id="2" creationId="{FBF25891-6A69-7B78-9483-466979F8EEDA}"/>
          </ac:spMkLst>
        </pc:spChg>
        <pc:spChg chg="add mod">
          <ac:chgData name="Bob Ward" userId="6da7c2dd-8e2e-469f-a216-c384312e2a2d" providerId="ADAL" clId="{5C74D27E-8939-4B2E-8186-6E22BA3DC33A}" dt="2023-08-11T22:27:40.865" v="4024" actId="20577"/>
          <ac:spMkLst>
            <pc:docMk/>
            <pc:sldMk cId="3521756255" sldId="2147478892"/>
            <ac:spMk id="3" creationId="{024DFAE5-70B3-B393-A539-3C0570746327}"/>
          </ac:spMkLst>
        </pc:spChg>
      </pc:sldChg>
      <pc:sldChg chg="modSp add mod">
        <pc:chgData name="Bob Ward" userId="6da7c2dd-8e2e-469f-a216-c384312e2a2d" providerId="ADAL" clId="{5C74D27E-8939-4B2E-8186-6E22BA3DC33A}" dt="2023-08-11T16:02:42.633" v="3879" actId="20577"/>
        <pc:sldMkLst>
          <pc:docMk/>
          <pc:sldMk cId="1359540594" sldId="2147478893"/>
        </pc:sldMkLst>
        <pc:spChg chg="mod">
          <ac:chgData name="Bob Ward" userId="6da7c2dd-8e2e-469f-a216-c384312e2a2d" providerId="ADAL" clId="{5C74D27E-8939-4B2E-8186-6E22BA3DC33A}" dt="2023-08-11T14:48:34.348" v="2007" actId="20577"/>
          <ac:spMkLst>
            <pc:docMk/>
            <pc:sldMk cId="1359540594" sldId="2147478893"/>
            <ac:spMk id="2" creationId="{F329D24E-88AC-04B4-FF70-E7E088102AE4}"/>
          </ac:spMkLst>
        </pc:spChg>
        <pc:spChg chg="mod">
          <ac:chgData name="Bob Ward" userId="6da7c2dd-8e2e-469f-a216-c384312e2a2d" providerId="ADAL" clId="{5C74D27E-8939-4B2E-8186-6E22BA3DC33A}" dt="2023-08-11T16:02:42.633" v="3879" actId="20577"/>
          <ac:spMkLst>
            <pc:docMk/>
            <pc:sldMk cId="1359540594" sldId="2147478893"/>
            <ac:spMk id="4" creationId="{5294A86B-CC40-D237-6271-40E185564860}"/>
          </ac:spMkLst>
        </pc:spChg>
      </pc:sldChg>
      <pc:sldChg chg="add">
        <pc:chgData name="Bob Ward" userId="6da7c2dd-8e2e-469f-a216-c384312e2a2d" providerId="ADAL" clId="{5C74D27E-8939-4B2E-8186-6E22BA3DC33A}" dt="2023-08-11T14:48:02.551" v="1916" actId="2890"/>
        <pc:sldMkLst>
          <pc:docMk/>
          <pc:sldMk cId="2171212420" sldId="2147478894"/>
        </pc:sldMkLst>
      </pc:sldChg>
      <pc:sldChg chg="modSp add mod">
        <pc:chgData name="Bob Ward" userId="6da7c2dd-8e2e-469f-a216-c384312e2a2d" providerId="ADAL" clId="{5C74D27E-8939-4B2E-8186-6E22BA3DC33A}" dt="2023-08-11T15:56:27.830" v="3789" actId="20577"/>
        <pc:sldMkLst>
          <pc:docMk/>
          <pc:sldMk cId="1468040547" sldId="2147478895"/>
        </pc:sldMkLst>
        <pc:spChg chg="mod">
          <ac:chgData name="Bob Ward" userId="6da7c2dd-8e2e-469f-a216-c384312e2a2d" providerId="ADAL" clId="{5C74D27E-8939-4B2E-8186-6E22BA3DC33A}" dt="2023-08-11T14:52:20.454" v="2270" actId="20577"/>
          <ac:spMkLst>
            <pc:docMk/>
            <pc:sldMk cId="1468040547" sldId="2147478895"/>
            <ac:spMk id="2" creationId="{F329D24E-88AC-04B4-FF70-E7E088102AE4}"/>
          </ac:spMkLst>
        </pc:spChg>
        <pc:spChg chg="mod">
          <ac:chgData name="Bob Ward" userId="6da7c2dd-8e2e-469f-a216-c384312e2a2d" providerId="ADAL" clId="{5C74D27E-8939-4B2E-8186-6E22BA3DC33A}" dt="2023-08-11T15:56:27.830" v="3789" actId="20577"/>
          <ac:spMkLst>
            <pc:docMk/>
            <pc:sldMk cId="1468040547" sldId="2147478895"/>
            <ac:spMk id="4" creationId="{5294A86B-CC40-D237-6271-40E185564860}"/>
          </ac:spMkLst>
        </pc:spChg>
      </pc:sldChg>
      <pc:sldChg chg="modSp add mod">
        <pc:chgData name="Bob Ward" userId="6da7c2dd-8e2e-469f-a216-c384312e2a2d" providerId="ADAL" clId="{5C74D27E-8939-4B2E-8186-6E22BA3DC33A}" dt="2023-08-11T15:57:03.455" v="3794" actId="20577"/>
        <pc:sldMkLst>
          <pc:docMk/>
          <pc:sldMk cId="1614698447" sldId="2147478896"/>
        </pc:sldMkLst>
        <pc:spChg chg="mod">
          <ac:chgData name="Bob Ward" userId="6da7c2dd-8e2e-469f-a216-c384312e2a2d" providerId="ADAL" clId="{5C74D27E-8939-4B2E-8186-6E22BA3DC33A}" dt="2023-08-11T15:07:00.154" v="2818" actId="313"/>
          <ac:spMkLst>
            <pc:docMk/>
            <pc:sldMk cId="1614698447" sldId="2147478896"/>
            <ac:spMk id="2" creationId="{F329D24E-88AC-04B4-FF70-E7E088102AE4}"/>
          </ac:spMkLst>
        </pc:spChg>
        <pc:spChg chg="mod">
          <ac:chgData name="Bob Ward" userId="6da7c2dd-8e2e-469f-a216-c384312e2a2d" providerId="ADAL" clId="{5C74D27E-8939-4B2E-8186-6E22BA3DC33A}" dt="2023-08-11T15:57:03.455" v="3794" actId="20577"/>
          <ac:spMkLst>
            <pc:docMk/>
            <pc:sldMk cId="1614698447" sldId="2147478896"/>
            <ac:spMk id="4" creationId="{5294A86B-CC40-D237-6271-40E185564860}"/>
          </ac:spMkLst>
        </pc:spChg>
      </pc:sldChg>
      <pc:sldChg chg="modSp add mod">
        <pc:chgData name="Bob Ward" userId="6da7c2dd-8e2e-469f-a216-c384312e2a2d" providerId="ADAL" clId="{5C74D27E-8939-4B2E-8186-6E22BA3DC33A}" dt="2023-08-11T15:59:56.168" v="3866" actId="20577"/>
        <pc:sldMkLst>
          <pc:docMk/>
          <pc:sldMk cId="3569136882" sldId="2147478897"/>
        </pc:sldMkLst>
        <pc:spChg chg="mod">
          <ac:chgData name="Bob Ward" userId="6da7c2dd-8e2e-469f-a216-c384312e2a2d" providerId="ADAL" clId="{5C74D27E-8939-4B2E-8186-6E22BA3DC33A}" dt="2023-08-11T15:59:56.168" v="3866" actId="20577"/>
          <ac:spMkLst>
            <pc:docMk/>
            <pc:sldMk cId="3569136882" sldId="2147478897"/>
            <ac:spMk id="2" creationId="{F329D24E-88AC-04B4-FF70-E7E088102AE4}"/>
          </ac:spMkLst>
        </pc:spChg>
        <pc:spChg chg="mod">
          <ac:chgData name="Bob Ward" userId="6da7c2dd-8e2e-469f-a216-c384312e2a2d" providerId="ADAL" clId="{5C74D27E-8939-4B2E-8186-6E22BA3DC33A}" dt="2023-08-11T15:59:37.615" v="3859" actId="20577"/>
          <ac:spMkLst>
            <pc:docMk/>
            <pc:sldMk cId="3569136882" sldId="2147478897"/>
            <ac:spMk id="4" creationId="{5294A86B-CC40-D237-6271-40E185564860}"/>
          </ac:spMkLst>
        </pc:spChg>
      </pc:sldChg>
      <pc:sldChg chg="modSp add mod">
        <pc:chgData name="Bob Ward" userId="6da7c2dd-8e2e-469f-a216-c384312e2a2d" providerId="ADAL" clId="{5C74D27E-8939-4B2E-8186-6E22BA3DC33A}" dt="2023-08-11T16:03:58.815" v="3968" actId="20577"/>
        <pc:sldMkLst>
          <pc:docMk/>
          <pc:sldMk cId="3792976302" sldId="2147478898"/>
        </pc:sldMkLst>
        <pc:spChg chg="mod">
          <ac:chgData name="Bob Ward" userId="6da7c2dd-8e2e-469f-a216-c384312e2a2d" providerId="ADAL" clId="{5C74D27E-8939-4B2E-8186-6E22BA3DC33A}" dt="2023-08-11T16:03:21.611" v="3889"/>
          <ac:spMkLst>
            <pc:docMk/>
            <pc:sldMk cId="3792976302" sldId="2147478898"/>
            <ac:spMk id="2" creationId="{F329D24E-88AC-04B4-FF70-E7E088102AE4}"/>
          </ac:spMkLst>
        </pc:spChg>
        <pc:spChg chg="mod">
          <ac:chgData name="Bob Ward" userId="6da7c2dd-8e2e-469f-a216-c384312e2a2d" providerId="ADAL" clId="{5C74D27E-8939-4B2E-8186-6E22BA3DC33A}" dt="2023-08-11T16:03:58.815" v="3968" actId="20577"/>
          <ac:spMkLst>
            <pc:docMk/>
            <pc:sldMk cId="3792976302" sldId="2147478898"/>
            <ac:spMk id="4" creationId="{5294A86B-CC40-D237-6271-40E185564860}"/>
          </ac:spMkLst>
        </pc:spChg>
      </pc:sldChg>
    </pc:docChg>
  </pc:docChgLst>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7B9476D5-90B1-49B7-924F-585D35D41B5B}"/>
    <pc:docChg chg="undo custSel addSld delSld modSld delSection modSection">
      <pc:chgData name="Bob Ward" userId="6da7c2dd-8e2e-469f-a216-c384312e2a2d" providerId="ADAL" clId="{7B9476D5-90B1-49B7-924F-585D35D41B5B}" dt="2023-06-14T20:25:49.240" v="418" actId="20577"/>
      <pc:docMkLst>
        <pc:docMk/>
      </pc:docMkLst>
      <pc:sldChg chg="modSp mod">
        <pc:chgData name="Bob Ward" userId="6da7c2dd-8e2e-469f-a216-c384312e2a2d" providerId="ADAL" clId="{7B9476D5-90B1-49B7-924F-585D35D41B5B}" dt="2023-06-14T20:25:49.240" v="418" actId="20577"/>
        <pc:sldMkLst>
          <pc:docMk/>
          <pc:sldMk cId="1074979928" sldId="2076136683"/>
        </pc:sldMkLst>
        <pc:spChg chg="mod">
          <ac:chgData name="Bob Ward" userId="6da7c2dd-8e2e-469f-a216-c384312e2a2d" providerId="ADAL" clId="{7B9476D5-90B1-49B7-924F-585D35D41B5B}" dt="2023-06-14T20:25:49.240" v="418" actId="20577"/>
          <ac:spMkLst>
            <pc:docMk/>
            <pc:sldMk cId="1074979928" sldId="2076136683"/>
            <ac:spMk id="4" creationId="{00000000-0000-0000-0000-000000000000}"/>
          </ac:spMkLst>
        </pc:spChg>
      </pc:sldChg>
      <pc:sldChg chg="modSp mod">
        <pc:chgData name="Bob Ward" userId="6da7c2dd-8e2e-469f-a216-c384312e2a2d" providerId="ADAL" clId="{7B9476D5-90B1-49B7-924F-585D35D41B5B}" dt="2023-06-14T20:25:43.391" v="407" actId="20577"/>
        <pc:sldMkLst>
          <pc:docMk/>
          <pc:sldMk cId="3361306358" sldId="2076137339"/>
        </pc:sldMkLst>
        <pc:spChg chg="mod">
          <ac:chgData name="Bob Ward" userId="6da7c2dd-8e2e-469f-a216-c384312e2a2d" providerId="ADAL" clId="{7B9476D5-90B1-49B7-924F-585D35D41B5B}" dt="2023-06-14T20:25:43.391" v="407" actId="20577"/>
          <ac:spMkLst>
            <pc:docMk/>
            <pc:sldMk cId="3361306358" sldId="2076137339"/>
            <ac:spMk id="11" creationId="{9C409991-DBD2-4E9D-830D-A6790320A566}"/>
          </ac:spMkLst>
        </pc:spChg>
      </pc:sldChg>
      <pc:sldChg chg="addSp delSp modSp mod">
        <pc:chgData name="Bob Ward" userId="6da7c2dd-8e2e-469f-a216-c384312e2a2d" providerId="ADAL" clId="{7B9476D5-90B1-49B7-924F-585D35D41B5B}" dt="2023-06-14T19:35:31.136" v="46" actId="1076"/>
        <pc:sldMkLst>
          <pc:docMk/>
          <pc:sldMk cId="2651755647" sldId="2076138386"/>
        </pc:sldMkLst>
        <pc:spChg chg="mod">
          <ac:chgData name="Bob Ward" userId="6da7c2dd-8e2e-469f-a216-c384312e2a2d" providerId="ADAL" clId="{7B9476D5-90B1-49B7-924F-585D35D41B5B}" dt="2023-06-14T19:33:57.005" v="40" actId="20577"/>
          <ac:spMkLst>
            <pc:docMk/>
            <pc:sldMk cId="2651755647" sldId="2076138386"/>
            <ac:spMk id="2" creationId="{F11C841D-C464-7FE0-0FE1-2D51F47B4A9C}"/>
          </ac:spMkLst>
        </pc:spChg>
        <pc:spChg chg="mod">
          <ac:chgData name="Bob Ward" userId="6da7c2dd-8e2e-469f-a216-c384312e2a2d" providerId="ADAL" clId="{7B9476D5-90B1-49B7-924F-585D35D41B5B}" dt="2023-06-14T19:34:05.986" v="43" actId="1076"/>
          <ac:spMkLst>
            <pc:docMk/>
            <pc:sldMk cId="2651755647" sldId="2076138386"/>
            <ac:spMk id="7" creationId="{367500EF-1F79-46EB-8D50-D12A6C3E3133}"/>
          </ac:spMkLst>
        </pc:spChg>
        <pc:spChg chg="mod">
          <ac:chgData name="Bob Ward" userId="6da7c2dd-8e2e-469f-a216-c384312e2a2d" providerId="ADAL" clId="{7B9476D5-90B1-49B7-924F-585D35D41B5B}" dt="2023-06-14T19:35:31.136" v="46" actId="1076"/>
          <ac:spMkLst>
            <pc:docMk/>
            <pc:sldMk cId="2651755647" sldId="2076138386"/>
            <ac:spMk id="9" creationId="{9847646C-445D-A515-1469-680ADE5A7E7A}"/>
          </ac:spMkLst>
        </pc:spChg>
        <pc:spChg chg="mod">
          <ac:chgData name="Bob Ward" userId="6da7c2dd-8e2e-469f-a216-c384312e2a2d" providerId="ADAL" clId="{7B9476D5-90B1-49B7-924F-585D35D41B5B}" dt="2023-06-14T19:35:31.136" v="46" actId="1076"/>
          <ac:spMkLst>
            <pc:docMk/>
            <pc:sldMk cId="2651755647" sldId="2076138386"/>
            <ac:spMk id="10" creationId="{69D1E5B4-E376-0DC6-C926-1C136A0CC85B}"/>
          </ac:spMkLst>
        </pc:spChg>
        <pc:spChg chg="mod">
          <ac:chgData name="Bob Ward" userId="6da7c2dd-8e2e-469f-a216-c384312e2a2d" providerId="ADAL" clId="{7B9476D5-90B1-49B7-924F-585D35D41B5B}" dt="2023-06-14T19:35:31.136" v="46" actId="1076"/>
          <ac:spMkLst>
            <pc:docMk/>
            <pc:sldMk cId="2651755647" sldId="2076138386"/>
            <ac:spMk id="11" creationId="{BBA394C5-361C-98E5-9A0E-49F76E39D54A}"/>
          </ac:spMkLst>
        </pc:spChg>
        <pc:spChg chg="mod">
          <ac:chgData name="Bob Ward" userId="6da7c2dd-8e2e-469f-a216-c384312e2a2d" providerId="ADAL" clId="{7B9476D5-90B1-49B7-924F-585D35D41B5B}" dt="2023-06-14T19:35:31.136" v="46" actId="1076"/>
          <ac:spMkLst>
            <pc:docMk/>
            <pc:sldMk cId="2651755647" sldId="2076138386"/>
            <ac:spMk id="12" creationId="{E762A821-39CA-A25D-AAD2-17A3A86DFF2B}"/>
          </ac:spMkLst>
        </pc:spChg>
        <pc:spChg chg="mod">
          <ac:chgData name="Bob Ward" userId="6da7c2dd-8e2e-469f-a216-c384312e2a2d" providerId="ADAL" clId="{7B9476D5-90B1-49B7-924F-585D35D41B5B}" dt="2023-06-14T19:35:31.136" v="46" actId="1076"/>
          <ac:spMkLst>
            <pc:docMk/>
            <pc:sldMk cId="2651755647" sldId="2076138386"/>
            <ac:spMk id="13" creationId="{1747118F-F829-DFFC-F68B-CC3DEEEB8553}"/>
          </ac:spMkLst>
        </pc:spChg>
        <pc:grpChg chg="add mod">
          <ac:chgData name="Bob Ward" userId="6da7c2dd-8e2e-469f-a216-c384312e2a2d" providerId="ADAL" clId="{7B9476D5-90B1-49B7-924F-585D35D41B5B}" dt="2023-06-14T19:35:31.136" v="46" actId="1076"/>
          <ac:grpSpMkLst>
            <pc:docMk/>
            <pc:sldMk cId="2651755647" sldId="2076138386"/>
            <ac:grpSpMk id="6" creationId="{94068F91-01F5-1752-4E57-DC6214C3278B}"/>
          </ac:grpSpMkLst>
        </pc:grpChg>
        <pc:grpChg chg="mod">
          <ac:chgData name="Bob Ward" userId="6da7c2dd-8e2e-469f-a216-c384312e2a2d" providerId="ADAL" clId="{7B9476D5-90B1-49B7-924F-585D35D41B5B}" dt="2023-06-14T19:35:31.136" v="46" actId="1076"/>
          <ac:grpSpMkLst>
            <pc:docMk/>
            <pc:sldMk cId="2651755647" sldId="2076138386"/>
            <ac:grpSpMk id="8" creationId="{ECFDCF5E-2493-0A09-3224-1AD1C6ACF321}"/>
          </ac:grpSpMkLst>
        </pc:grpChg>
        <pc:picChg chg="del">
          <ac:chgData name="Bob Ward" userId="6da7c2dd-8e2e-469f-a216-c384312e2a2d" providerId="ADAL" clId="{7B9476D5-90B1-49B7-924F-585D35D41B5B}" dt="2023-06-14T19:34:07.895" v="44" actId="478"/>
          <ac:picMkLst>
            <pc:docMk/>
            <pc:sldMk cId="2651755647" sldId="2076138386"/>
            <ac:picMk id="4" creationId="{56C97C44-84CA-26B8-4874-3AB979146838}"/>
          </ac:picMkLst>
        </pc:picChg>
      </pc:sldChg>
      <pc:sldChg chg="del">
        <pc:chgData name="Bob Ward" userId="6da7c2dd-8e2e-469f-a216-c384312e2a2d" providerId="ADAL" clId="{7B9476D5-90B1-49B7-924F-585D35D41B5B}" dt="2023-06-14T19:35:49.092" v="50" actId="47"/>
        <pc:sldMkLst>
          <pc:docMk/>
          <pc:sldMk cId="357198375" sldId="2147470468"/>
        </pc:sldMkLst>
      </pc:sldChg>
      <pc:sldChg chg="del">
        <pc:chgData name="Bob Ward" userId="6da7c2dd-8e2e-469f-a216-c384312e2a2d" providerId="ADAL" clId="{7B9476D5-90B1-49B7-924F-585D35D41B5B}" dt="2023-06-14T19:35:46.634" v="49" actId="47"/>
        <pc:sldMkLst>
          <pc:docMk/>
          <pc:sldMk cId="4239681225" sldId="2147470513"/>
        </pc:sldMkLst>
      </pc:sldChg>
      <pc:sldChg chg="del">
        <pc:chgData name="Bob Ward" userId="6da7c2dd-8e2e-469f-a216-c384312e2a2d" providerId="ADAL" clId="{7B9476D5-90B1-49B7-924F-585D35D41B5B}" dt="2023-06-14T20:02:42.597" v="271" actId="47"/>
        <pc:sldMkLst>
          <pc:docMk/>
          <pc:sldMk cId="2427722686" sldId="2147477321"/>
        </pc:sldMkLst>
      </pc:sldChg>
      <pc:sldChg chg="del">
        <pc:chgData name="Bob Ward" userId="6da7c2dd-8e2e-469f-a216-c384312e2a2d" providerId="ADAL" clId="{7B9476D5-90B1-49B7-924F-585D35D41B5B}" dt="2023-06-14T20:02:44.479" v="273" actId="47"/>
        <pc:sldMkLst>
          <pc:docMk/>
          <pc:sldMk cId="3246108082" sldId="2147477322"/>
        </pc:sldMkLst>
      </pc:sldChg>
      <pc:sldChg chg="del">
        <pc:chgData name="Bob Ward" userId="6da7c2dd-8e2e-469f-a216-c384312e2a2d" providerId="ADAL" clId="{7B9476D5-90B1-49B7-924F-585D35D41B5B}" dt="2023-06-14T20:02:45.975" v="274" actId="47"/>
        <pc:sldMkLst>
          <pc:docMk/>
          <pc:sldMk cId="3526375400" sldId="2147477323"/>
        </pc:sldMkLst>
      </pc:sldChg>
      <pc:sldChg chg="del">
        <pc:chgData name="Bob Ward" userId="6da7c2dd-8e2e-469f-a216-c384312e2a2d" providerId="ADAL" clId="{7B9476D5-90B1-49B7-924F-585D35D41B5B}" dt="2023-06-14T20:02:39.171" v="268" actId="47"/>
        <pc:sldMkLst>
          <pc:docMk/>
          <pc:sldMk cId="3473562780" sldId="2147477372"/>
        </pc:sldMkLst>
      </pc:sldChg>
      <pc:sldChg chg="del">
        <pc:chgData name="Bob Ward" userId="6da7c2dd-8e2e-469f-a216-c384312e2a2d" providerId="ADAL" clId="{7B9476D5-90B1-49B7-924F-585D35D41B5B}" dt="2023-06-14T20:02:40.863" v="269" actId="47"/>
        <pc:sldMkLst>
          <pc:docMk/>
          <pc:sldMk cId="4138828345" sldId="2147477385"/>
        </pc:sldMkLst>
      </pc:sldChg>
      <pc:sldChg chg="del">
        <pc:chgData name="Bob Ward" userId="6da7c2dd-8e2e-469f-a216-c384312e2a2d" providerId="ADAL" clId="{7B9476D5-90B1-49B7-924F-585D35D41B5B}" dt="2023-06-14T20:02:43.229" v="272" actId="47"/>
        <pc:sldMkLst>
          <pc:docMk/>
          <pc:sldMk cId="727889510" sldId="2147478835"/>
        </pc:sldMkLst>
      </pc:sldChg>
      <pc:sldChg chg="del">
        <pc:chgData name="Bob Ward" userId="6da7c2dd-8e2e-469f-a216-c384312e2a2d" providerId="ADAL" clId="{7B9476D5-90B1-49B7-924F-585D35D41B5B}" dt="2023-06-14T20:02:38.093" v="267" actId="47"/>
        <pc:sldMkLst>
          <pc:docMk/>
          <pc:sldMk cId="2445104643" sldId="2147478837"/>
        </pc:sldMkLst>
      </pc:sldChg>
      <pc:sldChg chg="del">
        <pc:chgData name="Bob Ward" userId="6da7c2dd-8e2e-469f-a216-c384312e2a2d" providerId="ADAL" clId="{7B9476D5-90B1-49B7-924F-585D35D41B5B}" dt="2023-06-14T20:02:41.749" v="270" actId="47"/>
        <pc:sldMkLst>
          <pc:docMk/>
          <pc:sldMk cId="3111093952" sldId="2147478845"/>
        </pc:sldMkLst>
      </pc:sldChg>
      <pc:sldChg chg="new del">
        <pc:chgData name="Bob Ward" userId="6da7c2dd-8e2e-469f-a216-c384312e2a2d" providerId="ADAL" clId="{7B9476D5-90B1-49B7-924F-585D35D41B5B}" dt="2023-06-14T19:35:56.621" v="52" actId="680"/>
        <pc:sldMkLst>
          <pc:docMk/>
          <pc:sldMk cId="457333048" sldId="2147478887"/>
        </pc:sldMkLst>
      </pc:sldChg>
      <pc:sldChg chg="new del">
        <pc:chgData name="Bob Ward" userId="6da7c2dd-8e2e-469f-a216-c384312e2a2d" providerId="ADAL" clId="{7B9476D5-90B1-49B7-924F-585D35D41B5B}" dt="2023-06-14T19:35:38.034" v="48" actId="680"/>
        <pc:sldMkLst>
          <pc:docMk/>
          <pc:sldMk cId="1211257197" sldId="2147478887"/>
        </pc:sldMkLst>
      </pc:sldChg>
      <pc:sldChg chg="addSp delSp modSp add mod addAnim delAnim modAnim">
        <pc:chgData name="Bob Ward" userId="6da7c2dd-8e2e-469f-a216-c384312e2a2d" providerId="ADAL" clId="{7B9476D5-90B1-49B7-924F-585D35D41B5B}" dt="2023-06-14T20:24:45.142" v="371" actId="1076"/>
        <pc:sldMkLst>
          <pc:docMk/>
          <pc:sldMk cId="2604694217" sldId="2147478887"/>
        </pc:sldMkLst>
        <pc:spChg chg="mod">
          <ac:chgData name="Bob Ward" userId="6da7c2dd-8e2e-469f-a216-c384312e2a2d" providerId="ADAL" clId="{7B9476D5-90B1-49B7-924F-585D35D41B5B}" dt="2023-06-14T19:45:10.240" v="168" actId="1076"/>
          <ac:spMkLst>
            <pc:docMk/>
            <pc:sldMk cId="2604694217" sldId="2147478887"/>
            <ac:spMk id="2" creationId="{F04635EE-06BD-4E27-93F2-EA3B1C167955}"/>
          </ac:spMkLst>
        </pc:spChg>
        <pc:spChg chg="del">
          <ac:chgData name="Bob Ward" userId="6da7c2dd-8e2e-469f-a216-c384312e2a2d" providerId="ADAL" clId="{7B9476D5-90B1-49B7-924F-585D35D41B5B}" dt="2023-06-14T19:36:17.319" v="78" actId="478"/>
          <ac:spMkLst>
            <pc:docMk/>
            <pc:sldMk cId="2604694217" sldId="2147478887"/>
            <ac:spMk id="3" creationId="{108CC9E2-1CDF-4D96-A5DC-A5DA4DC48C4E}"/>
          </ac:spMkLst>
        </pc:spChg>
        <pc:spChg chg="del">
          <ac:chgData name="Bob Ward" userId="6da7c2dd-8e2e-469f-a216-c384312e2a2d" providerId="ADAL" clId="{7B9476D5-90B1-49B7-924F-585D35D41B5B}" dt="2023-06-14T19:36:17.319" v="78" actId="478"/>
          <ac:spMkLst>
            <pc:docMk/>
            <pc:sldMk cId="2604694217" sldId="2147478887"/>
            <ac:spMk id="4" creationId="{7DE37387-33E6-4F54-A65F-028260C90448}"/>
          </ac:spMkLst>
        </pc:spChg>
        <pc:spChg chg="del">
          <ac:chgData name="Bob Ward" userId="6da7c2dd-8e2e-469f-a216-c384312e2a2d" providerId="ADAL" clId="{7B9476D5-90B1-49B7-924F-585D35D41B5B}" dt="2023-06-14T19:36:17.319" v="78" actId="478"/>
          <ac:spMkLst>
            <pc:docMk/>
            <pc:sldMk cId="2604694217" sldId="2147478887"/>
            <ac:spMk id="6" creationId="{F2EAE15A-0CFA-459F-A177-ACEDB5B03773}"/>
          </ac:spMkLst>
        </pc:spChg>
        <pc:spChg chg="del">
          <ac:chgData name="Bob Ward" userId="6da7c2dd-8e2e-469f-a216-c384312e2a2d" providerId="ADAL" clId="{7B9476D5-90B1-49B7-924F-585D35D41B5B}" dt="2023-06-14T19:36:17.319" v="78" actId="478"/>
          <ac:spMkLst>
            <pc:docMk/>
            <pc:sldMk cId="2604694217" sldId="2147478887"/>
            <ac:spMk id="7" creationId="{9F844003-9271-4690-9997-D39FCB1F4ECB}"/>
          </ac:spMkLst>
        </pc:spChg>
        <pc:spChg chg="del">
          <ac:chgData name="Bob Ward" userId="6da7c2dd-8e2e-469f-a216-c384312e2a2d" providerId="ADAL" clId="{7B9476D5-90B1-49B7-924F-585D35D41B5B}" dt="2023-06-14T19:36:17.319" v="78" actId="478"/>
          <ac:spMkLst>
            <pc:docMk/>
            <pc:sldMk cId="2604694217" sldId="2147478887"/>
            <ac:spMk id="9" creationId="{00E8489A-0BDB-450B-B130-253FB29BD405}"/>
          </ac:spMkLst>
        </pc:spChg>
        <pc:spChg chg="add mod">
          <ac:chgData name="Bob Ward" userId="6da7c2dd-8e2e-469f-a216-c384312e2a2d" providerId="ADAL" clId="{7B9476D5-90B1-49B7-924F-585D35D41B5B}" dt="2023-06-14T19:42:53.710" v="145" actId="14100"/>
          <ac:spMkLst>
            <pc:docMk/>
            <pc:sldMk cId="2604694217" sldId="2147478887"/>
            <ac:spMk id="11" creationId="{C5139B30-A74C-181C-DDD2-7DD43DF1BB5E}"/>
          </ac:spMkLst>
        </pc:spChg>
        <pc:spChg chg="del">
          <ac:chgData name="Bob Ward" userId="6da7c2dd-8e2e-469f-a216-c384312e2a2d" providerId="ADAL" clId="{7B9476D5-90B1-49B7-924F-585D35D41B5B}" dt="2023-06-14T19:36:17.319" v="78" actId="478"/>
          <ac:spMkLst>
            <pc:docMk/>
            <pc:sldMk cId="2604694217" sldId="2147478887"/>
            <ac:spMk id="12" creationId="{4CCCB1FB-AA2F-4EF0-B163-8263868F86BB}"/>
          </ac:spMkLst>
        </pc:spChg>
        <pc:spChg chg="del">
          <ac:chgData name="Bob Ward" userId="6da7c2dd-8e2e-469f-a216-c384312e2a2d" providerId="ADAL" clId="{7B9476D5-90B1-49B7-924F-585D35D41B5B}" dt="2023-06-14T19:36:17.319" v="78" actId="478"/>
          <ac:spMkLst>
            <pc:docMk/>
            <pc:sldMk cId="2604694217" sldId="2147478887"/>
            <ac:spMk id="14" creationId="{5BC46055-6C7B-D017-9243-1AF477213911}"/>
          </ac:spMkLst>
        </pc:spChg>
        <pc:spChg chg="del">
          <ac:chgData name="Bob Ward" userId="6da7c2dd-8e2e-469f-a216-c384312e2a2d" providerId="ADAL" clId="{7B9476D5-90B1-49B7-924F-585D35D41B5B}" dt="2023-06-14T19:36:17.319" v="78" actId="478"/>
          <ac:spMkLst>
            <pc:docMk/>
            <pc:sldMk cId="2604694217" sldId="2147478887"/>
            <ac:spMk id="15" creationId="{CA747D3F-A9D9-45EF-9346-0A3904F97A51}"/>
          </ac:spMkLst>
        </pc:spChg>
        <pc:spChg chg="del">
          <ac:chgData name="Bob Ward" userId="6da7c2dd-8e2e-469f-a216-c384312e2a2d" providerId="ADAL" clId="{7B9476D5-90B1-49B7-924F-585D35D41B5B}" dt="2023-06-14T19:36:17.319" v="78" actId="478"/>
          <ac:spMkLst>
            <pc:docMk/>
            <pc:sldMk cId="2604694217" sldId="2147478887"/>
            <ac:spMk id="16" creationId="{0D11F661-86DC-19CC-9C3B-2CD87114349A}"/>
          </ac:spMkLst>
        </pc:spChg>
        <pc:spChg chg="del">
          <ac:chgData name="Bob Ward" userId="6da7c2dd-8e2e-469f-a216-c384312e2a2d" providerId="ADAL" clId="{7B9476D5-90B1-49B7-924F-585D35D41B5B}" dt="2023-06-14T19:36:17.319" v="78" actId="478"/>
          <ac:spMkLst>
            <pc:docMk/>
            <pc:sldMk cId="2604694217" sldId="2147478887"/>
            <ac:spMk id="17" creationId="{99E26C00-FCE9-B348-0AD2-18484E8D8ED5}"/>
          </ac:spMkLst>
        </pc:spChg>
        <pc:spChg chg="del">
          <ac:chgData name="Bob Ward" userId="6da7c2dd-8e2e-469f-a216-c384312e2a2d" providerId="ADAL" clId="{7B9476D5-90B1-49B7-924F-585D35D41B5B}" dt="2023-06-14T19:36:17.319" v="78" actId="478"/>
          <ac:spMkLst>
            <pc:docMk/>
            <pc:sldMk cId="2604694217" sldId="2147478887"/>
            <ac:spMk id="18" creationId="{D05568FB-D2DF-4145-B47F-6AA359636A0A}"/>
          </ac:spMkLst>
        </pc:spChg>
        <pc:spChg chg="del">
          <ac:chgData name="Bob Ward" userId="6da7c2dd-8e2e-469f-a216-c384312e2a2d" providerId="ADAL" clId="{7B9476D5-90B1-49B7-924F-585D35D41B5B}" dt="2023-06-14T19:36:17.319" v="78" actId="478"/>
          <ac:spMkLst>
            <pc:docMk/>
            <pc:sldMk cId="2604694217" sldId="2147478887"/>
            <ac:spMk id="19" creationId="{C8BF84AA-56A0-E32A-75BD-3833CF9B6217}"/>
          </ac:spMkLst>
        </pc:spChg>
        <pc:spChg chg="add mod">
          <ac:chgData name="Bob Ward" userId="6da7c2dd-8e2e-469f-a216-c384312e2a2d" providerId="ADAL" clId="{7B9476D5-90B1-49B7-924F-585D35D41B5B}" dt="2023-06-14T19:42:49.294" v="144" actId="14100"/>
          <ac:spMkLst>
            <pc:docMk/>
            <pc:sldMk cId="2604694217" sldId="2147478887"/>
            <ac:spMk id="20" creationId="{B033F62F-A3D5-C4A7-6BDE-59594C2034A9}"/>
          </ac:spMkLst>
        </pc:spChg>
        <pc:spChg chg="del">
          <ac:chgData name="Bob Ward" userId="6da7c2dd-8e2e-469f-a216-c384312e2a2d" providerId="ADAL" clId="{7B9476D5-90B1-49B7-924F-585D35D41B5B}" dt="2023-06-14T19:36:17.319" v="78" actId="478"/>
          <ac:spMkLst>
            <pc:docMk/>
            <pc:sldMk cId="2604694217" sldId="2147478887"/>
            <ac:spMk id="21" creationId="{AA0C3D64-8302-4C16-8CD3-A6BDB56BE34F}"/>
          </ac:spMkLst>
        </pc:spChg>
        <pc:spChg chg="del">
          <ac:chgData name="Bob Ward" userId="6da7c2dd-8e2e-469f-a216-c384312e2a2d" providerId="ADAL" clId="{7B9476D5-90B1-49B7-924F-585D35D41B5B}" dt="2023-06-14T19:36:17.319" v="78" actId="478"/>
          <ac:spMkLst>
            <pc:docMk/>
            <pc:sldMk cId="2604694217" sldId="2147478887"/>
            <ac:spMk id="23" creationId="{3B8A5E87-481D-4876-8AC6-E9285C888044}"/>
          </ac:spMkLst>
        </pc:spChg>
        <pc:spChg chg="del">
          <ac:chgData name="Bob Ward" userId="6da7c2dd-8e2e-469f-a216-c384312e2a2d" providerId="ADAL" clId="{7B9476D5-90B1-49B7-924F-585D35D41B5B}" dt="2023-06-14T19:36:17.319" v="78" actId="478"/>
          <ac:spMkLst>
            <pc:docMk/>
            <pc:sldMk cId="2604694217" sldId="2147478887"/>
            <ac:spMk id="24" creationId="{E0A149BA-9F65-49DA-989C-D46F35144750}"/>
          </ac:spMkLst>
        </pc:spChg>
        <pc:spChg chg="del">
          <ac:chgData name="Bob Ward" userId="6da7c2dd-8e2e-469f-a216-c384312e2a2d" providerId="ADAL" clId="{7B9476D5-90B1-49B7-924F-585D35D41B5B}" dt="2023-06-14T19:36:17.319" v="78" actId="478"/>
          <ac:spMkLst>
            <pc:docMk/>
            <pc:sldMk cId="2604694217" sldId="2147478887"/>
            <ac:spMk id="25" creationId="{2ECE7F67-C361-43A6-B3FB-DC2AC38C882C}"/>
          </ac:spMkLst>
        </pc:spChg>
        <pc:spChg chg="del">
          <ac:chgData name="Bob Ward" userId="6da7c2dd-8e2e-469f-a216-c384312e2a2d" providerId="ADAL" clId="{7B9476D5-90B1-49B7-924F-585D35D41B5B}" dt="2023-06-14T19:36:17.319" v="78" actId="478"/>
          <ac:spMkLst>
            <pc:docMk/>
            <pc:sldMk cId="2604694217" sldId="2147478887"/>
            <ac:spMk id="26" creationId="{D902586B-3767-45F0-AD89-EA1AC340C45A}"/>
          </ac:spMkLst>
        </pc:spChg>
        <pc:spChg chg="del">
          <ac:chgData name="Bob Ward" userId="6da7c2dd-8e2e-469f-a216-c384312e2a2d" providerId="ADAL" clId="{7B9476D5-90B1-49B7-924F-585D35D41B5B}" dt="2023-06-14T19:36:17.319" v="78" actId="478"/>
          <ac:spMkLst>
            <pc:docMk/>
            <pc:sldMk cId="2604694217" sldId="2147478887"/>
            <ac:spMk id="27" creationId="{2F044E76-B260-4EF6-9C06-10E7AE8F6647}"/>
          </ac:spMkLst>
        </pc:spChg>
        <pc:spChg chg="del">
          <ac:chgData name="Bob Ward" userId="6da7c2dd-8e2e-469f-a216-c384312e2a2d" providerId="ADAL" clId="{7B9476D5-90B1-49B7-924F-585D35D41B5B}" dt="2023-06-14T19:36:17.319" v="78" actId="478"/>
          <ac:spMkLst>
            <pc:docMk/>
            <pc:sldMk cId="2604694217" sldId="2147478887"/>
            <ac:spMk id="34" creationId="{A54A841E-5D86-4B48-9231-85F92BCBD650}"/>
          </ac:spMkLst>
        </pc:spChg>
        <pc:spChg chg="del">
          <ac:chgData name="Bob Ward" userId="6da7c2dd-8e2e-469f-a216-c384312e2a2d" providerId="ADAL" clId="{7B9476D5-90B1-49B7-924F-585D35D41B5B}" dt="2023-06-14T19:36:17.319" v="78" actId="478"/>
          <ac:spMkLst>
            <pc:docMk/>
            <pc:sldMk cId="2604694217" sldId="2147478887"/>
            <ac:spMk id="36" creationId="{2BD4470D-AE97-40C4-A10E-059ED2BBEF2B}"/>
          </ac:spMkLst>
        </pc:spChg>
        <pc:spChg chg="del">
          <ac:chgData name="Bob Ward" userId="6da7c2dd-8e2e-469f-a216-c384312e2a2d" providerId="ADAL" clId="{7B9476D5-90B1-49B7-924F-585D35D41B5B}" dt="2023-06-14T19:36:17.319" v="78" actId="478"/>
          <ac:spMkLst>
            <pc:docMk/>
            <pc:sldMk cId="2604694217" sldId="2147478887"/>
            <ac:spMk id="48" creationId="{BDACAE13-14D1-4C85-A7EC-FFE18A338C6B}"/>
          </ac:spMkLst>
        </pc:spChg>
        <pc:spChg chg="del">
          <ac:chgData name="Bob Ward" userId="6da7c2dd-8e2e-469f-a216-c384312e2a2d" providerId="ADAL" clId="{7B9476D5-90B1-49B7-924F-585D35D41B5B}" dt="2023-06-14T19:36:17.319" v="78" actId="478"/>
          <ac:spMkLst>
            <pc:docMk/>
            <pc:sldMk cId="2604694217" sldId="2147478887"/>
            <ac:spMk id="61" creationId="{91D1FFBD-7CBE-4FAA-B8EE-79387F7AD81B}"/>
          </ac:spMkLst>
        </pc:spChg>
        <pc:spChg chg="del">
          <ac:chgData name="Bob Ward" userId="6da7c2dd-8e2e-469f-a216-c384312e2a2d" providerId="ADAL" clId="{7B9476D5-90B1-49B7-924F-585D35D41B5B}" dt="2023-06-14T19:36:17.319" v="78" actId="478"/>
          <ac:spMkLst>
            <pc:docMk/>
            <pc:sldMk cId="2604694217" sldId="2147478887"/>
            <ac:spMk id="63" creationId="{34AC0ECA-2632-730D-BA4D-63BFE592F113}"/>
          </ac:spMkLst>
        </pc:spChg>
        <pc:spChg chg="del">
          <ac:chgData name="Bob Ward" userId="6da7c2dd-8e2e-469f-a216-c384312e2a2d" providerId="ADAL" clId="{7B9476D5-90B1-49B7-924F-585D35D41B5B}" dt="2023-06-14T19:36:17.319" v="78" actId="478"/>
          <ac:spMkLst>
            <pc:docMk/>
            <pc:sldMk cId="2604694217" sldId="2147478887"/>
            <ac:spMk id="65" creationId="{89C6A83E-D4BA-16D3-B03E-14BAAA293DF2}"/>
          </ac:spMkLst>
        </pc:spChg>
        <pc:spChg chg="add del mod">
          <ac:chgData name="Bob Ward" userId="6da7c2dd-8e2e-469f-a216-c384312e2a2d" providerId="ADAL" clId="{7B9476D5-90B1-49B7-924F-585D35D41B5B}" dt="2023-06-14T19:39:09.383" v="115" actId="478"/>
          <ac:spMkLst>
            <pc:docMk/>
            <pc:sldMk cId="2604694217" sldId="2147478887"/>
            <ac:spMk id="86" creationId="{072CA2F6-5739-298C-8CF6-62A1596BD8A4}"/>
          </ac:spMkLst>
        </pc:spChg>
        <pc:spChg chg="add del mod">
          <ac:chgData name="Bob Ward" userId="6da7c2dd-8e2e-469f-a216-c384312e2a2d" providerId="ADAL" clId="{7B9476D5-90B1-49B7-924F-585D35D41B5B}" dt="2023-06-14T19:37:36.501" v="92" actId="478"/>
          <ac:spMkLst>
            <pc:docMk/>
            <pc:sldMk cId="2604694217" sldId="2147478887"/>
            <ac:spMk id="87" creationId="{26924AC7-B6BF-1516-DC9E-54AF551D1025}"/>
          </ac:spMkLst>
        </pc:spChg>
        <pc:spChg chg="del">
          <ac:chgData name="Bob Ward" userId="6da7c2dd-8e2e-469f-a216-c384312e2a2d" providerId="ADAL" clId="{7B9476D5-90B1-49B7-924F-585D35D41B5B}" dt="2023-06-14T19:36:17.319" v="78" actId="478"/>
          <ac:spMkLst>
            <pc:docMk/>
            <pc:sldMk cId="2604694217" sldId="2147478887"/>
            <ac:spMk id="88" creationId="{1C26128F-1D8A-43C6-BB57-BD35A08AB5C9}"/>
          </ac:spMkLst>
        </pc:spChg>
        <pc:spChg chg="add mod">
          <ac:chgData name="Bob Ward" userId="6da7c2dd-8e2e-469f-a216-c384312e2a2d" providerId="ADAL" clId="{7B9476D5-90B1-49B7-924F-585D35D41B5B}" dt="2023-06-14T19:38:09.859" v="102" actId="1076"/>
          <ac:spMkLst>
            <pc:docMk/>
            <pc:sldMk cId="2604694217" sldId="2147478887"/>
            <ac:spMk id="90" creationId="{BBE48EBD-6D7E-23AB-7F36-24AEE59867B6}"/>
          </ac:spMkLst>
        </pc:spChg>
        <pc:spChg chg="add del mod">
          <ac:chgData name="Bob Ward" userId="6da7c2dd-8e2e-469f-a216-c384312e2a2d" providerId="ADAL" clId="{7B9476D5-90B1-49B7-924F-585D35D41B5B}" dt="2023-06-14T19:39:37.821" v="122" actId="478"/>
          <ac:spMkLst>
            <pc:docMk/>
            <pc:sldMk cId="2604694217" sldId="2147478887"/>
            <ac:spMk id="91" creationId="{FDA7AA92-420A-0F9E-AA4C-C2579E3DF027}"/>
          </ac:spMkLst>
        </pc:spChg>
        <pc:spChg chg="del">
          <ac:chgData name="Bob Ward" userId="6da7c2dd-8e2e-469f-a216-c384312e2a2d" providerId="ADAL" clId="{7B9476D5-90B1-49B7-924F-585D35D41B5B}" dt="2023-06-14T19:36:17.319" v="78" actId="478"/>
          <ac:spMkLst>
            <pc:docMk/>
            <pc:sldMk cId="2604694217" sldId="2147478887"/>
            <ac:spMk id="94" creationId="{FAAEEBF4-F9F9-4019-96BC-E35762F1985C}"/>
          </ac:spMkLst>
        </pc:spChg>
        <pc:spChg chg="add mod">
          <ac:chgData name="Bob Ward" userId="6da7c2dd-8e2e-469f-a216-c384312e2a2d" providerId="ADAL" clId="{7B9476D5-90B1-49B7-924F-585D35D41B5B}" dt="2023-06-14T19:39:46.510" v="125" actId="1076"/>
          <ac:spMkLst>
            <pc:docMk/>
            <pc:sldMk cId="2604694217" sldId="2147478887"/>
            <ac:spMk id="95" creationId="{91D539A1-6EDE-7F1C-2553-80A023D55326}"/>
          </ac:spMkLst>
        </pc:spChg>
        <pc:spChg chg="del">
          <ac:chgData name="Bob Ward" userId="6da7c2dd-8e2e-469f-a216-c384312e2a2d" providerId="ADAL" clId="{7B9476D5-90B1-49B7-924F-585D35D41B5B}" dt="2023-06-14T19:36:17.319" v="78" actId="478"/>
          <ac:spMkLst>
            <pc:docMk/>
            <pc:sldMk cId="2604694217" sldId="2147478887"/>
            <ac:spMk id="96" creationId="{2F91859C-2D72-4F5C-866D-8CE1AD601A15}"/>
          </ac:spMkLst>
        </pc:spChg>
        <pc:spChg chg="del">
          <ac:chgData name="Bob Ward" userId="6da7c2dd-8e2e-469f-a216-c384312e2a2d" providerId="ADAL" clId="{7B9476D5-90B1-49B7-924F-585D35D41B5B}" dt="2023-06-14T19:36:17.319" v="78" actId="478"/>
          <ac:spMkLst>
            <pc:docMk/>
            <pc:sldMk cId="2604694217" sldId="2147478887"/>
            <ac:spMk id="97" creationId="{E779A2FD-36E0-49BF-A521-F81D2EF6BFCA}"/>
          </ac:spMkLst>
        </pc:spChg>
        <pc:spChg chg="add mod">
          <ac:chgData name="Bob Ward" userId="6da7c2dd-8e2e-469f-a216-c384312e2a2d" providerId="ADAL" clId="{7B9476D5-90B1-49B7-924F-585D35D41B5B}" dt="2023-06-14T19:39:44.869" v="124" actId="1076"/>
          <ac:spMkLst>
            <pc:docMk/>
            <pc:sldMk cId="2604694217" sldId="2147478887"/>
            <ac:spMk id="98" creationId="{1ED3A196-8731-3A4B-5990-BBC467328040}"/>
          </ac:spMkLst>
        </pc:spChg>
        <pc:spChg chg="add mod">
          <ac:chgData name="Bob Ward" userId="6da7c2dd-8e2e-469f-a216-c384312e2a2d" providerId="ADAL" clId="{7B9476D5-90B1-49B7-924F-585D35D41B5B}" dt="2023-06-14T19:47:57.696" v="181" actId="1076"/>
          <ac:spMkLst>
            <pc:docMk/>
            <pc:sldMk cId="2604694217" sldId="2147478887"/>
            <ac:spMk id="99" creationId="{E4CD640D-B526-45CC-BADF-E22D93E04DFD}"/>
          </ac:spMkLst>
        </pc:spChg>
        <pc:spChg chg="add del mod">
          <ac:chgData name="Bob Ward" userId="6da7c2dd-8e2e-469f-a216-c384312e2a2d" providerId="ADAL" clId="{7B9476D5-90B1-49B7-924F-585D35D41B5B}" dt="2023-06-14T19:47:40.143" v="179" actId="478"/>
          <ac:spMkLst>
            <pc:docMk/>
            <pc:sldMk cId="2604694217" sldId="2147478887"/>
            <ac:spMk id="101" creationId="{C4EA3956-0FA1-05A5-E9AD-59AE2F962A74}"/>
          </ac:spMkLst>
        </pc:spChg>
        <pc:spChg chg="add del mod">
          <ac:chgData name="Bob Ward" userId="6da7c2dd-8e2e-469f-a216-c384312e2a2d" providerId="ADAL" clId="{7B9476D5-90B1-49B7-924F-585D35D41B5B}" dt="2023-06-14T19:47:36.817" v="178" actId="478"/>
          <ac:spMkLst>
            <pc:docMk/>
            <pc:sldMk cId="2604694217" sldId="2147478887"/>
            <ac:spMk id="102" creationId="{F2B9B5C5-2126-5F1F-B8A6-0E9B5CF30A1D}"/>
          </ac:spMkLst>
        </pc:spChg>
        <pc:spChg chg="add del mod">
          <ac:chgData name="Bob Ward" userId="6da7c2dd-8e2e-469f-a216-c384312e2a2d" providerId="ADAL" clId="{7B9476D5-90B1-49B7-924F-585D35D41B5B}" dt="2023-06-14T19:47:36.817" v="178" actId="478"/>
          <ac:spMkLst>
            <pc:docMk/>
            <pc:sldMk cId="2604694217" sldId="2147478887"/>
            <ac:spMk id="103" creationId="{7E20F471-2E93-5B05-7CC4-8940C14E5DAB}"/>
          </ac:spMkLst>
        </pc:spChg>
        <pc:spChg chg="add mod topLvl">
          <ac:chgData name="Bob Ward" userId="6da7c2dd-8e2e-469f-a216-c384312e2a2d" providerId="ADAL" clId="{7B9476D5-90B1-49B7-924F-585D35D41B5B}" dt="2023-06-14T19:53:17.306" v="221" actId="164"/>
          <ac:spMkLst>
            <pc:docMk/>
            <pc:sldMk cId="2604694217" sldId="2147478887"/>
            <ac:spMk id="105" creationId="{BA27C84F-FB56-0C74-4053-D7B7BBDF6EE0}"/>
          </ac:spMkLst>
        </pc:spChg>
        <pc:spChg chg="add del mod">
          <ac:chgData name="Bob Ward" userId="6da7c2dd-8e2e-469f-a216-c384312e2a2d" providerId="ADAL" clId="{7B9476D5-90B1-49B7-924F-585D35D41B5B}" dt="2023-06-14T19:49:17.190" v="193" actId="478"/>
          <ac:spMkLst>
            <pc:docMk/>
            <pc:sldMk cId="2604694217" sldId="2147478887"/>
            <ac:spMk id="107" creationId="{22422F21-CDFC-E32F-B070-B6C4D8D22161}"/>
          </ac:spMkLst>
        </pc:spChg>
        <pc:spChg chg="add del mod">
          <ac:chgData name="Bob Ward" userId="6da7c2dd-8e2e-469f-a216-c384312e2a2d" providerId="ADAL" clId="{7B9476D5-90B1-49B7-924F-585D35D41B5B}" dt="2023-06-14T19:49:17.190" v="193" actId="478"/>
          <ac:spMkLst>
            <pc:docMk/>
            <pc:sldMk cId="2604694217" sldId="2147478887"/>
            <ac:spMk id="108" creationId="{E75FFFC7-A6FD-335F-708C-670A1947A7B8}"/>
          </ac:spMkLst>
        </pc:spChg>
        <pc:spChg chg="add del mod">
          <ac:chgData name="Bob Ward" userId="6da7c2dd-8e2e-469f-a216-c384312e2a2d" providerId="ADAL" clId="{7B9476D5-90B1-49B7-924F-585D35D41B5B}" dt="2023-06-14T19:49:17.190" v="193" actId="478"/>
          <ac:spMkLst>
            <pc:docMk/>
            <pc:sldMk cId="2604694217" sldId="2147478887"/>
            <ac:spMk id="109" creationId="{BEE92C91-9475-FFF2-B4EC-94D2E123F5C1}"/>
          </ac:spMkLst>
        </pc:spChg>
        <pc:spChg chg="add del mod">
          <ac:chgData name="Bob Ward" userId="6da7c2dd-8e2e-469f-a216-c384312e2a2d" providerId="ADAL" clId="{7B9476D5-90B1-49B7-924F-585D35D41B5B}" dt="2023-06-14T19:48:37.056" v="185" actId="478"/>
          <ac:spMkLst>
            <pc:docMk/>
            <pc:sldMk cId="2604694217" sldId="2147478887"/>
            <ac:spMk id="112" creationId="{DAA293CF-3909-D08C-A520-31C20921A0F1}"/>
          </ac:spMkLst>
        </pc:spChg>
        <pc:spChg chg="del">
          <ac:chgData name="Bob Ward" userId="6da7c2dd-8e2e-469f-a216-c384312e2a2d" providerId="ADAL" clId="{7B9476D5-90B1-49B7-924F-585D35D41B5B}" dt="2023-06-14T19:36:17.319" v="78" actId="478"/>
          <ac:spMkLst>
            <pc:docMk/>
            <pc:sldMk cId="2604694217" sldId="2147478887"/>
            <ac:spMk id="113" creationId="{778A8C90-6E17-4466-82BD-B73FD5CDFCC2}"/>
          </ac:spMkLst>
        </pc:spChg>
        <pc:spChg chg="add del mod">
          <ac:chgData name="Bob Ward" userId="6da7c2dd-8e2e-469f-a216-c384312e2a2d" providerId="ADAL" clId="{7B9476D5-90B1-49B7-924F-585D35D41B5B}" dt="2023-06-14T19:48:37.056" v="185" actId="478"/>
          <ac:spMkLst>
            <pc:docMk/>
            <pc:sldMk cId="2604694217" sldId="2147478887"/>
            <ac:spMk id="114" creationId="{9808046F-2F82-CE0E-ACED-411140B62097}"/>
          </ac:spMkLst>
        </pc:spChg>
        <pc:spChg chg="add del mod">
          <ac:chgData name="Bob Ward" userId="6da7c2dd-8e2e-469f-a216-c384312e2a2d" providerId="ADAL" clId="{7B9476D5-90B1-49B7-924F-585D35D41B5B}" dt="2023-06-14T19:48:37.056" v="185" actId="478"/>
          <ac:spMkLst>
            <pc:docMk/>
            <pc:sldMk cId="2604694217" sldId="2147478887"/>
            <ac:spMk id="115" creationId="{2E6C769D-88D5-8415-61D6-C75BA67E5D4C}"/>
          </ac:spMkLst>
        </pc:spChg>
        <pc:spChg chg="add del mod">
          <ac:chgData name="Bob Ward" userId="6da7c2dd-8e2e-469f-a216-c384312e2a2d" providerId="ADAL" clId="{7B9476D5-90B1-49B7-924F-585D35D41B5B}" dt="2023-06-14T19:52:53.132" v="218" actId="478"/>
          <ac:spMkLst>
            <pc:docMk/>
            <pc:sldMk cId="2604694217" sldId="2147478887"/>
            <ac:spMk id="116" creationId="{0AF8602B-0FFC-5763-FB42-5895CDCED0EC}"/>
          </ac:spMkLst>
        </pc:spChg>
        <pc:spChg chg="add del mod">
          <ac:chgData name="Bob Ward" userId="6da7c2dd-8e2e-469f-a216-c384312e2a2d" providerId="ADAL" clId="{7B9476D5-90B1-49B7-924F-585D35D41B5B}" dt="2023-06-14T19:52:55.942" v="219" actId="478"/>
          <ac:spMkLst>
            <pc:docMk/>
            <pc:sldMk cId="2604694217" sldId="2147478887"/>
            <ac:spMk id="118" creationId="{4A191E64-93C1-8CD4-DECB-E4DA94CDE958}"/>
          </ac:spMkLst>
        </pc:spChg>
        <pc:spChg chg="add del mod">
          <ac:chgData name="Bob Ward" userId="6da7c2dd-8e2e-469f-a216-c384312e2a2d" providerId="ADAL" clId="{7B9476D5-90B1-49B7-924F-585D35D41B5B}" dt="2023-06-14T19:52:55.942" v="219" actId="478"/>
          <ac:spMkLst>
            <pc:docMk/>
            <pc:sldMk cId="2604694217" sldId="2147478887"/>
            <ac:spMk id="119" creationId="{4E84B734-5F2F-943D-907D-A7B2F81B02FC}"/>
          </ac:spMkLst>
        </pc:spChg>
        <pc:spChg chg="add del mod">
          <ac:chgData name="Bob Ward" userId="6da7c2dd-8e2e-469f-a216-c384312e2a2d" providerId="ADAL" clId="{7B9476D5-90B1-49B7-924F-585D35D41B5B}" dt="2023-06-14T19:52:55.942" v="219" actId="478"/>
          <ac:spMkLst>
            <pc:docMk/>
            <pc:sldMk cId="2604694217" sldId="2147478887"/>
            <ac:spMk id="120" creationId="{D992B1A2-0995-95D1-93E7-C752ED209B45}"/>
          </ac:spMkLst>
        </pc:spChg>
        <pc:spChg chg="add mod">
          <ac:chgData name="Bob Ward" userId="6da7c2dd-8e2e-469f-a216-c384312e2a2d" providerId="ADAL" clId="{7B9476D5-90B1-49B7-924F-585D35D41B5B}" dt="2023-06-14T19:43:53.052" v="152" actId="1076"/>
          <ac:spMkLst>
            <pc:docMk/>
            <pc:sldMk cId="2604694217" sldId="2147478887"/>
            <ac:spMk id="122" creationId="{69603B57-6AF7-E66B-3B5A-ADB3E61271E2}"/>
          </ac:spMkLst>
        </pc:spChg>
        <pc:spChg chg="add mod">
          <ac:chgData name="Bob Ward" userId="6da7c2dd-8e2e-469f-a216-c384312e2a2d" providerId="ADAL" clId="{7B9476D5-90B1-49B7-924F-585D35D41B5B}" dt="2023-06-14T20:17:11.759" v="348" actId="1076"/>
          <ac:spMkLst>
            <pc:docMk/>
            <pc:sldMk cId="2604694217" sldId="2147478887"/>
            <ac:spMk id="124" creationId="{F80AD1A3-D6EB-E746-F764-C39EDFB3B877}"/>
          </ac:spMkLst>
        </pc:spChg>
        <pc:spChg chg="add del mod">
          <ac:chgData name="Bob Ward" userId="6da7c2dd-8e2e-469f-a216-c384312e2a2d" providerId="ADAL" clId="{7B9476D5-90B1-49B7-924F-585D35D41B5B}" dt="2023-06-14T19:57:59.454" v="241" actId="478"/>
          <ac:spMkLst>
            <pc:docMk/>
            <pc:sldMk cId="2604694217" sldId="2147478887"/>
            <ac:spMk id="126" creationId="{00E190B0-3140-C510-CFCF-523E2F09A61C}"/>
          </ac:spMkLst>
        </pc:spChg>
        <pc:spChg chg="add del mod">
          <ac:chgData name="Bob Ward" userId="6da7c2dd-8e2e-469f-a216-c384312e2a2d" providerId="ADAL" clId="{7B9476D5-90B1-49B7-924F-585D35D41B5B}" dt="2023-06-14T19:57:59.454" v="241" actId="478"/>
          <ac:spMkLst>
            <pc:docMk/>
            <pc:sldMk cId="2604694217" sldId="2147478887"/>
            <ac:spMk id="127" creationId="{20A7D4B9-5211-EE2A-F93F-A52284F699C6}"/>
          </ac:spMkLst>
        </pc:spChg>
        <pc:spChg chg="add del mod">
          <ac:chgData name="Bob Ward" userId="6da7c2dd-8e2e-469f-a216-c384312e2a2d" providerId="ADAL" clId="{7B9476D5-90B1-49B7-924F-585D35D41B5B}" dt="2023-06-14T19:57:59.454" v="241" actId="478"/>
          <ac:spMkLst>
            <pc:docMk/>
            <pc:sldMk cId="2604694217" sldId="2147478887"/>
            <ac:spMk id="128" creationId="{D00FFADB-2DBB-811D-99FA-953BE53BC7B3}"/>
          </ac:spMkLst>
        </pc:spChg>
        <pc:spChg chg="add mod">
          <ac:chgData name="Bob Ward" userId="6da7c2dd-8e2e-469f-a216-c384312e2a2d" providerId="ADAL" clId="{7B9476D5-90B1-49B7-924F-585D35D41B5B}" dt="2023-06-14T20:24:45.142" v="371" actId="1076"/>
          <ac:spMkLst>
            <pc:docMk/>
            <pc:sldMk cId="2604694217" sldId="2147478887"/>
            <ac:spMk id="129" creationId="{6E2FD61B-A21B-CC79-FD8D-C97BAE9AC469}"/>
          </ac:spMkLst>
        </pc:spChg>
        <pc:spChg chg="add mod">
          <ac:chgData name="Bob Ward" userId="6da7c2dd-8e2e-469f-a216-c384312e2a2d" providerId="ADAL" clId="{7B9476D5-90B1-49B7-924F-585D35D41B5B}" dt="2023-06-14T20:24:45.142" v="371" actId="1076"/>
          <ac:spMkLst>
            <pc:docMk/>
            <pc:sldMk cId="2604694217" sldId="2147478887"/>
            <ac:spMk id="131" creationId="{49354701-F871-B131-1E06-FC08B8143668}"/>
          </ac:spMkLst>
        </pc:spChg>
        <pc:spChg chg="add del mod">
          <ac:chgData name="Bob Ward" userId="6da7c2dd-8e2e-469f-a216-c384312e2a2d" providerId="ADAL" clId="{7B9476D5-90B1-49B7-924F-585D35D41B5B}" dt="2023-06-14T20:00:17.176" v="259" actId="21"/>
          <ac:spMkLst>
            <pc:docMk/>
            <pc:sldMk cId="2604694217" sldId="2147478887"/>
            <ac:spMk id="132" creationId="{D6ACD71A-3ECD-9A7D-34F3-29CA0CE5BB27}"/>
          </ac:spMkLst>
        </pc:spChg>
        <pc:spChg chg="add del mod">
          <ac:chgData name="Bob Ward" userId="6da7c2dd-8e2e-469f-a216-c384312e2a2d" providerId="ADAL" clId="{7B9476D5-90B1-49B7-924F-585D35D41B5B}" dt="2023-06-14T20:00:15.698" v="258" actId="478"/>
          <ac:spMkLst>
            <pc:docMk/>
            <pc:sldMk cId="2604694217" sldId="2147478887"/>
            <ac:spMk id="133" creationId="{EE5EDF35-89EF-2B51-2156-49ADA2F8B90E}"/>
          </ac:spMkLst>
        </pc:spChg>
        <pc:spChg chg="add mod">
          <ac:chgData name="Bob Ward" userId="6da7c2dd-8e2e-469f-a216-c384312e2a2d" providerId="ADAL" clId="{7B9476D5-90B1-49B7-924F-585D35D41B5B}" dt="2023-06-14T19:44:55.122" v="164" actId="1076"/>
          <ac:spMkLst>
            <pc:docMk/>
            <pc:sldMk cId="2604694217" sldId="2147478887"/>
            <ac:spMk id="134" creationId="{28201783-B2CE-0543-1EFE-848A64FC38B9}"/>
          </ac:spMkLst>
        </pc:spChg>
        <pc:spChg chg="add mod">
          <ac:chgData name="Bob Ward" userId="6da7c2dd-8e2e-469f-a216-c384312e2a2d" providerId="ADAL" clId="{7B9476D5-90B1-49B7-924F-585D35D41B5B}" dt="2023-06-14T19:44:55.122" v="164" actId="1076"/>
          <ac:spMkLst>
            <pc:docMk/>
            <pc:sldMk cId="2604694217" sldId="2147478887"/>
            <ac:spMk id="136" creationId="{E2DAAA58-A837-357C-E0A8-BBC1707CE77E}"/>
          </ac:spMkLst>
        </pc:spChg>
        <pc:spChg chg="add del mod">
          <ac:chgData name="Bob Ward" userId="6da7c2dd-8e2e-469f-a216-c384312e2a2d" providerId="ADAL" clId="{7B9476D5-90B1-49B7-924F-585D35D41B5B}" dt="2023-06-14T19:47:36.817" v="178" actId="478"/>
          <ac:spMkLst>
            <pc:docMk/>
            <pc:sldMk cId="2604694217" sldId="2147478887"/>
            <ac:spMk id="155" creationId="{97965EB8-8379-AE50-F165-7EA519DAA271}"/>
          </ac:spMkLst>
        </pc:spChg>
        <pc:spChg chg="mod">
          <ac:chgData name="Bob Ward" userId="6da7c2dd-8e2e-469f-a216-c384312e2a2d" providerId="ADAL" clId="{7B9476D5-90B1-49B7-924F-585D35D41B5B}" dt="2023-06-14T19:48:39.459" v="186"/>
          <ac:spMkLst>
            <pc:docMk/>
            <pc:sldMk cId="2604694217" sldId="2147478887"/>
            <ac:spMk id="158" creationId="{569C32F5-BB2A-8E44-A879-3B3D303D4DE8}"/>
          </ac:spMkLst>
        </pc:spChg>
        <pc:spChg chg="mod">
          <ac:chgData name="Bob Ward" userId="6da7c2dd-8e2e-469f-a216-c384312e2a2d" providerId="ADAL" clId="{7B9476D5-90B1-49B7-924F-585D35D41B5B}" dt="2023-06-14T19:48:39.459" v="186"/>
          <ac:spMkLst>
            <pc:docMk/>
            <pc:sldMk cId="2604694217" sldId="2147478887"/>
            <ac:spMk id="159" creationId="{FE0D5E4A-C247-96D5-5374-0CB5541D747D}"/>
          </ac:spMkLst>
        </pc:spChg>
        <pc:spChg chg="mod">
          <ac:chgData name="Bob Ward" userId="6da7c2dd-8e2e-469f-a216-c384312e2a2d" providerId="ADAL" clId="{7B9476D5-90B1-49B7-924F-585D35D41B5B}" dt="2023-06-14T19:48:39.459" v="186"/>
          <ac:spMkLst>
            <pc:docMk/>
            <pc:sldMk cId="2604694217" sldId="2147478887"/>
            <ac:spMk id="160" creationId="{59563C71-6E11-03B0-5AB9-EC8D0A405173}"/>
          </ac:spMkLst>
        </pc:spChg>
        <pc:spChg chg="mod topLvl">
          <ac:chgData name="Bob Ward" userId="6da7c2dd-8e2e-469f-a216-c384312e2a2d" providerId="ADAL" clId="{7B9476D5-90B1-49B7-924F-585D35D41B5B}" dt="2023-06-14T20:00:39.440" v="263" actId="165"/>
          <ac:spMkLst>
            <pc:docMk/>
            <pc:sldMk cId="2604694217" sldId="2147478887"/>
            <ac:spMk id="163" creationId="{753F1D20-011F-1AA5-3DCE-D25CB607A1BC}"/>
          </ac:spMkLst>
        </pc:spChg>
        <pc:spChg chg="mod topLvl">
          <ac:chgData name="Bob Ward" userId="6da7c2dd-8e2e-469f-a216-c384312e2a2d" providerId="ADAL" clId="{7B9476D5-90B1-49B7-924F-585D35D41B5B}" dt="2023-06-14T20:00:39.440" v="263" actId="165"/>
          <ac:spMkLst>
            <pc:docMk/>
            <pc:sldMk cId="2604694217" sldId="2147478887"/>
            <ac:spMk id="164" creationId="{2A17822E-67DC-24DC-1B3A-AC0F887BBAD0}"/>
          </ac:spMkLst>
        </pc:spChg>
        <pc:spChg chg="mod topLvl">
          <ac:chgData name="Bob Ward" userId="6da7c2dd-8e2e-469f-a216-c384312e2a2d" providerId="ADAL" clId="{7B9476D5-90B1-49B7-924F-585D35D41B5B}" dt="2023-06-14T20:00:39.440" v="263" actId="165"/>
          <ac:spMkLst>
            <pc:docMk/>
            <pc:sldMk cId="2604694217" sldId="2147478887"/>
            <ac:spMk id="165" creationId="{AF6DD17B-DE4E-A167-7F5B-9AB5CD14B58E}"/>
          </ac:spMkLst>
        </pc:spChg>
        <pc:spChg chg="del">
          <ac:chgData name="Bob Ward" userId="6da7c2dd-8e2e-469f-a216-c384312e2a2d" providerId="ADAL" clId="{7B9476D5-90B1-49B7-924F-585D35D41B5B}" dt="2023-06-14T19:36:17.319" v="78" actId="478"/>
          <ac:spMkLst>
            <pc:docMk/>
            <pc:sldMk cId="2604694217" sldId="2147478887"/>
            <ac:spMk id="183" creationId="{CC6D8FEC-A600-ED1F-78D3-59DE69ABC60F}"/>
          </ac:spMkLst>
        </pc:spChg>
        <pc:grpChg chg="del">
          <ac:chgData name="Bob Ward" userId="6da7c2dd-8e2e-469f-a216-c384312e2a2d" providerId="ADAL" clId="{7B9476D5-90B1-49B7-924F-585D35D41B5B}" dt="2023-06-14T19:36:17.319" v="78" actId="478"/>
          <ac:grpSpMkLst>
            <pc:docMk/>
            <pc:sldMk cId="2604694217" sldId="2147478887"/>
            <ac:grpSpMk id="22" creationId="{A8B18C57-C0F7-15AD-6C52-0C3611F048BB}"/>
          </ac:grpSpMkLst>
        </pc:grpChg>
        <pc:grpChg chg="del">
          <ac:chgData name="Bob Ward" userId="6da7c2dd-8e2e-469f-a216-c384312e2a2d" providerId="ADAL" clId="{7B9476D5-90B1-49B7-924F-585D35D41B5B}" dt="2023-06-14T19:36:17.319" v="78" actId="478"/>
          <ac:grpSpMkLst>
            <pc:docMk/>
            <pc:sldMk cId="2604694217" sldId="2147478887"/>
            <ac:grpSpMk id="35" creationId="{BCA07F2B-E92E-4C34-AA0F-0A92D78C1138}"/>
          </ac:grpSpMkLst>
        </pc:grpChg>
        <pc:grpChg chg="del">
          <ac:chgData name="Bob Ward" userId="6da7c2dd-8e2e-469f-a216-c384312e2a2d" providerId="ADAL" clId="{7B9476D5-90B1-49B7-924F-585D35D41B5B}" dt="2023-06-14T19:36:17.319" v="78" actId="478"/>
          <ac:grpSpMkLst>
            <pc:docMk/>
            <pc:sldMk cId="2604694217" sldId="2147478887"/>
            <ac:grpSpMk id="49" creationId="{1442918A-55C5-425C-802B-2D650A602093}"/>
          </ac:grpSpMkLst>
        </pc:grpChg>
        <pc:grpChg chg="add mod">
          <ac:chgData name="Bob Ward" userId="6da7c2dd-8e2e-469f-a216-c384312e2a2d" providerId="ADAL" clId="{7B9476D5-90B1-49B7-924F-585D35D41B5B}" dt="2023-06-14T19:48:44.952" v="187" actId="1076"/>
          <ac:grpSpMkLst>
            <pc:docMk/>
            <pc:sldMk cId="2604694217" sldId="2147478887"/>
            <ac:grpSpMk id="138" creationId="{483F41CF-3535-82F1-9B29-1EE5A2DE0233}"/>
          </ac:grpSpMkLst>
        </pc:grpChg>
        <pc:grpChg chg="del">
          <ac:chgData name="Bob Ward" userId="6da7c2dd-8e2e-469f-a216-c384312e2a2d" providerId="ADAL" clId="{7B9476D5-90B1-49B7-924F-585D35D41B5B}" dt="2023-06-14T19:36:17.319" v="78" actId="478"/>
          <ac:grpSpMkLst>
            <pc:docMk/>
            <pc:sldMk cId="2604694217" sldId="2147478887"/>
            <ac:grpSpMk id="139" creationId="{5D538836-8104-433B-BF9A-F65E5D2D7DA5}"/>
          </ac:grpSpMkLst>
        </pc:grpChg>
        <pc:grpChg chg="del">
          <ac:chgData name="Bob Ward" userId="6da7c2dd-8e2e-469f-a216-c384312e2a2d" providerId="ADAL" clId="{7B9476D5-90B1-49B7-924F-585D35D41B5B}" dt="2023-06-14T19:36:17.319" v="78" actId="478"/>
          <ac:grpSpMkLst>
            <pc:docMk/>
            <pc:sldMk cId="2604694217" sldId="2147478887"/>
            <ac:grpSpMk id="142" creationId="{B609807C-27AB-48D6-8A2B-0E55196E5461}"/>
          </ac:grpSpMkLst>
        </pc:grpChg>
        <pc:grpChg chg="add mod">
          <ac:chgData name="Bob Ward" userId="6da7c2dd-8e2e-469f-a216-c384312e2a2d" providerId="ADAL" clId="{7B9476D5-90B1-49B7-924F-585D35D41B5B}" dt="2023-06-14T19:48:48.070" v="188" actId="1076"/>
          <ac:grpSpMkLst>
            <pc:docMk/>
            <pc:sldMk cId="2604694217" sldId="2147478887"/>
            <ac:grpSpMk id="156" creationId="{FB8263DE-EABC-FED8-A5DD-2CB2A7956483}"/>
          </ac:grpSpMkLst>
        </pc:grpChg>
        <pc:grpChg chg="add del mod topLvl">
          <ac:chgData name="Bob Ward" userId="6da7c2dd-8e2e-469f-a216-c384312e2a2d" providerId="ADAL" clId="{7B9476D5-90B1-49B7-924F-585D35D41B5B}" dt="2023-06-14T20:00:39.440" v="263" actId="165"/>
          <ac:grpSpMkLst>
            <pc:docMk/>
            <pc:sldMk cId="2604694217" sldId="2147478887"/>
            <ac:grpSpMk id="161" creationId="{AACEB881-6A16-42AD-2FDD-5F8C252ACE01}"/>
          </ac:grpSpMkLst>
        </pc:grpChg>
        <pc:grpChg chg="add del">
          <ac:chgData name="Bob Ward" userId="6da7c2dd-8e2e-469f-a216-c384312e2a2d" providerId="ADAL" clId="{7B9476D5-90B1-49B7-924F-585D35D41B5B}" dt="2023-06-14T19:53:17.306" v="221" actId="164"/>
          <ac:grpSpMkLst>
            <pc:docMk/>
            <pc:sldMk cId="2604694217" sldId="2147478887"/>
            <ac:grpSpMk id="169" creationId="{529AA9E9-231C-9101-2210-D99390B9C3FC}"/>
          </ac:grpSpMkLst>
        </pc:grpChg>
        <pc:grpChg chg="add">
          <ac:chgData name="Bob Ward" userId="6da7c2dd-8e2e-469f-a216-c384312e2a2d" providerId="ADAL" clId="{7B9476D5-90B1-49B7-924F-585D35D41B5B}" dt="2023-06-14T19:53:55.365" v="225" actId="164"/>
          <ac:grpSpMkLst>
            <pc:docMk/>
            <pc:sldMk cId="2604694217" sldId="2147478887"/>
            <ac:grpSpMk id="170" creationId="{6E715C50-E58B-2836-01BB-29F529B4EE42}"/>
          </ac:grpSpMkLst>
        </pc:grpChg>
        <pc:picChg chg="del">
          <ac:chgData name="Bob Ward" userId="6da7c2dd-8e2e-469f-a216-c384312e2a2d" providerId="ADAL" clId="{7B9476D5-90B1-49B7-924F-585D35D41B5B}" dt="2023-06-14T19:36:17.319" v="78" actId="478"/>
          <ac:picMkLst>
            <pc:docMk/>
            <pc:sldMk cId="2604694217" sldId="2147478887"/>
            <ac:picMk id="5" creationId="{FBCAF262-8D2A-3BD2-2B5F-A0E3ACBCDD3E}"/>
          </ac:picMkLst>
        </pc:picChg>
        <pc:picChg chg="add mod">
          <ac:chgData name="Bob Ward" userId="6da7c2dd-8e2e-469f-a216-c384312e2a2d" providerId="ADAL" clId="{7B9476D5-90B1-49B7-924F-585D35D41B5B}" dt="2023-06-14T19:36:35.832" v="79"/>
          <ac:picMkLst>
            <pc:docMk/>
            <pc:sldMk cId="2604694217" sldId="2147478887"/>
            <ac:picMk id="10" creationId="{24F71B32-C647-F007-1320-FCF306EC08B6}"/>
          </ac:picMkLst>
        </pc:picChg>
        <pc:picChg chg="add mod">
          <ac:chgData name="Bob Ward" userId="6da7c2dd-8e2e-469f-a216-c384312e2a2d" providerId="ADAL" clId="{7B9476D5-90B1-49B7-924F-585D35D41B5B}" dt="2023-06-14T19:38:58.556" v="111" actId="1076"/>
          <ac:picMkLst>
            <pc:docMk/>
            <pc:sldMk cId="2604694217" sldId="2147478887"/>
            <ac:picMk id="13" creationId="{3A52403C-60B6-5158-C304-E9A211C9CB87}"/>
          </ac:picMkLst>
        </pc:picChg>
        <pc:picChg chg="del">
          <ac:chgData name="Bob Ward" userId="6da7c2dd-8e2e-469f-a216-c384312e2a2d" providerId="ADAL" clId="{7B9476D5-90B1-49B7-924F-585D35D41B5B}" dt="2023-06-14T19:36:17.319" v="78" actId="478"/>
          <ac:picMkLst>
            <pc:docMk/>
            <pc:sldMk cId="2604694217" sldId="2147478887"/>
            <ac:picMk id="28" creationId="{CD69C9CF-384F-4175-943F-84696832B0E5}"/>
          </ac:picMkLst>
        </pc:picChg>
        <pc:picChg chg="del">
          <ac:chgData name="Bob Ward" userId="6da7c2dd-8e2e-469f-a216-c384312e2a2d" providerId="ADAL" clId="{7B9476D5-90B1-49B7-924F-585D35D41B5B}" dt="2023-06-14T19:36:17.319" v="78" actId="478"/>
          <ac:picMkLst>
            <pc:docMk/>
            <pc:sldMk cId="2604694217" sldId="2147478887"/>
            <ac:picMk id="29" creationId="{276D8D4B-3A90-4A64-8B6C-07FC7CFE0DE9}"/>
          </ac:picMkLst>
        </pc:picChg>
        <pc:picChg chg="del">
          <ac:chgData name="Bob Ward" userId="6da7c2dd-8e2e-469f-a216-c384312e2a2d" providerId="ADAL" clId="{7B9476D5-90B1-49B7-924F-585D35D41B5B}" dt="2023-06-14T19:36:17.319" v="78" actId="478"/>
          <ac:picMkLst>
            <pc:docMk/>
            <pc:sldMk cId="2604694217" sldId="2147478887"/>
            <ac:picMk id="30" creationId="{252369CC-48C4-437B-9698-5D0AEE3C7A02}"/>
          </ac:picMkLst>
        </pc:picChg>
        <pc:picChg chg="del">
          <ac:chgData name="Bob Ward" userId="6da7c2dd-8e2e-469f-a216-c384312e2a2d" providerId="ADAL" clId="{7B9476D5-90B1-49B7-924F-585D35D41B5B}" dt="2023-06-14T19:36:17.319" v="78" actId="478"/>
          <ac:picMkLst>
            <pc:docMk/>
            <pc:sldMk cId="2604694217" sldId="2147478887"/>
            <ac:picMk id="31" creationId="{42EC5FD1-1035-408F-9B19-B403047FE200}"/>
          </ac:picMkLst>
        </pc:picChg>
        <pc:picChg chg="del">
          <ac:chgData name="Bob Ward" userId="6da7c2dd-8e2e-469f-a216-c384312e2a2d" providerId="ADAL" clId="{7B9476D5-90B1-49B7-924F-585D35D41B5B}" dt="2023-06-14T19:36:17.319" v="78" actId="478"/>
          <ac:picMkLst>
            <pc:docMk/>
            <pc:sldMk cId="2604694217" sldId="2147478887"/>
            <ac:picMk id="32" creationId="{082DAECB-ADCC-42EA-BED4-9A5A8E64D878}"/>
          </ac:picMkLst>
        </pc:picChg>
        <pc:picChg chg="del">
          <ac:chgData name="Bob Ward" userId="6da7c2dd-8e2e-469f-a216-c384312e2a2d" providerId="ADAL" clId="{7B9476D5-90B1-49B7-924F-585D35D41B5B}" dt="2023-06-14T19:36:17.319" v="78" actId="478"/>
          <ac:picMkLst>
            <pc:docMk/>
            <pc:sldMk cId="2604694217" sldId="2147478887"/>
            <ac:picMk id="33" creationId="{1A2B2EAC-D468-4599-FFAB-90B19C705D1E}"/>
          </ac:picMkLst>
        </pc:picChg>
        <pc:picChg chg="del">
          <ac:chgData name="Bob Ward" userId="6da7c2dd-8e2e-469f-a216-c384312e2a2d" providerId="ADAL" clId="{7B9476D5-90B1-49B7-924F-585D35D41B5B}" dt="2023-06-14T19:36:17.319" v="78" actId="478"/>
          <ac:picMkLst>
            <pc:docMk/>
            <pc:sldMk cId="2604694217" sldId="2147478887"/>
            <ac:picMk id="37" creationId="{70DC8D0A-A619-4903-84E1-4119D1B81931}"/>
          </ac:picMkLst>
        </pc:picChg>
        <pc:picChg chg="del">
          <ac:chgData name="Bob Ward" userId="6da7c2dd-8e2e-469f-a216-c384312e2a2d" providerId="ADAL" clId="{7B9476D5-90B1-49B7-924F-585D35D41B5B}" dt="2023-06-14T19:36:17.319" v="78" actId="478"/>
          <ac:picMkLst>
            <pc:docMk/>
            <pc:sldMk cId="2604694217" sldId="2147478887"/>
            <ac:picMk id="62" creationId="{3BAD1A8C-B677-45D3-964F-9EE9D95C1B86}"/>
          </ac:picMkLst>
        </pc:picChg>
        <pc:picChg chg="add del mod">
          <ac:chgData name="Bob Ward" userId="6da7c2dd-8e2e-469f-a216-c384312e2a2d" providerId="ADAL" clId="{7B9476D5-90B1-49B7-924F-585D35D41B5B}" dt="2023-06-14T19:39:07.175" v="114" actId="478"/>
          <ac:picMkLst>
            <pc:docMk/>
            <pc:sldMk cId="2604694217" sldId="2147478887"/>
            <ac:picMk id="89" creationId="{3E30010F-A5A9-A8C6-AE9B-E9D8AF06AC9B}"/>
          </ac:picMkLst>
        </pc:picChg>
        <pc:picChg chg="del">
          <ac:chgData name="Bob Ward" userId="6da7c2dd-8e2e-469f-a216-c384312e2a2d" providerId="ADAL" clId="{7B9476D5-90B1-49B7-924F-585D35D41B5B}" dt="2023-06-14T19:36:17.319" v="78" actId="478"/>
          <ac:picMkLst>
            <pc:docMk/>
            <pc:sldMk cId="2604694217" sldId="2147478887"/>
            <ac:picMk id="92" creationId="{C5CE7800-969E-475A-99B2-4ABDA28737C2}"/>
          </ac:picMkLst>
        </pc:picChg>
        <pc:picChg chg="del">
          <ac:chgData name="Bob Ward" userId="6da7c2dd-8e2e-469f-a216-c384312e2a2d" providerId="ADAL" clId="{7B9476D5-90B1-49B7-924F-585D35D41B5B}" dt="2023-06-14T19:36:17.319" v="78" actId="478"/>
          <ac:picMkLst>
            <pc:docMk/>
            <pc:sldMk cId="2604694217" sldId="2147478887"/>
            <ac:picMk id="93" creationId="{1CB6567A-0A02-4A9A-9D99-F987E4AFCB60}"/>
          </ac:picMkLst>
        </pc:picChg>
        <pc:picChg chg="add del mod">
          <ac:chgData name="Bob Ward" userId="6da7c2dd-8e2e-469f-a216-c384312e2a2d" providerId="ADAL" clId="{7B9476D5-90B1-49B7-924F-585D35D41B5B}" dt="2023-06-14T19:47:40.143" v="179" actId="478"/>
          <ac:picMkLst>
            <pc:docMk/>
            <pc:sldMk cId="2604694217" sldId="2147478887"/>
            <ac:picMk id="100" creationId="{9ACBF079-AA72-CB9B-3603-F6655D793F0B}"/>
          </ac:picMkLst>
        </pc:picChg>
        <pc:picChg chg="add mod">
          <ac:chgData name="Bob Ward" userId="6da7c2dd-8e2e-469f-a216-c384312e2a2d" providerId="ADAL" clId="{7B9476D5-90B1-49B7-924F-585D35D41B5B}" dt="2023-06-14T19:42:03.692" v="138" actId="1076"/>
          <ac:picMkLst>
            <pc:docMk/>
            <pc:sldMk cId="2604694217" sldId="2147478887"/>
            <ac:picMk id="104" creationId="{F0E07C5E-344A-D5C6-25F2-50BD2D120A17}"/>
          </ac:picMkLst>
        </pc:picChg>
        <pc:picChg chg="add del mod">
          <ac:chgData name="Bob Ward" userId="6da7c2dd-8e2e-469f-a216-c384312e2a2d" providerId="ADAL" clId="{7B9476D5-90B1-49B7-924F-585D35D41B5B}" dt="2023-06-14T19:49:17.190" v="193" actId="478"/>
          <ac:picMkLst>
            <pc:docMk/>
            <pc:sldMk cId="2604694217" sldId="2147478887"/>
            <ac:picMk id="106" creationId="{EE6C7015-A352-F136-14D6-05C8B1CF8021}"/>
          </ac:picMkLst>
        </pc:picChg>
        <pc:picChg chg="add mod topLvl">
          <ac:chgData name="Bob Ward" userId="6da7c2dd-8e2e-469f-a216-c384312e2a2d" providerId="ADAL" clId="{7B9476D5-90B1-49B7-924F-585D35D41B5B}" dt="2023-06-14T19:53:17.306" v="221" actId="164"/>
          <ac:picMkLst>
            <pc:docMk/>
            <pc:sldMk cId="2604694217" sldId="2147478887"/>
            <ac:picMk id="110" creationId="{E95F8762-C0C8-3A51-B4D8-35C347C56CE2}"/>
          </ac:picMkLst>
        </pc:picChg>
        <pc:picChg chg="add del mod">
          <ac:chgData name="Bob Ward" userId="6da7c2dd-8e2e-469f-a216-c384312e2a2d" providerId="ADAL" clId="{7B9476D5-90B1-49B7-924F-585D35D41B5B}" dt="2023-06-14T19:48:37.056" v="185" actId="478"/>
          <ac:picMkLst>
            <pc:docMk/>
            <pc:sldMk cId="2604694217" sldId="2147478887"/>
            <ac:picMk id="111" creationId="{0CF1E057-EC32-AA1D-731B-9D4491A9A9A9}"/>
          </ac:picMkLst>
        </pc:picChg>
        <pc:picChg chg="add del mod">
          <ac:chgData name="Bob Ward" userId="6da7c2dd-8e2e-469f-a216-c384312e2a2d" providerId="ADAL" clId="{7B9476D5-90B1-49B7-924F-585D35D41B5B}" dt="2023-06-14T19:52:55.942" v="219" actId="478"/>
          <ac:picMkLst>
            <pc:docMk/>
            <pc:sldMk cId="2604694217" sldId="2147478887"/>
            <ac:picMk id="117" creationId="{715F04BD-78CF-EDAD-B9DB-5ABC90A61B55}"/>
          </ac:picMkLst>
        </pc:picChg>
        <pc:picChg chg="add del mod">
          <ac:chgData name="Bob Ward" userId="6da7c2dd-8e2e-469f-a216-c384312e2a2d" providerId="ADAL" clId="{7B9476D5-90B1-49B7-924F-585D35D41B5B}" dt="2023-06-14T19:52:55.942" v="219" actId="478"/>
          <ac:picMkLst>
            <pc:docMk/>
            <pc:sldMk cId="2604694217" sldId="2147478887"/>
            <ac:picMk id="121" creationId="{741627EF-1CA8-221F-9FAE-07D67BDAB826}"/>
          </ac:picMkLst>
        </pc:picChg>
        <pc:picChg chg="add mod">
          <ac:chgData name="Bob Ward" userId="6da7c2dd-8e2e-469f-a216-c384312e2a2d" providerId="ADAL" clId="{7B9476D5-90B1-49B7-924F-585D35D41B5B}" dt="2023-06-14T19:43:53.052" v="152" actId="1076"/>
          <ac:picMkLst>
            <pc:docMk/>
            <pc:sldMk cId="2604694217" sldId="2147478887"/>
            <ac:picMk id="123" creationId="{670757C3-E9C7-E080-A8C2-5ECCA8A8392C}"/>
          </ac:picMkLst>
        </pc:picChg>
        <pc:picChg chg="add del mod">
          <ac:chgData name="Bob Ward" userId="6da7c2dd-8e2e-469f-a216-c384312e2a2d" providerId="ADAL" clId="{7B9476D5-90B1-49B7-924F-585D35D41B5B}" dt="2023-06-14T19:57:59.454" v="241" actId="478"/>
          <ac:picMkLst>
            <pc:docMk/>
            <pc:sldMk cId="2604694217" sldId="2147478887"/>
            <ac:picMk id="125" creationId="{7589A3CE-CEEC-8761-9445-BD54069D46A7}"/>
          </ac:picMkLst>
        </pc:picChg>
        <pc:picChg chg="add mod">
          <ac:chgData name="Bob Ward" userId="6da7c2dd-8e2e-469f-a216-c384312e2a2d" providerId="ADAL" clId="{7B9476D5-90B1-49B7-924F-585D35D41B5B}" dt="2023-06-14T20:24:45.142" v="371" actId="1076"/>
          <ac:picMkLst>
            <pc:docMk/>
            <pc:sldMk cId="2604694217" sldId="2147478887"/>
            <ac:picMk id="130" creationId="{825F88D0-D81A-1D97-4E49-5B2217F2FA8E}"/>
          </ac:picMkLst>
        </pc:picChg>
        <pc:picChg chg="add mod">
          <ac:chgData name="Bob Ward" userId="6da7c2dd-8e2e-469f-a216-c384312e2a2d" providerId="ADAL" clId="{7B9476D5-90B1-49B7-924F-585D35D41B5B}" dt="2023-06-14T19:44:55.122" v="164" actId="1076"/>
          <ac:picMkLst>
            <pc:docMk/>
            <pc:sldMk cId="2604694217" sldId="2147478887"/>
            <ac:picMk id="135" creationId="{E44605CF-18E7-8E9F-EB9F-B28EB7759B9F}"/>
          </ac:picMkLst>
        </pc:picChg>
        <pc:picChg chg="add mod">
          <ac:chgData name="Bob Ward" userId="6da7c2dd-8e2e-469f-a216-c384312e2a2d" providerId="ADAL" clId="{7B9476D5-90B1-49B7-924F-585D35D41B5B}" dt="2023-06-14T19:45:14.442" v="170" actId="1076"/>
          <ac:picMkLst>
            <pc:docMk/>
            <pc:sldMk cId="2604694217" sldId="2147478887"/>
            <ac:picMk id="137" creationId="{E9783BE3-F372-CF37-6FCF-2E4BFD623FD3}"/>
          </ac:picMkLst>
        </pc:picChg>
        <pc:picChg chg="add del mod">
          <ac:chgData name="Bob Ward" userId="6da7c2dd-8e2e-469f-a216-c384312e2a2d" providerId="ADAL" clId="{7B9476D5-90B1-49B7-924F-585D35D41B5B}" dt="2023-06-14T19:47:36.817" v="178" actId="478"/>
          <ac:picMkLst>
            <pc:docMk/>
            <pc:sldMk cId="2604694217" sldId="2147478887"/>
            <ac:picMk id="154" creationId="{8ECCD501-0285-78F3-3A3D-13CDDB4001A1}"/>
          </ac:picMkLst>
        </pc:picChg>
        <pc:picChg chg="mod">
          <ac:chgData name="Bob Ward" userId="6da7c2dd-8e2e-469f-a216-c384312e2a2d" providerId="ADAL" clId="{7B9476D5-90B1-49B7-924F-585D35D41B5B}" dt="2023-06-14T19:48:39.459" v="186"/>
          <ac:picMkLst>
            <pc:docMk/>
            <pc:sldMk cId="2604694217" sldId="2147478887"/>
            <ac:picMk id="157" creationId="{8D5D509C-C852-0819-246D-F569917F98C5}"/>
          </ac:picMkLst>
        </pc:picChg>
        <pc:picChg chg="mod topLvl">
          <ac:chgData name="Bob Ward" userId="6da7c2dd-8e2e-469f-a216-c384312e2a2d" providerId="ADAL" clId="{7B9476D5-90B1-49B7-924F-585D35D41B5B}" dt="2023-06-14T20:00:39.440" v="263" actId="165"/>
          <ac:picMkLst>
            <pc:docMk/>
            <pc:sldMk cId="2604694217" sldId="2147478887"/>
            <ac:picMk id="162" creationId="{79523DE5-D4A1-E7B2-3652-77678414E742}"/>
          </ac:picMkLst>
        </pc:picChg>
        <pc:picChg chg="add mod">
          <ac:chgData name="Bob Ward" userId="6da7c2dd-8e2e-469f-a216-c384312e2a2d" providerId="ADAL" clId="{7B9476D5-90B1-49B7-924F-585D35D41B5B}" dt="2023-06-14T19:50:41.714" v="205" actId="1076"/>
          <ac:picMkLst>
            <pc:docMk/>
            <pc:sldMk cId="2604694217" sldId="2147478887"/>
            <ac:picMk id="167" creationId="{8759D690-8E4E-9930-0D8F-81428B8D147D}"/>
          </ac:picMkLst>
        </pc:picChg>
        <pc:picChg chg="add mod">
          <ac:chgData name="Bob Ward" userId="6da7c2dd-8e2e-469f-a216-c384312e2a2d" providerId="ADAL" clId="{7B9476D5-90B1-49B7-924F-585D35D41B5B}" dt="2023-06-14T19:50:47.126" v="207" actId="1076"/>
          <ac:picMkLst>
            <pc:docMk/>
            <pc:sldMk cId="2604694217" sldId="2147478887"/>
            <ac:picMk id="168" creationId="{B02C587C-9FA5-5F35-3F24-B9B589A52AF8}"/>
          </ac:picMkLst>
        </pc:picChg>
        <pc:picChg chg="del">
          <ac:chgData name="Bob Ward" userId="6da7c2dd-8e2e-469f-a216-c384312e2a2d" providerId="ADAL" clId="{7B9476D5-90B1-49B7-924F-585D35D41B5B}" dt="2023-06-14T19:36:17.319" v="78" actId="478"/>
          <ac:picMkLst>
            <pc:docMk/>
            <pc:sldMk cId="2604694217" sldId="2147478887"/>
            <ac:picMk id="182" creationId="{BC6280B5-6E44-9E9A-00D1-1DBAF6C92514}"/>
          </ac:picMkLst>
        </pc:picChg>
        <pc:cxnChg chg="add mod">
          <ac:chgData name="Bob Ward" userId="6da7c2dd-8e2e-469f-a216-c384312e2a2d" providerId="ADAL" clId="{7B9476D5-90B1-49B7-924F-585D35D41B5B}" dt="2023-06-14T19:36:35.832" v="79"/>
          <ac:cxnSpMkLst>
            <pc:docMk/>
            <pc:sldMk cId="2604694217" sldId="2147478887"/>
            <ac:cxnSpMk id="8" creationId="{22189874-0A53-1E00-162C-D629EF4C6B8A}"/>
          </ac:cxnSpMkLst>
        </pc:cxnChg>
      </pc:sldChg>
    </pc:docChg>
  </pc:docChgLst>
  <pc:docChgLst>
    <pc:chgData name="Bob Ward" userId="6da7c2dd-8e2e-469f-a216-c384312e2a2d" providerId="ADAL" clId="{7F9623DB-EC89-4240-9A39-91F19B0ECAC2}"/>
    <pc:docChg chg="undo custSel addSld delSld modSld sldOrd modSection">
      <pc:chgData name="Bob Ward" userId="6da7c2dd-8e2e-469f-a216-c384312e2a2d" providerId="ADAL" clId="{7F9623DB-EC89-4240-9A39-91F19B0ECAC2}" dt="2023-06-08T20:41:17.017" v="2102" actId="47"/>
      <pc:docMkLst>
        <pc:docMk/>
      </pc:docMkLst>
      <pc:sldChg chg="delSp del mod">
        <pc:chgData name="Bob Ward" userId="6da7c2dd-8e2e-469f-a216-c384312e2a2d" providerId="ADAL" clId="{7F9623DB-EC89-4240-9A39-91F19B0ECAC2}" dt="2023-06-08T15:51:34.577" v="2096" actId="47"/>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ord">
        <pc:chgData name="Bob Ward" userId="6da7c2dd-8e2e-469f-a216-c384312e2a2d" providerId="ADAL" clId="{7F9623DB-EC89-4240-9A39-91F19B0ECAC2}" dt="2023-06-08T15:49:39.416" v="2092"/>
        <pc:sldMkLst>
          <pc:docMk/>
          <pc:sldMk cId="2651755647" sldId="2076138386"/>
        </pc:sldMkLst>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modSp mod modNotesTx">
        <pc:chgData name="Bob Ward" userId="6da7c2dd-8e2e-469f-a216-c384312e2a2d" providerId="ADAL" clId="{7F9623DB-EC89-4240-9A39-91F19B0ECAC2}" dt="2023-06-08T00:38:41.138" v="2090" actId="20577"/>
        <pc:sldMkLst>
          <pc:docMk/>
          <pc:sldMk cId="105991541" sldId="2147477311"/>
        </pc:sldMkLst>
        <pc:spChg chg="mod">
          <ac:chgData name="Bob Ward" userId="6da7c2dd-8e2e-469f-a216-c384312e2a2d" providerId="ADAL" clId="{7F9623DB-EC89-4240-9A39-91F19B0ECAC2}" dt="2023-06-08T00:37:29.849" v="2087" actId="1076"/>
          <ac:spMkLst>
            <pc:docMk/>
            <pc:sldMk cId="105991541" sldId="2147477311"/>
            <ac:spMk id="6" creationId="{4B572376-35E5-59F9-83EA-88E9C3AC6A28}"/>
          </ac:spMkLst>
        </pc:spChg>
        <pc:spChg chg="mod">
          <ac:chgData name="Bob Ward" userId="6da7c2dd-8e2e-469f-a216-c384312e2a2d" providerId="ADAL" clId="{7F9623DB-EC89-4240-9A39-91F19B0ECAC2}" dt="2023-06-08T00:37:33.395" v="2088" actId="1076"/>
          <ac:spMkLst>
            <pc:docMk/>
            <pc:sldMk cId="105991541" sldId="2147477311"/>
            <ac:spMk id="170" creationId="{25FC7C9A-502A-1A3F-4CCB-0249E60610DB}"/>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sldChg chg="addSp modSp add del mod modAnim">
        <pc:chgData name="Bob Ward" userId="6da7c2dd-8e2e-469f-a216-c384312e2a2d" providerId="ADAL" clId="{7F9623DB-EC89-4240-9A39-91F19B0ECAC2}" dt="2023-06-08T16:03:53.159" v="2100"/>
        <pc:sldMkLst>
          <pc:docMk/>
          <pc:sldMk cId="1282598102" sldId="2147478882"/>
        </pc:sldMkLst>
        <pc:spChg chg="add mod">
          <ac:chgData name="Bob Ward" userId="6da7c2dd-8e2e-469f-a216-c384312e2a2d" providerId="ADAL" clId="{7F9623DB-EC89-4240-9A39-91F19B0ECAC2}" dt="2023-06-08T16:03:37.670" v="2099" actId="1076"/>
          <ac:spMkLst>
            <pc:docMk/>
            <pc:sldMk cId="1282598102" sldId="2147478882"/>
            <ac:spMk id="3" creationId="{B8F12BB2-5786-3D83-47BC-21B8B3182903}"/>
          </ac:spMkLst>
        </pc:spChg>
      </pc:sldChg>
      <pc:sldChg chg="add del">
        <pc:chgData name="Bob Ward" userId="6da7c2dd-8e2e-469f-a216-c384312e2a2d" providerId="ADAL" clId="{7F9623DB-EC89-4240-9A39-91F19B0ECAC2}" dt="2023-06-08T15:51:08.680" v="2094"/>
        <pc:sldMkLst>
          <pc:docMk/>
          <pc:sldMk cId="240821447" sldId="2147478883"/>
        </pc:sldMkLst>
      </pc:sldChg>
      <pc:sldChg chg="add">
        <pc:chgData name="Bob Ward" userId="6da7c2dd-8e2e-469f-a216-c384312e2a2d" providerId="ADAL" clId="{7F9623DB-EC89-4240-9A39-91F19B0ECAC2}" dt="2023-06-08T15:51:08.871" v="2095"/>
        <pc:sldMkLst>
          <pc:docMk/>
          <pc:sldMk cId="2979642226" sldId="2147478883"/>
        </pc:sldMkLst>
      </pc:sldChg>
      <pc:sldChg chg="add">
        <pc:chgData name="Bob Ward" userId="6da7c2dd-8e2e-469f-a216-c384312e2a2d" providerId="ADAL" clId="{7F9623DB-EC89-4240-9A39-91F19B0ECAC2}" dt="2023-06-08T16:02:20.651" v="2097"/>
        <pc:sldMkLst>
          <pc:docMk/>
          <pc:sldMk cId="1991023749" sldId="2147478886"/>
        </pc:sldMkLst>
      </pc:sldChg>
      <pc:sldChg chg="new del">
        <pc:chgData name="Bob Ward" userId="6da7c2dd-8e2e-469f-a216-c384312e2a2d" providerId="ADAL" clId="{7F9623DB-EC89-4240-9A39-91F19B0ECAC2}" dt="2023-06-08T20:41:17.017" v="2102" actId="47"/>
        <pc:sldMkLst>
          <pc:docMk/>
          <pc:sldMk cId="188377441" sldId="2147478887"/>
        </pc:sldMkLst>
      </pc:sldChg>
    </pc:docChg>
  </pc:docChgLst>
</pc:chgInfo>
</file>

<file path=ppt/diagrams/_rels/data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ata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ata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rawing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E379C4-B500-483D-A353-503585798E78}"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841A021C-5889-406A-8E16-B54BB8B5BFA2}">
      <dgm:prSet/>
      <dgm:spPr/>
      <dgm:t>
        <a:bodyPr/>
        <a:lstStyle/>
        <a:p>
          <a:r>
            <a:rPr lang="en-US" dirty="0"/>
            <a:t>Special region types</a:t>
          </a:r>
        </a:p>
      </dgm:t>
    </dgm:pt>
    <dgm:pt modelId="{CF18A11A-BC2B-4C3C-9126-DF8DA2F5C20D}" type="parTrans" cxnId="{21CF0131-47F0-4A43-88D1-AEF8FCB34855}">
      <dgm:prSet/>
      <dgm:spPr/>
      <dgm:t>
        <a:bodyPr/>
        <a:lstStyle/>
        <a:p>
          <a:endParaRPr lang="en-US"/>
        </a:p>
      </dgm:t>
    </dgm:pt>
    <dgm:pt modelId="{072FE7A8-C783-4206-914C-60B7C9BEA2F5}" type="sibTrans" cxnId="{21CF0131-47F0-4A43-88D1-AEF8FCB34855}">
      <dgm:prSet/>
      <dgm:spPr/>
      <dgm:t>
        <a:bodyPr/>
        <a:lstStyle/>
        <a:p>
          <a:endParaRPr lang="en-US"/>
        </a:p>
      </dgm:t>
    </dgm:pt>
    <dgm:pt modelId="{6AEDE5B0-D9BB-40B2-87F7-496E7A9675F8}">
      <dgm:prSet/>
      <dgm:spPr/>
      <dgm:t>
        <a:bodyPr/>
        <a:lstStyle/>
        <a:p>
          <a:r>
            <a:rPr lang="en-US" dirty="0"/>
            <a:t>Data sovereignty</a:t>
          </a:r>
        </a:p>
      </dgm:t>
    </dgm:pt>
    <dgm:pt modelId="{408AEAFB-0F3F-4BAA-9B3E-B3CFBBE1355A}" type="parTrans" cxnId="{26944B7D-820B-436C-8FC3-938F48A1091F}">
      <dgm:prSet/>
      <dgm:spPr/>
      <dgm:t>
        <a:bodyPr/>
        <a:lstStyle/>
        <a:p>
          <a:endParaRPr lang="en-US"/>
        </a:p>
      </dgm:t>
    </dgm:pt>
    <dgm:pt modelId="{66B14487-A1FC-4967-B6D9-C767F03648CA}" type="sibTrans" cxnId="{26944B7D-820B-436C-8FC3-938F48A1091F}">
      <dgm:prSet/>
      <dgm:spPr/>
      <dgm:t>
        <a:bodyPr/>
        <a:lstStyle/>
        <a:p>
          <a:endParaRPr lang="en-US"/>
        </a:p>
      </dgm:t>
    </dgm:pt>
    <dgm:pt modelId="{7596262E-486A-4470-8995-13EB01012220}">
      <dgm:prSet/>
      <dgm:spPr/>
      <dgm:t>
        <a:bodyPr/>
        <a:lstStyle/>
        <a:p>
          <a:r>
            <a:rPr lang="en-US" dirty="0"/>
            <a:t>Paired Regions</a:t>
          </a:r>
        </a:p>
      </dgm:t>
    </dgm:pt>
    <dgm:pt modelId="{EBC62228-64BF-4E8C-A0CD-8600B3080E92}" type="parTrans" cxnId="{B2D13B35-F35B-4AC6-8F66-4E6C951BEAD0}">
      <dgm:prSet/>
      <dgm:spPr/>
      <dgm:t>
        <a:bodyPr/>
        <a:lstStyle/>
        <a:p>
          <a:endParaRPr lang="en-US"/>
        </a:p>
      </dgm:t>
    </dgm:pt>
    <dgm:pt modelId="{065BDC98-9C1E-41B8-9FF6-39DD4FD161C6}" type="sibTrans" cxnId="{B2D13B35-F35B-4AC6-8F66-4E6C951BEAD0}">
      <dgm:prSet/>
      <dgm:spPr/>
      <dgm:t>
        <a:bodyPr/>
        <a:lstStyle/>
        <a:p>
          <a:endParaRPr lang="en-US"/>
        </a:p>
      </dgm:t>
    </dgm:pt>
    <dgm:pt modelId="{1E612BF1-AC9F-488D-8581-184887346F23}">
      <dgm:prSet/>
      <dgm:spPr/>
      <dgm:t>
        <a:bodyPr/>
        <a:lstStyle/>
        <a:p>
          <a:r>
            <a:rPr lang="en-US" dirty="0"/>
            <a:t>Data residency</a:t>
          </a:r>
        </a:p>
      </dgm:t>
    </dgm:pt>
    <dgm:pt modelId="{2610770A-FE92-49A3-B813-1DF2DDC29D1C}" type="parTrans" cxnId="{E838AAE9-21AC-47C4-81CD-D52FB8E3D45A}">
      <dgm:prSet/>
      <dgm:spPr/>
      <dgm:t>
        <a:bodyPr/>
        <a:lstStyle/>
        <a:p>
          <a:endParaRPr lang="en-US"/>
        </a:p>
      </dgm:t>
    </dgm:pt>
    <dgm:pt modelId="{CF9E3C61-A869-4DED-A18E-F438C61597D0}" type="sibTrans" cxnId="{E838AAE9-21AC-47C4-81CD-D52FB8E3D45A}">
      <dgm:prSet/>
      <dgm:spPr/>
      <dgm:t>
        <a:bodyPr/>
        <a:lstStyle/>
        <a:p>
          <a:endParaRPr lang="en-US"/>
        </a:p>
      </dgm:t>
    </dgm:pt>
    <dgm:pt modelId="{D5DC2707-41AC-4ACC-BFBC-B9CA2A9BCF5A}">
      <dgm:prSet/>
      <dgm:spPr/>
      <dgm:t>
        <a:bodyPr/>
        <a:lstStyle/>
        <a:p>
          <a:r>
            <a:rPr lang="en-US" dirty="0"/>
            <a:t>Resources and Subscriptions</a:t>
          </a:r>
        </a:p>
      </dgm:t>
    </dgm:pt>
    <dgm:pt modelId="{848764FB-DD25-4E7C-BD98-78B80C0CB185}" type="parTrans" cxnId="{41389227-42EE-43C5-AD74-30897B5A8B31}">
      <dgm:prSet/>
      <dgm:spPr/>
      <dgm:t>
        <a:bodyPr/>
        <a:lstStyle/>
        <a:p>
          <a:endParaRPr lang="en-US"/>
        </a:p>
      </dgm:t>
    </dgm:pt>
    <dgm:pt modelId="{CFECA661-59E8-4070-A3F1-DB3825AA5972}" type="sibTrans" cxnId="{41389227-42EE-43C5-AD74-30897B5A8B31}">
      <dgm:prSet/>
      <dgm:spPr/>
      <dgm:t>
        <a:bodyPr/>
        <a:lstStyle/>
        <a:p>
          <a:endParaRPr lang="en-US"/>
        </a:p>
      </dgm:t>
    </dgm:pt>
    <dgm:pt modelId="{E74F1D7C-F136-4A61-8660-5B3666EDB862}">
      <dgm:prSet/>
      <dgm:spPr/>
      <dgm:t>
        <a:bodyPr/>
        <a:lstStyle/>
        <a:p>
          <a:r>
            <a:rPr lang="en-US" dirty="0"/>
            <a:t>Resources and Regions</a:t>
          </a:r>
        </a:p>
      </dgm:t>
    </dgm:pt>
    <dgm:pt modelId="{C2862D13-B492-4C6B-8F51-5EB09A9A66DA}" type="parTrans" cxnId="{47253ADD-AC2A-456F-889E-23F85F03D897}">
      <dgm:prSet/>
      <dgm:spPr/>
      <dgm:t>
        <a:bodyPr/>
        <a:lstStyle/>
        <a:p>
          <a:endParaRPr lang="en-US"/>
        </a:p>
      </dgm:t>
    </dgm:pt>
    <dgm:pt modelId="{224E4FA7-6FBD-4F03-9798-390FCE4B82A3}" type="sibTrans" cxnId="{47253ADD-AC2A-456F-889E-23F85F03D897}">
      <dgm:prSet/>
      <dgm:spPr/>
      <dgm:t>
        <a:bodyPr/>
        <a:lstStyle/>
        <a:p>
          <a:endParaRPr lang="en-US"/>
        </a:p>
      </dgm:t>
    </dgm:pt>
    <dgm:pt modelId="{B2154A1D-7533-4EFF-878E-66319784A00D}">
      <dgm:prSet/>
      <dgm:spPr/>
      <dgm:t>
        <a:bodyPr/>
        <a:lstStyle/>
        <a:p>
          <a:r>
            <a:rPr lang="en-US" dirty="0"/>
            <a:t>Application and Data</a:t>
          </a:r>
        </a:p>
      </dgm:t>
    </dgm:pt>
    <dgm:pt modelId="{304A91D2-7650-4D02-985F-0BF4C5C3B65D}" type="parTrans" cxnId="{BCEDB140-7AA9-48DF-AD8A-956019E3A286}">
      <dgm:prSet/>
      <dgm:spPr/>
    </dgm:pt>
    <dgm:pt modelId="{D2911AC1-B186-4D47-8898-F0F45977C52D}" type="sibTrans" cxnId="{BCEDB140-7AA9-48DF-AD8A-956019E3A286}">
      <dgm:prSet/>
      <dgm:spPr/>
    </dgm:pt>
    <dgm:pt modelId="{992F55BC-7A11-4E7C-8E34-D252C64DDF4B}" type="pres">
      <dgm:prSet presAssocID="{19E379C4-B500-483D-A353-503585798E78}" presName="Name0" presStyleCnt="0">
        <dgm:presLayoutVars>
          <dgm:dir/>
          <dgm:resizeHandles val="exact"/>
        </dgm:presLayoutVars>
      </dgm:prSet>
      <dgm:spPr/>
    </dgm:pt>
    <dgm:pt modelId="{F8BC6069-CAF0-4C7E-B36F-7EF732D52F99}" type="pres">
      <dgm:prSet presAssocID="{841A021C-5889-406A-8E16-B54BB8B5BFA2}" presName="node" presStyleLbl="node1" presStyleIdx="0" presStyleCnt="7">
        <dgm:presLayoutVars>
          <dgm:bulletEnabled val="1"/>
        </dgm:presLayoutVars>
      </dgm:prSet>
      <dgm:spPr/>
    </dgm:pt>
    <dgm:pt modelId="{F76DB61D-0390-4372-86C4-E5B1A3DB8761}" type="pres">
      <dgm:prSet presAssocID="{072FE7A8-C783-4206-914C-60B7C9BEA2F5}" presName="sibTrans" presStyleCnt="0"/>
      <dgm:spPr/>
    </dgm:pt>
    <dgm:pt modelId="{6E9F6896-A5E1-4181-9BCF-CC9B5CEDBFB0}" type="pres">
      <dgm:prSet presAssocID="{7596262E-486A-4470-8995-13EB01012220}" presName="node" presStyleLbl="node1" presStyleIdx="1" presStyleCnt="7">
        <dgm:presLayoutVars>
          <dgm:bulletEnabled val="1"/>
        </dgm:presLayoutVars>
      </dgm:prSet>
      <dgm:spPr/>
    </dgm:pt>
    <dgm:pt modelId="{1A1958A3-2F33-4FBC-82A6-3559C21B99E4}" type="pres">
      <dgm:prSet presAssocID="{065BDC98-9C1E-41B8-9FF6-39DD4FD161C6}" presName="sibTrans" presStyleCnt="0"/>
      <dgm:spPr/>
    </dgm:pt>
    <dgm:pt modelId="{30288817-6CE2-4C70-BD75-7904B133D2E2}" type="pres">
      <dgm:prSet presAssocID="{1E612BF1-AC9F-488D-8581-184887346F23}" presName="node" presStyleLbl="node1" presStyleIdx="2" presStyleCnt="7">
        <dgm:presLayoutVars>
          <dgm:bulletEnabled val="1"/>
        </dgm:presLayoutVars>
      </dgm:prSet>
      <dgm:spPr/>
    </dgm:pt>
    <dgm:pt modelId="{D8B6A16A-800C-4C83-962C-6E8DF1C1E69B}" type="pres">
      <dgm:prSet presAssocID="{CF9E3C61-A869-4DED-A18E-F438C61597D0}" presName="sibTrans" presStyleCnt="0"/>
      <dgm:spPr/>
    </dgm:pt>
    <dgm:pt modelId="{9465DF80-A240-4265-B505-CE0DFD65C8B9}" type="pres">
      <dgm:prSet presAssocID="{6AEDE5B0-D9BB-40B2-87F7-496E7A9675F8}" presName="node" presStyleLbl="node1" presStyleIdx="3" presStyleCnt="7">
        <dgm:presLayoutVars>
          <dgm:bulletEnabled val="1"/>
        </dgm:presLayoutVars>
      </dgm:prSet>
      <dgm:spPr/>
    </dgm:pt>
    <dgm:pt modelId="{8CA8CDAC-A6FC-4CB6-B96D-1504A1A7E7C8}" type="pres">
      <dgm:prSet presAssocID="{66B14487-A1FC-4967-B6D9-C767F03648CA}" presName="sibTrans" presStyleCnt="0"/>
      <dgm:spPr/>
    </dgm:pt>
    <dgm:pt modelId="{E6D76FD8-7E7A-4A96-BEF5-A6553F7346D7}" type="pres">
      <dgm:prSet presAssocID="{D5DC2707-41AC-4ACC-BFBC-B9CA2A9BCF5A}" presName="node" presStyleLbl="node1" presStyleIdx="4" presStyleCnt="7">
        <dgm:presLayoutVars>
          <dgm:bulletEnabled val="1"/>
        </dgm:presLayoutVars>
      </dgm:prSet>
      <dgm:spPr/>
    </dgm:pt>
    <dgm:pt modelId="{3A6BF5A6-413E-450F-8122-53A71B25FADD}" type="pres">
      <dgm:prSet presAssocID="{CFECA661-59E8-4070-A3F1-DB3825AA5972}" presName="sibTrans" presStyleCnt="0"/>
      <dgm:spPr/>
    </dgm:pt>
    <dgm:pt modelId="{91C7A853-7485-4D3E-999E-B40959BC9608}" type="pres">
      <dgm:prSet presAssocID="{E74F1D7C-F136-4A61-8660-5B3666EDB862}" presName="node" presStyleLbl="node1" presStyleIdx="5" presStyleCnt="7">
        <dgm:presLayoutVars>
          <dgm:bulletEnabled val="1"/>
        </dgm:presLayoutVars>
      </dgm:prSet>
      <dgm:spPr/>
    </dgm:pt>
    <dgm:pt modelId="{D61BB17D-5690-4EB4-9DEC-763D45A72709}" type="pres">
      <dgm:prSet presAssocID="{224E4FA7-6FBD-4F03-9798-390FCE4B82A3}" presName="sibTrans" presStyleCnt="0"/>
      <dgm:spPr/>
    </dgm:pt>
    <dgm:pt modelId="{3A5129C0-4238-48FB-A29C-77E482C64656}" type="pres">
      <dgm:prSet presAssocID="{B2154A1D-7533-4EFF-878E-66319784A00D}" presName="node" presStyleLbl="node1" presStyleIdx="6" presStyleCnt="7">
        <dgm:presLayoutVars>
          <dgm:bulletEnabled val="1"/>
        </dgm:presLayoutVars>
      </dgm:prSet>
      <dgm:spPr/>
    </dgm:pt>
  </dgm:ptLst>
  <dgm:cxnLst>
    <dgm:cxn modelId="{EEB47700-F200-4767-A258-DBD61E5530F7}" type="presOf" srcId="{E74F1D7C-F136-4A61-8660-5B3666EDB862}" destId="{91C7A853-7485-4D3E-999E-B40959BC9608}" srcOrd="0" destOrd="0" presId="urn:microsoft.com/office/officeart/2005/8/layout/hList6"/>
    <dgm:cxn modelId="{D3B5B713-BB2D-496B-B647-69632B2833DD}" type="presOf" srcId="{B2154A1D-7533-4EFF-878E-66319784A00D}" destId="{3A5129C0-4238-48FB-A29C-77E482C64656}" srcOrd="0" destOrd="0" presId="urn:microsoft.com/office/officeart/2005/8/layout/hList6"/>
    <dgm:cxn modelId="{D557EC16-6423-4166-B95C-D3E1FEF48FF3}" type="presOf" srcId="{D5DC2707-41AC-4ACC-BFBC-B9CA2A9BCF5A}" destId="{E6D76FD8-7E7A-4A96-BEF5-A6553F7346D7}" srcOrd="0" destOrd="0" presId="urn:microsoft.com/office/officeart/2005/8/layout/hList6"/>
    <dgm:cxn modelId="{41389227-42EE-43C5-AD74-30897B5A8B31}" srcId="{19E379C4-B500-483D-A353-503585798E78}" destId="{D5DC2707-41AC-4ACC-BFBC-B9CA2A9BCF5A}" srcOrd="4" destOrd="0" parTransId="{848764FB-DD25-4E7C-BD98-78B80C0CB185}" sibTransId="{CFECA661-59E8-4070-A3F1-DB3825AA5972}"/>
    <dgm:cxn modelId="{21CF0131-47F0-4A43-88D1-AEF8FCB34855}" srcId="{19E379C4-B500-483D-A353-503585798E78}" destId="{841A021C-5889-406A-8E16-B54BB8B5BFA2}" srcOrd="0" destOrd="0" parTransId="{CF18A11A-BC2B-4C3C-9126-DF8DA2F5C20D}" sibTransId="{072FE7A8-C783-4206-914C-60B7C9BEA2F5}"/>
    <dgm:cxn modelId="{B2D13B35-F35B-4AC6-8F66-4E6C951BEAD0}" srcId="{19E379C4-B500-483D-A353-503585798E78}" destId="{7596262E-486A-4470-8995-13EB01012220}" srcOrd="1" destOrd="0" parTransId="{EBC62228-64BF-4E8C-A0CD-8600B3080E92}" sibTransId="{065BDC98-9C1E-41B8-9FF6-39DD4FD161C6}"/>
    <dgm:cxn modelId="{36C83836-3928-402D-A704-31B8D2B2E1BB}" type="presOf" srcId="{7596262E-486A-4470-8995-13EB01012220}" destId="{6E9F6896-A5E1-4181-9BCF-CC9B5CEDBFB0}" srcOrd="0" destOrd="0" presId="urn:microsoft.com/office/officeart/2005/8/layout/hList6"/>
    <dgm:cxn modelId="{BCEDB140-7AA9-48DF-AD8A-956019E3A286}" srcId="{19E379C4-B500-483D-A353-503585798E78}" destId="{B2154A1D-7533-4EFF-878E-66319784A00D}" srcOrd="6" destOrd="0" parTransId="{304A91D2-7650-4D02-985F-0BF4C5C3B65D}" sibTransId="{D2911AC1-B186-4D47-8898-F0F45977C52D}"/>
    <dgm:cxn modelId="{26944B7D-820B-436C-8FC3-938F48A1091F}" srcId="{19E379C4-B500-483D-A353-503585798E78}" destId="{6AEDE5B0-D9BB-40B2-87F7-496E7A9675F8}" srcOrd="3" destOrd="0" parTransId="{408AEAFB-0F3F-4BAA-9B3E-B3CFBBE1355A}" sibTransId="{66B14487-A1FC-4967-B6D9-C767F03648CA}"/>
    <dgm:cxn modelId="{5786B381-D850-4204-9C5A-A0663E8A0F5C}" type="presOf" srcId="{6AEDE5B0-D9BB-40B2-87F7-496E7A9675F8}" destId="{9465DF80-A240-4265-B505-CE0DFD65C8B9}" srcOrd="0" destOrd="0" presId="urn:microsoft.com/office/officeart/2005/8/layout/hList6"/>
    <dgm:cxn modelId="{8CBB7D90-9FA4-4484-B6BD-75C01C624CC2}" type="presOf" srcId="{19E379C4-B500-483D-A353-503585798E78}" destId="{992F55BC-7A11-4E7C-8E34-D252C64DDF4B}" srcOrd="0" destOrd="0" presId="urn:microsoft.com/office/officeart/2005/8/layout/hList6"/>
    <dgm:cxn modelId="{FDE8BBC5-9BCB-4B9E-8C86-FA675E7F5879}" type="presOf" srcId="{841A021C-5889-406A-8E16-B54BB8B5BFA2}" destId="{F8BC6069-CAF0-4C7E-B36F-7EF732D52F99}" srcOrd="0" destOrd="0" presId="urn:microsoft.com/office/officeart/2005/8/layout/hList6"/>
    <dgm:cxn modelId="{99DB52D2-BC07-47F5-822D-F108688236A0}" type="presOf" srcId="{1E612BF1-AC9F-488D-8581-184887346F23}" destId="{30288817-6CE2-4C70-BD75-7904B133D2E2}" srcOrd="0" destOrd="0" presId="urn:microsoft.com/office/officeart/2005/8/layout/hList6"/>
    <dgm:cxn modelId="{47253ADD-AC2A-456F-889E-23F85F03D897}" srcId="{19E379C4-B500-483D-A353-503585798E78}" destId="{E74F1D7C-F136-4A61-8660-5B3666EDB862}" srcOrd="5" destOrd="0" parTransId="{C2862D13-B492-4C6B-8F51-5EB09A9A66DA}" sibTransId="{224E4FA7-6FBD-4F03-9798-390FCE4B82A3}"/>
    <dgm:cxn modelId="{E838AAE9-21AC-47C4-81CD-D52FB8E3D45A}" srcId="{19E379C4-B500-483D-A353-503585798E78}" destId="{1E612BF1-AC9F-488D-8581-184887346F23}" srcOrd="2" destOrd="0" parTransId="{2610770A-FE92-49A3-B813-1DF2DDC29D1C}" sibTransId="{CF9E3C61-A869-4DED-A18E-F438C61597D0}"/>
    <dgm:cxn modelId="{AC5E2EAA-D251-4003-AB0B-B18051046CEE}" type="presParOf" srcId="{992F55BC-7A11-4E7C-8E34-D252C64DDF4B}" destId="{F8BC6069-CAF0-4C7E-B36F-7EF732D52F99}" srcOrd="0" destOrd="0" presId="urn:microsoft.com/office/officeart/2005/8/layout/hList6"/>
    <dgm:cxn modelId="{58CEDA73-AF98-479B-97BA-AE524CE43358}" type="presParOf" srcId="{992F55BC-7A11-4E7C-8E34-D252C64DDF4B}" destId="{F76DB61D-0390-4372-86C4-E5B1A3DB8761}" srcOrd="1" destOrd="0" presId="urn:microsoft.com/office/officeart/2005/8/layout/hList6"/>
    <dgm:cxn modelId="{1334B2FC-B6EF-48A7-8195-91AB556BE43F}" type="presParOf" srcId="{992F55BC-7A11-4E7C-8E34-D252C64DDF4B}" destId="{6E9F6896-A5E1-4181-9BCF-CC9B5CEDBFB0}" srcOrd="2" destOrd="0" presId="urn:microsoft.com/office/officeart/2005/8/layout/hList6"/>
    <dgm:cxn modelId="{F3A39AA0-4620-47F5-A19B-BC4B3DA749C7}" type="presParOf" srcId="{992F55BC-7A11-4E7C-8E34-D252C64DDF4B}" destId="{1A1958A3-2F33-4FBC-82A6-3559C21B99E4}" srcOrd="3" destOrd="0" presId="urn:microsoft.com/office/officeart/2005/8/layout/hList6"/>
    <dgm:cxn modelId="{21FBFF56-0C32-44D0-A469-8CC7C63C1AC1}" type="presParOf" srcId="{992F55BC-7A11-4E7C-8E34-D252C64DDF4B}" destId="{30288817-6CE2-4C70-BD75-7904B133D2E2}" srcOrd="4" destOrd="0" presId="urn:microsoft.com/office/officeart/2005/8/layout/hList6"/>
    <dgm:cxn modelId="{9BACB080-7103-4B9A-8CC9-A867F4FC359C}" type="presParOf" srcId="{992F55BC-7A11-4E7C-8E34-D252C64DDF4B}" destId="{D8B6A16A-800C-4C83-962C-6E8DF1C1E69B}" srcOrd="5" destOrd="0" presId="urn:microsoft.com/office/officeart/2005/8/layout/hList6"/>
    <dgm:cxn modelId="{70D23104-0FE8-48A5-950C-8B7924CFABF8}" type="presParOf" srcId="{992F55BC-7A11-4E7C-8E34-D252C64DDF4B}" destId="{9465DF80-A240-4265-B505-CE0DFD65C8B9}" srcOrd="6" destOrd="0" presId="urn:microsoft.com/office/officeart/2005/8/layout/hList6"/>
    <dgm:cxn modelId="{7E1C1F4A-722F-47F7-8308-057FF89C814B}" type="presParOf" srcId="{992F55BC-7A11-4E7C-8E34-D252C64DDF4B}" destId="{8CA8CDAC-A6FC-4CB6-B96D-1504A1A7E7C8}" srcOrd="7" destOrd="0" presId="urn:microsoft.com/office/officeart/2005/8/layout/hList6"/>
    <dgm:cxn modelId="{87A27354-5F9F-49F8-B684-44D244B4DB36}" type="presParOf" srcId="{992F55BC-7A11-4E7C-8E34-D252C64DDF4B}" destId="{E6D76FD8-7E7A-4A96-BEF5-A6553F7346D7}" srcOrd="8" destOrd="0" presId="urn:microsoft.com/office/officeart/2005/8/layout/hList6"/>
    <dgm:cxn modelId="{864B0136-1E87-4550-857B-DA33F378FC53}" type="presParOf" srcId="{992F55BC-7A11-4E7C-8E34-D252C64DDF4B}" destId="{3A6BF5A6-413E-450F-8122-53A71B25FADD}" srcOrd="9" destOrd="0" presId="urn:microsoft.com/office/officeart/2005/8/layout/hList6"/>
    <dgm:cxn modelId="{062C0EAE-3921-4D2A-8D59-F4805410C059}" type="presParOf" srcId="{992F55BC-7A11-4E7C-8E34-D252C64DDF4B}" destId="{91C7A853-7485-4D3E-999E-B40959BC9608}" srcOrd="10" destOrd="0" presId="urn:microsoft.com/office/officeart/2005/8/layout/hList6"/>
    <dgm:cxn modelId="{9137D9DD-5523-4AD5-BA7C-9B499077876E}" type="presParOf" srcId="{992F55BC-7A11-4E7C-8E34-D252C64DDF4B}" destId="{D61BB17D-5690-4EB4-9DEC-763D45A72709}" srcOrd="11" destOrd="0" presId="urn:microsoft.com/office/officeart/2005/8/layout/hList6"/>
    <dgm:cxn modelId="{06047238-0754-4F5A-B2E0-BC1D9B5822E7}" type="presParOf" srcId="{992F55BC-7A11-4E7C-8E34-D252C64DDF4B}" destId="{3A5129C0-4238-48FB-A29C-77E482C64656}" srcOrd="12"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8BE9EE6-5936-4EE3-9816-EE0F5688451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5287BC-FF06-4ADE-A892-B7A9C0C8741A}">
      <dgm:prSet/>
      <dgm:spPr/>
      <dgm:t>
        <a:bodyPr/>
        <a:lstStyle/>
        <a:p>
          <a:r>
            <a:rPr lang="en-US" baseline="0" dirty="0"/>
            <a:t>Stopping vs Deallocating</a:t>
          </a:r>
          <a:endParaRPr lang="en-US" dirty="0"/>
        </a:p>
      </dgm:t>
    </dgm:pt>
    <dgm:pt modelId="{5655AB32-EFBD-4B51-9559-1A352930B26C}" type="parTrans" cxnId="{FD2354C4-3637-49CC-829A-9F5142F7F225}">
      <dgm:prSet/>
      <dgm:spPr/>
      <dgm:t>
        <a:bodyPr/>
        <a:lstStyle/>
        <a:p>
          <a:endParaRPr lang="en-US"/>
        </a:p>
      </dgm:t>
    </dgm:pt>
    <dgm:pt modelId="{ED1AB62D-C049-4E96-9563-B04E8D0223A1}" type="sibTrans" cxnId="{FD2354C4-3637-49CC-829A-9F5142F7F225}">
      <dgm:prSet/>
      <dgm:spPr/>
      <dgm:t>
        <a:bodyPr/>
        <a:lstStyle/>
        <a:p>
          <a:endParaRPr lang="en-US"/>
        </a:p>
      </dgm:t>
    </dgm:pt>
    <dgm:pt modelId="{DDA262A2-395D-4726-8F96-B1E707EEADF3}">
      <dgm:prSet/>
      <dgm:spPr/>
      <dgm:t>
        <a:bodyPr/>
        <a:lstStyle/>
        <a:p>
          <a:r>
            <a:rPr lang="en-US" i="1" baseline="0" dirty="0"/>
            <a:t>Stopped</a:t>
          </a:r>
          <a:r>
            <a:rPr lang="en-US" baseline="0" dirty="0"/>
            <a:t> = Shutting down inside the VM stops the VM but you are still billed for compute</a:t>
          </a:r>
          <a:endParaRPr lang="en-US" dirty="0"/>
        </a:p>
      </dgm:t>
    </dgm:pt>
    <dgm:pt modelId="{42C5145A-529D-4671-A7E0-FF0CB63F2719}" type="parTrans" cxnId="{B6D08098-6655-445A-A344-A9C7BD470EDE}">
      <dgm:prSet/>
      <dgm:spPr/>
      <dgm:t>
        <a:bodyPr/>
        <a:lstStyle/>
        <a:p>
          <a:endParaRPr lang="en-US"/>
        </a:p>
      </dgm:t>
    </dgm:pt>
    <dgm:pt modelId="{5E0989F2-0307-4F95-BEAC-CC05C8F28F14}" type="sibTrans" cxnId="{B6D08098-6655-445A-A344-A9C7BD470EDE}">
      <dgm:prSet/>
      <dgm:spPr/>
      <dgm:t>
        <a:bodyPr/>
        <a:lstStyle/>
        <a:p>
          <a:endParaRPr lang="en-US"/>
        </a:p>
      </dgm:t>
    </dgm:pt>
    <dgm:pt modelId="{4913DD36-EE5A-4D0B-97F7-83268CA5126B}">
      <dgm:prSet/>
      <dgm:spPr/>
      <dgm:t>
        <a:bodyPr/>
        <a:lstStyle/>
        <a:p>
          <a:r>
            <a:rPr lang="en-US" i="1" baseline="0" dirty="0"/>
            <a:t>Deallocated</a:t>
          </a:r>
          <a:r>
            <a:rPr lang="en-US" baseline="0" dirty="0"/>
            <a:t> = Deallocating (</a:t>
          </a:r>
          <a:r>
            <a:rPr lang="en-US" b="1" baseline="0" dirty="0"/>
            <a:t>Stop</a:t>
          </a:r>
          <a:r>
            <a:rPr lang="en-US" baseline="0" dirty="0"/>
            <a:t> from the portal) will shutdown the VM and you are not billed for compute</a:t>
          </a:r>
          <a:endParaRPr lang="en-US" dirty="0"/>
        </a:p>
      </dgm:t>
    </dgm:pt>
    <dgm:pt modelId="{00772206-185C-4FF7-A782-73D5F53B04B7}" type="parTrans" cxnId="{81FE93C7-3F1D-4E29-91E4-17E5F7957844}">
      <dgm:prSet/>
      <dgm:spPr/>
      <dgm:t>
        <a:bodyPr/>
        <a:lstStyle/>
        <a:p>
          <a:endParaRPr lang="en-US"/>
        </a:p>
      </dgm:t>
    </dgm:pt>
    <dgm:pt modelId="{3461E2AA-234C-400A-8D54-D2F1CEE8A368}" type="sibTrans" cxnId="{81FE93C7-3F1D-4E29-91E4-17E5F7957844}">
      <dgm:prSet/>
      <dgm:spPr/>
      <dgm:t>
        <a:bodyPr/>
        <a:lstStyle/>
        <a:p>
          <a:endParaRPr lang="en-US"/>
        </a:p>
      </dgm:t>
    </dgm:pt>
    <dgm:pt modelId="{2F7E74DA-7CFE-4117-8050-A1233B225008}">
      <dgm:prSet/>
      <dgm:spPr/>
      <dgm:t>
        <a:bodyPr/>
        <a:lstStyle/>
        <a:p>
          <a:r>
            <a:rPr lang="en-US" baseline="0" dirty="0"/>
            <a:t>Resizing the VM</a:t>
          </a:r>
          <a:endParaRPr lang="en-US" dirty="0"/>
        </a:p>
      </dgm:t>
    </dgm:pt>
    <dgm:pt modelId="{AE921853-0C4F-4A4A-8F0A-0E6EA9EF5796}" type="parTrans" cxnId="{21F57E42-0321-40E2-91F6-5694FF1BAB27}">
      <dgm:prSet/>
      <dgm:spPr/>
      <dgm:t>
        <a:bodyPr/>
        <a:lstStyle/>
        <a:p>
          <a:endParaRPr lang="en-US"/>
        </a:p>
      </dgm:t>
    </dgm:pt>
    <dgm:pt modelId="{C2DBA5BD-3A37-4F17-BD05-2241A55D6079}" type="sibTrans" cxnId="{21F57E42-0321-40E2-91F6-5694FF1BAB27}">
      <dgm:prSet/>
      <dgm:spPr/>
      <dgm:t>
        <a:bodyPr/>
        <a:lstStyle/>
        <a:p>
          <a:endParaRPr lang="en-US"/>
        </a:p>
      </dgm:t>
    </dgm:pt>
    <dgm:pt modelId="{572E6C26-EA4C-49E3-BF32-B009D4B7A5A8}">
      <dgm:prSet/>
      <dgm:spPr/>
      <dgm:t>
        <a:bodyPr/>
        <a:lstStyle/>
        <a:p>
          <a:r>
            <a:rPr lang="en-US" baseline="0" dirty="0"/>
            <a:t>Choose a new size that still meets your requirements (Ex. Premium storage or temp disk)</a:t>
          </a:r>
          <a:endParaRPr lang="en-US" dirty="0"/>
        </a:p>
      </dgm:t>
    </dgm:pt>
    <dgm:pt modelId="{98CEAE74-487E-4801-9DA9-F9ED5A79F593}" type="parTrans" cxnId="{2473C3DB-14DD-4A72-BD8B-A7816AE077BE}">
      <dgm:prSet/>
      <dgm:spPr/>
      <dgm:t>
        <a:bodyPr/>
        <a:lstStyle/>
        <a:p>
          <a:endParaRPr lang="en-US"/>
        </a:p>
      </dgm:t>
    </dgm:pt>
    <dgm:pt modelId="{971B2107-7685-438B-A635-4BEBE87050BC}" type="sibTrans" cxnId="{2473C3DB-14DD-4A72-BD8B-A7816AE077BE}">
      <dgm:prSet/>
      <dgm:spPr/>
      <dgm:t>
        <a:bodyPr/>
        <a:lstStyle/>
        <a:p>
          <a:endParaRPr lang="en-US"/>
        </a:p>
      </dgm:t>
    </dgm:pt>
    <dgm:pt modelId="{1381ABBE-EF2C-4BA5-8DF6-45F190358CA1}">
      <dgm:prSet/>
      <dgm:spPr/>
      <dgm:t>
        <a:bodyPr/>
        <a:lstStyle/>
        <a:p>
          <a:r>
            <a:rPr lang="en-US" baseline="0" dirty="0"/>
            <a:t>Will </a:t>
          </a:r>
          <a:r>
            <a:rPr lang="en-US" i="1" baseline="0" dirty="0"/>
            <a:t>always</a:t>
          </a:r>
          <a:r>
            <a:rPr lang="en-US" baseline="0" dirty="0"/>
            <a:t> cause a restart</a:t>
          </a:r>
          <a:endParaRPr lang="en-US" dirty="0"/>
        </a:p>
      </dgm:t>
    </dgm:pt>
    <dgm:pt modelId="{9284E6D4-9F87-45F5-92A6-2201700C3AC8}" type="parTrans" cxnId="{CB21F8B4-A70F-472C-BF2A-B92BBA48E1EB}">
      <dgm:prSet/>
      <dgm:spPr/>
      <dgm:t>
        <a:bodyPr/>
        <a:lstStyle/>
        <a:p>
          <a:endParaRPr lang="en-US"/>
        </a:p>
      </dgm:t>
    </dgm:pt>
    <dgm:pt modelId="{F414527D-2B91-431E-86B6-E3A61DEAA8BA}" type="sibTrans" cxnId="{CB21F8B4-A70F-472C-BF2A-B92BBA48E1EB}">
      <dgm:prSet/>
      <dgm:spPr/>
      <dgm:t>
        <a:bodyPr/>
        <a:lstStyle/>
        <a:p>
          <a:endParaRPr lang="en-US"/>
        </a:p>
      </dgm:t>
    </dgm:pt>
    <dgm:pt modelId="{0E931034-D690-4E66-A292-867A8ADA1952}">
      <dgm:prSet/>
      <dgm:spPr/>
      <dgm:t>
        <a:bodyPr/>
        <a:lstStyle/>
        <a:p>
          <a:r>
            <a:rPr lang="en-US" baseline="0" dirty="0"/>
            <a:t>You may need to deallocate the VM to find the size you want</a:t>
          </a:r>
          <a:endParaRPr lang="en-US" dirty="0"/>
        </a:p>
      </dgm:t>
    </dgm:pt>
    <dgm:pt modelId="{2E7F5E36-C3A7-4C80-B6BA-F5EBF8BEF0EB}" type="parTrans" cxnId="{43E22DCA-C747-4F3E-8FFD-6B6DD0BCEE62}">
      <dgm:prSet/>
      <dgm:spPr/>
      <dgm:t>
        <a:bodyPr/>
        <a:lstStyle/>
        <a:p>
          <a:endParaRPr lang="en-US"/>
        </a:p>
      </dgm:t>
    </dgm:pt>
    <dgm:pt modelId="{B4BF3566-A81C-4032-8171-EF1781C46ECF}" type="sibTrans" cxnId="{43E22DCA-C747-4F3E-8FFD-6B6DD0BCEE62}">
      <dgm:prSet/>
      <dgm:spPr/>
      <dgm:t>
        <a:bodyPr/>
        <a:lstStyle/>
        <a:p>
          <a:endParaRPr lang="en-US"/>
        </a:p>
      </dgm:t>
    </dgm:pt>
    <dgm:pt modelId="{F3DFE42C-9372-41E4-93C5-9118181A7D3C}">
      <dgm:prSet/>
      <dgm:spPr/>
      <dgm:t>
        <a:bodyPr/>
        <a:lstStyle/>
        <a:p>
          <a:r>
            <a:rPr lang="en-US" baseline="0" dirty="0"/>
            <a:t>Moving the VM</a:t>
          </a:r>
          <a:endParaRPr lang="en-US" dirty="0"/>
        </a:p>
      </dgm:t>
    </dgm:pt>
    <dgm:pt modelId="{196D8F03-4E44-4309-ADC9-E20AB859C1E4}" type="parTrans" cxnId="{C2B1FBF9-0E15-4594-AE57-B816699929FF}">
      <dgm:prSet/>
      <dgm:spPr/>
      <dgm:t>
        <a:bodyPr/>
        <a:lstStyle/>
        <a:p>
          <a:endParaRPr lang="en-US"/>
        </a:p>
      </dgm:t>
    </dgm:pt>
    <dgm:pt modelId="{DE8A31BE-2590-4D15-B220-3AF56128539C}" type="sibTrans" cxnId="{C2B1FBF9-0E15-4594-AE57-B816699929FF}">
      <dgm:prSet/>
      <dgm:spPr/>
      <dgm:t>
        <a:bodyPr/>
        <a:lstStyle/>
        <a:p>
          <a:endParaRPr lang="en-US"/>
        </a:p>
      </dgm:t>
    </dgm:pt>
    <dgm:pt modelId="{F1EF5FFF-3FAC-44CF-BB53-8EA5CC6D8E67}">
      <dgm:prSet/>
      <dgm:spPr/>
      <dgm:t>
        <a:bodyPr/>
        <a:lstStyle/>
        <a:p>
          <a:r>
            <a:rPr lang="en-US" baseline="0" dirty="0"/>
            <a:t>Move to another resource group, subscription, or region</a:t>
          </a:r>
          <a:endParaRPr lang="en-US" dirty="0"/>
        </a:p>
      </dgm:t>
    </dgm:pt>
    <dgm:pt modelId="{635A05F9-B74D-4548-A24E-0E78A8281959}" type="parTrans" cxnId="{8E4FC2DF-7201-4C59-AB8F-20670AC61ACC}">
      <dgm:prSet/>
      <dgm:spPr/>
      <dgm:t>
        <a:bodyPr/>
        <a:lstStyle/>
        <a:p>
          <a:endParaRPr lang="en-US"/>
        </a:p>
      </dgm:t>
    </dgm:pt>
    <dgm:pt modelId="{5CB6B5E5-D93F-40A9-B9AA-846CB3FDD454}" type="sibTrans" cxnId="{8E4FC2DF-7201-4C59-AB8F-20670AC61ACC}">
      <dgm:prSet/>
      <dgm:spPr/>
      <dgm:t>
        <a:bodyPr/>
        <a:lstStyle/>
        <a:p>
          <a:endParaRPr lang="en-US"/>
        </a:p>
      </dgm:t>
    </dgm:pt>
    <dgm:pt modelId="{F246B0B9-A8D5-43A8-90C9-9EFC04EC545F}">
      <dgm:prSet/>
      <dgm:spPr/>
      <dgm:t>
        <a:bodyPr/>
        <a:lstStyle/>
        <a:p>
          <a:r>
            <a:rPr lang="en-US" baseline="0" dirty="0"/>
            <a:t>You MUST move all dependent resources together for the VM</a:t>
          </a:r>
          <a:endParaRPr lang="en-US" dirty="0"/>
        </a:p>
      </dgm:t>
    </dgm:pt>
    <dgm:pt modelId="{427479BA-128D-4E71-87F7-C10EAD8FF7B5}" type="parTrans" cxnId="{27E63055-8A62-4581-859B-7449EA8B1778}">
      <dgm:prSet/>
      <dgm:spPr/>
      <dgm:t>
        <a:bodyPr/>
        <a:lstStyle/>
        <a:p>
          <a:endParaRPr lang="en-US"/>
        </a:p>
      </dgm:t>
    </dgm:pt>
    <dgm:pt modelId="{61D0A284-C09C-4026-A77C-DE88B7F799BF}" type="sibTrans" cxnId="{27E63055-8A62-4581-859B-7449EA8B1778}">
      <dgm:prSet/>
      <dgm:spPr/>
      <dgm:t>
        <a:bodyPr/>
        <a:lstStyle/>
        <a:p>
          <a:endParaRPr lang="en-US"/>
        </a:p>
      </dgm:t>
    </dgm:pt>
    <dgm:pt modelId="{6028064C-5732-4984-B3C8-2945AC86D116}">
      <dgm:prSet/>
      <dgm:spPr/>
      <dgm:t>
        <a:bodyPr/>
        <a:lstStyle/>
        <a:p>
          <a:r>
            <a:rPr lang="en-US" baseline="0" dirty="0"/>
            <a:t>Moves to another resource group or subscription requires no downtime</a:t>
          </a:r>
          <a:endParaRPr lang="en-US" dirty="0"/>
        </a:p>
      </dgm:t>
    </dgm:pt>
    <dgm:pt modelId="{1404E8CC-F21D-4D3F-9096-E1073A72FAF8}" type="parTrans" cxnId="{B3350656-5285-4F99-80DD-F74FCB262181}">
      <dgm:prSet/>
      <dgm:spPr/>
      <dgm:t>
        <a:bodyPr/>
        <a:lstStyle/>
        <a:p>
          <a:endParaRPr lang="en-US"/>
        </a:p>
      </dgm:t>
    </dgm:pt>
    <dgm:pt modelId="{BDAE9F01-1262-4782-8091-1AFD46C3F689}" type="sibTrans" cxnId="{B3350656-5285-4F99-80DD-F74FCB262181}">
      <dgm:prSet/>
      <dgm:spPr/>
      <dgm:t>
        <a:bodyPr/>
        <a:lstStyle/>
        <a:p>
          <a:endParaRPr lang="en-US"/>
        </a:p>
      </dgm:t>
    </dgm:pt>
    <dgm:pt modelId="{71D3BF57-F962-40EB-A553-E449A287835F}">
      <dgm:prSet/>
      <dgm:spPr/>
      <dgm:t>
        <a:bodyPr/>
        <a:lstStyle/>
        <a:p>
          <a:r>
            <a:rPr lang="en-US" baseline="0" dirty="0"/>
            <a:t>Moves across region will require downtime</a:t>
          </a:r>
          <a:endParaRPr lang="en-US" dirty="0"/>
        </a:p>
      </dgm:t>
    </dgm:pt>
    <dgm:pt modelId="{14E59311-A645-40A3-B7FF-C0CF00EB4D97}" type="parTrans" cxnId="{A40040EE-ADC4-4912-A6B4-28940D47CCF1}">
      <dgm:prSet/>
      <dgm:spPr/>
      <dgm:t>
        <a:bodyPr/>
        <a:lstStyle/>
        <a:p>
          <a:endParaRPr lang="en-US"/>
        </a:p>
      </dgm:t>
    </dgm:pt>
    <dgm:pt modelId="{BC74C147-D105-4BED-BB81-A4BB4FB9CE82}" type="sibTrans" cxnId="{A40040EE-ADC4-4912-A6B4-28940D47CCF1}">
      <dgm:prSet/>
      <dgm:spPr/>
      <dgm:t>
        <a:bodyPr/>
        <a:lstStyle/>
        <a:p>
          <a:endParaRPr lang="en-US"/>
        </a:p>
      </dgm:t>
    </dgm:pt>
    <dgm:pt modelId="{89E5E84A-FAAB-469D-8D94-F4A7178EA1A1}">
      <dgm:prSet/>
      <dgm:spPr/>
      <dgm:t>
        <a:bodyPr/>
        <a:lstStyle/>
        <a:p>
          <a:r>
            <a:rPr lang="en-US" baseline="0" dirty="0"/>
            <a:t>Azure VM Maintenance</a:t>
          </a:r>
          <a:endParaRPr lang="en-US" dirty="0"/>
        </a:p>
      </dgm:t>
    </dgm:pt>
    <dgm:pt modelId="{CE1DA8B8-FAFF-474D-8BA9-3249565595D7}" type="parTrans" cxnId="{8D91108A-123E-4A87-9E02-5BF871EE6969}">
      <dgm:prSet/>
      <dgm:spPr/>
      <dgm:t>
        <a:bodyPr/>
        <a:lstStyle/>
        <a:p>
          <a:endParaRPr lang="en-US"/>
        </a:p>
      </dgm:t>
    </dgm:pt>
    <dgm:pt modelId="{EBB02344-C5E8-4CA2-B1D6-1C731F23A567}" type="sibTrans" cxnId="{8D91108A-123E-4A87-9E02-5BF871EE6969}">
      <dgm:prSet/>
      <dgm:spPr/>
      <dgm:t>
        <a:bodyPr/>
        <a:lstStyle/>
        <a:p>
          <a:endParaRPr lang="en-US"/>
        </a:p>
      </dgm:t>
    </dgm:pt>
    <dgm:pt modelId="{9609ECDE-521E-464B-A5C5-B0CF2DDED5CA}">
      <dgm:prSet/>
      <dgm:spPr/>
      <dgm:t>
        <a:bodyPr/>
        <a:lstStyle/>
        <a:p>
          <a:r>
            <a:rPr lang="en-US" baseline="0" dirty="0"/>
            <a:t>Live Migration will be used if possible (VM pause)</a:t>
          </a:r>
          <a:endParaRPr lang="en-US" dirty="0"/>
        </a:p>
      </dgm:t>
    </dgm:pt>
    <dgm:pt modelId="{84B72EFA-96C3-4B34-A453-4DD7776888DB}" type="parTrans" cxnId="{CC99704C-174A-4784-BB19-5932A54011F9}">
      <dgm:prSet/>
      <dgm:spPr/>
      <dgm:t>
        <a:bodyPr/>
        <a:lstStyle/>
        <a:p>
          <a:endParaRPr lang="en-US"/>
        </a:p>
      </dgm:t>
    </dgm:pt>
    <dgm:pt modelId="{6A77C301-6945-491E-9119-6DBF03958A6E}" type="sibTrans" cxnId="{CC99704C-174A-4784-BB19-5932A54011F9}">
      <dgm:prSet/>
      <dgm:spPr/>
      <dgm:t>
        <a:bodyPr/>
        <a:lstStyle/>
        <a:p>
          <a:endParaRPr lang="en-US"/>
        </a:p>
      </dgm:t>
    </dgm:pt>
    <dgm:pt modelId="{14FEDB03-2874-4F20-BF17-277D9D4E5950}">
      <dgm:prSet/>
      <dgm:spPr/>
      <dgm:t>
        <a:bodyPr/>
        <a:lstStyle/>
        <a:p>
          <a:r>
            <a:rPr lang="en-US" baseline="0" dirty="0"/>
            <a:t>Some planned maintenance events don’t require any reboot or downtime</a:t>
          </a:r>
          <a:endParaRPr lang="en-US" dirty="0"/>
        </a:p>
      </dgm:t>
    </dgm:pt>
    <dgm:pt modelId="{32464FA0-CEE4-47C2-ADDC-50BAB775EAD4}" type="parTrans" cxnId="{CEE55274-8DF0-4622-BCBE-89824FB474C0}">
      <dgm:prSet/>
      <dgm:spPr/>
      <dgm:t>
        <a:bodyPr/>
        <a:lstStyle/>
        <a:p>
          <a:endParaRPr lang="en-US"/>
        </a:p>
      </dgm:t>
    </dgm:pt>
    <dgm:pt modelId="{B228FBA6-90EB-44F4-BF57-DDD572DBA5F4}" type="sibTrans" cxnId="{CEE55274-8DF0-4622-BCBE-89824FB474C0}">
      <dgm:prSet/>
      <dgm:spPr/>
      <dgm:t>
        <a:bodyPr/>
        <a:lstStyle/>
        <a:p>
          <a:endParaRPr lang="en-US"/>
        </a:p>
      </dgm:t>
    </dgm:pt>
    <dgm:pt modelId="{78ADF20D-2ED9-4112-A4FD-150783D36555}">
      <dgm:prSet/>
      <dgm:spPr/>
      <dgm:t>
        <a:bodyPr/>
        <a:lstStyle/>
        <a:p>
          <a:r>
            <a:rPr lang="en-US" baseline="0" dirty="0"/>
            <a:t>Azure updates only the VMs in a single region of a region pair</a:t>
          </a:r>
          <a:endParaRPr lang="en-US" dirty="0"/>
        </a:p>
      </dgm:t>
    </dgm:pt>
    <dgm:pt modelId="{FFA7ABC1-14C5-4233-B777-BD1F47EB3207}" type="parTrans" cxnId="{73343C5D-0221-489D-ABE4-67E60663AB9B}">
      <dgm:prSet/>
      <dgm:spPr/>
      <dgm:t>
        <a:bodyPr/>
        <a:lstStyle/>
        <a:p>
          <a:endParaRPr lang="en-US"/>
        </a:p>
      </dgm:t>
    </dgm:pt>
    <dgm:pt modelId="{DDB586E5-8328-4457-AA8A-C3C66378B8D2}" type="sibTrans" cxnId="{73343C5D-0221-489D-ABE4-67E60663AB9B}">
      <dgm:prSet/>
      <dgm:spPr/>
      <dgm:t>
        <a:bodyPr/>
        <a:lstStyle/>
        <a:p>
          <a:endParaRPr lang="en-US"/>
        </a:p>
      </dgm:t>
    </dgm:pt>
    <dgm:pt modelId="{35F6AE5A-5541-477A-B5B0-857684CCD63C}">
      <dgm:prSet/>
      <dgm:spPr/>
      <dgm:t>
        <a:bodyPr/>
        <a:lstStyle/>
        <a:p>
          <a:r>
            <a:rPr lang="en-US" baseline="0" dirty="0"/>
            <a:t>During scheduled maintenance, only one update domain is updated at any given time</a:t>
          </a:r>
          <a:endParaRPr lang="en-US" dirty="0"/>
        </a:p>
      </dgm:t>
    </dgm:pt>
    <dgm:pt modelId="{73D091F8-4C8D-4080-BFC7-1AED1D8489DC}" type="parTrans" cxnId="{1A7A67AC-1DA0-4111-8BEE-CBEF7C583A0A}">
      <dgm:prSet/>
      <dgm:spPr/>
      <dgm:t>
        <a:bodyPr/>
        <a:lstStyle/>
        <a:p>
          <a:endParaRPr lang="en-US"/>
        </a:p>
      </dgm:t>
    </dgm:pt>
    <dgm:pt modelId="{601C6B65-7BEA-4596-9980-CCB7D30B162B}" type="sibTrans" cxnId="{1A7A67AC-1DA0-4111-8BEE-CBEF7C583A0A}">
      <dgm:prSet/>
      <dgm:spPr/>
      <dgm:t>
        <a:bodyPr/>
        <a:lstStyle/>
        <a:p>
          <a:endParaRPr lang="en-US"/>
        </a:p>
      </dgm:t>
    </dgm:pt>
    <dgm:pt modelId="{F43EB763-B559-4616-B8BE-1AFB387963C1}">
      <dgm:prSet/>
      <dgm:spPr/>
      <dgm:t>
        <a:bodyPr/>
        <a:lstStyle/>
        <a:p>
          <a:r>
            <a:rPr lang="en-US" b="0" i="0" baseline="0" dirty="0"/>
            <a:t>A single deployment that requires a reboot only rolls out one zone at a time </a:t>
          </a:r>
          <a:endParaRPr lang="en-US" dirty="0"/>
        </a:p>
      </dgm:t>
    </dgm:pt>
    <dgm:pt modelId="{B4816F67-0873-4F4C-B046-A3AB8B32F4CF}" type="parTrans" cxnId="{2461B632-E092-499E-B964-F27499D6C3AA}">
      <dgm:prSet/>
      <dgm:spPr/>
      <dgm:t>
        <a:bodyPr/>
        <a:lstStyle/>
        <a:p>
          <a:endParaRPr lang="en-US"/>
        </a:p>
      </dgm:t>
    </dgm:pt>
    <dgm:pt modelId="{287BDB0D-156F-4F48-8116-D604FBF5D2D0}" type="sibTrans" cxnId="{2461B632-E092-499E-B964-F27499D6C3AA}">
      <dgm:prSet/>
      <dgm:spPr/>
      <dgm:t>
        <a:bodyPr/>
        <a:lstStyle/>
        <a:p>
          <a:endParaRPr lang="en-US"/>
        </a:p>
      </dgm:t>
    </dgm:pt>
    <dgm:pt modelId="{A715CD7E-1EAF-474C-990F-B829275D17A0}" type="pres">
      <dgm:prSet presAssocID="{08BE9EE6-5936-4EE3-9816-EE0F56884516}" presName="linear" presStyleCnt="0">
        <dgm:presLayoutVars>
          <dgm:animLvl val="lvl"/>
          <dgm:resizeHandles val="exact"/>
        </dgm:presLayoutVars>
      </dgm:prSet>
      <dgm:spPr/>
    </dgm:pt>
    <dgm:pt modelId="{307E5E70-F531-420F-BFB6-9767A19333F2}" type="pres">
      <dgm:prSet presAssocID="{255287BC-FF06-4ADE-A892-B7A9C0C8741A}" presName="parentText" presStyleLbl="node1" presStyleIdx="0" presStyleCnt="4">
        <dgm:presLayoutVars>
          <dgm:chMax val="0"/>
          <dgm:bulletEnabled val="1"/>
        </dgm:presLayoutVars>
      </dgm:prSet>
      <dgm:spPr/>
    </dgm:pt>
    <dgm:pt modelId="{31E0856B-8610-428E-9503-E25EF94B95F6}" type="pres">
      <dgm:prSet presAssocID="{255287BC-FF06-4ADE-A892-B7A9C0C8741A}" presName="childText" presStyleLbl="revTx" presStyleIdx="0" presStyleCnt="4">
        <dgm:presLayoutVars>
          <dgm:bulletEnabled val="1"/>
        </dgm:presLayoutVars>
      </dgm:prSet>
      <dgm:spPr/>
    </dgm:pt>
    <dgm:pt modelId="{63FC4CAF-61AD-409D-BD16-4BD9D6A8A0DA}" type="pres">
      <dgm:prSet presAssocID="{2F7E74DA-7CFE-4117-8050-A1233B225008}" presName="parentText" presStyleLbl="node1" presStyleIdx="1" presStyleCnt="4">
        <dgm:presLayoutVars>
          <dgm:chMax val="0"/>
          <dgm:bulletEnabled val="1"/>
        </dgm:presLayoutVars>
      </dgm:prSet>
      <dgm:spPr/>
    </dgm:pt>
    <dgm:pt modelId="{CF940D41-3851-4703-95FE-E47F1C9026F5}" type="pres">
      <dgm:prSet presAssocID="{2F7E74DA-7CFE-4117-8050-A1233B225008}" presName="childText" presStyleLbl="revTx" presStyleIdx="1" presStyleCnt="4">
        <dgm:presLayoutVars>
          <dgm:bulletEnabled val="1"/>
        </dgm:presLayoutVars>
      </dgm:prSet>
      <dgm:spPr/>
    </dgm:pt>
    <dgm:pt modelId="{A235EE55-69B3-4382-8DC5-0FAFB5AA0261}" type="pres">
      <dgm:prSet presAssocID="{F3DFE42C-9372-41E4-93C5-9118181A7D3C}" presName="parentText" presStyleLbl="node1" presStyleIdx="2" presStyleCnt="4">
        <dgm:presLayoutVars>
          <dgm:chMax val="0"/>
          <dgm:bulletEnabled val="1"/>
        </dgm:presLayoutVars>
      </dgm:prSet>
      <dgm:spPr/>
    </dgm:pt>
    <dgm:pt modelId="{172AC0B0-47AF-4AA1-BB71-E69B6D53B2ED}" type="pres">
      <dgm:prSet presAssocID="{F3DFE42C-9372-41E4-93C5-9118181A7D3C}" presName="childText" presStyleLbl="revTx" presStyleIdx="2" presStyleCnt="4">
        <dgm:presLayoutVars>
          <dgm:bulletEnabled val="1"/>
        </dgm:presLayoutVars>
      </dgm:prSet>
      <dgm:spPr/>
    </dgm:pt>
    <dgm:pt modelId="{A5800DF0-1DEC-4CE1-AC1F-8AA83A88A50C}" type="pres">
      <dgm:prSet presAssocID="{89E5E84A-FAAB-469D-8D94-F4A7178EA1A1}" presName="parentText" presStyleLbl="node1" presStyleIdx="3" presStyleCnt="4">
        <dgm:presLayoutVars>
          <dgm:chMax val="0"/>
          <dgm:bulletEnabled val="1"/>
        </dgm:presLayoutVars>
      </dgm:prSet>
      <dgm:spPr/>
    </dgm:pt>
    <dgm:pt modelId="{2031CE40-F610-453E-A513-85AA596EFAE9}" type="pres">
      <dgm:prSet presAssocID="{89E5E84A-FAAB-469D-8D94-F4A7178EA1A1}" presName="childText" presStyleLbl="revTx" presStyleIdx="3" presStyleCnt="4">
        <dgm:presLayoutVars>
          <dgm:bulletEnabled val="1"/>
        </dgm:presLayoutVars>
      </dgm:prSet>
      <dgm:spPr/>
    </dgm:pt>
  </dgm:ptLst>
  <dgm:cxnLst>
    <dgm:cxn modelId="{484D6706-864F-44EA-BDED-9CEFD65D14A4}" type="presOf" srcId="{F3DFE42C-9372-41E4-93C5-9118181A7D3C}" destId="{A235EE55-69B3-4382-8DC5-0FAFB5AA0261}" srcOrd="0" destOrd="0" presId="urn:microsoft.com/office/officeart/2005/8/layout/vList2"/>
    <dgm:cxn modelId="{A6499714-6DA5-4B5D-8CDB-77AC9EDBE3D4}" type="presOf" srcId="{1381ABBE-EF2C-4BA5-8DF6-45F190358CA1}" destId="{CF940D41-3851-4703-95FE-E47F1C9026F5}" srcOrd="0" destOrd="1" presId="urn:microsoft.com/office/officeart/2005/8/layout/vList2"/>
    <dgm:cxn modelId="{B7161718-664F-44E1-9EBC-984907A77C89}" type="presOf" srcId="{35F6AE5A-5541-477A-B5B0-857684CCD63C}" destId="{2031CE40-F610-453E-A513-85AA596EFAE9}" srcOrd="0" destOrd="3" presId="urn:microsoft.com/office/officeart/2005/8/layout/vList2"/>
    <dgm:cxn modelId="{86633126-90D5-4219-8897-A593378B5E64}" type="presOf" srcId="{14FEDB03-2874-4F20-BF17-277D9D4E5950}" destId="{2031CE40-F610-453E-A513-85AA596EFAE9}" srcOrd="0" destOrd="1" presId="urn:microsoft.com/office/officeart/2005/8/layout/vList2"/>
    <dgm:cxn modelId="{F61BEE2F-C863-46E1-8F45-5226339DD5E4}" type="presOf" srcId="{F246B0B9-A8D5-43A8-90C9-9EFC04EC545F}" destId="{172AC0B0-47AF-4AA1-BB71-E69B6D53B2ED}" srcOrd="0" destOrd="1" presId="urn:microsoft.com/office/officeart/2005/8/layout/vList2"/>
    <dgm:cxn modelId="{2461B632-E092-499E-B964-F27499D6C3AA}" srcId="{89E5E84A-FAAB-469D-8D94-F4A7178EA1A1}" destId="{F43EB763-B559-4616-B8BE-1AFB387963C1}" srcOrd="4" destOrd="0" parTransId="{B4816F67-0873-4F4C-B046-A3AB8B32F4CF}" sibTransId="{287BDB0D-156F-4F48-8116-D604FBF5D2D0}"/>
    <dgm:cxn modelId="{0BCDED36-EC6C-435A-93AA-69B8B913015D}" type="presOf" srcId="{DDA262A2-395D-4726-8F96-B1E707EEADF3}" destId="{31E0856B-8610-428E-9503-E25EF94B95F6}" srcOrd="0" destOrd="0" presId="urn:microsoft.com/office/officeart/2005/8/layout/vList2"/>
    <dgm:cxn modelId="{162FE33D-07D2-4076-ABBD-D4E0F1EEC0DC}" type="presOf" srcId="{08BE9EE6-5936-4EE3-9816-EE0F56884516}" destId="{A715CD7E-1EAF-474C-990F-B829275D17A0}" srcOrd="0" destOrd="0" presId="urn:microsoft.com/office/officeart/2005/8/layout/vList2"/>
    <dgm:cxn modelId="{73343C5D-0221-489D-ABE4-67E60663AB9B}" srcId="{89E5E84A-FAAB-469D-8D94-F4A7178EA1A1}" destId="{78ADF20D-2ED9-4112-A4FD-150783D36555}" srcOrd="2" destOrd="0" parTransId="{FFA7ABC1-14C5-4233-B777-BD1F47EB3207}" sibTransId="{DDB586E5-8328-4457-AA8A-C3C66378B8D2}"/>
    <dgm:cxn modelId="{21F57E42-0321-40E2-91F6-5694FF1BAB27}" srcId="{08BE9EE6-5936-4EE3-9816-EE0F56884516}" destId="{2F7E74DA-7CFE-4117-8050-A1233B225008}" srcOrd="1" destOrd="0" parTransId="{AE921853-0C4F-4A4A-8F0A-0E6EA9EF5796}" sibTransId="{C2DBA5BD-3A37-4F17-BD05-2241A55D6079}"/>
    <dgm:cxn modelId="{E9149443-B9E2-43E1-BA93-019F70222072}" type="presOf" srcId="{F43EB763-B559-4616-B8BE-1AFB387963C1}" destId="{2031CE40-F610-453E-A513-85AA596EFAE9}" srcOrd="0" destOrd="4" presId="urn:microsoft.com/office/officeart/2005/8/layout/vList2"/>
    <dgm:cxn modelId="{F668C145-1062-4800-ABF0-195DE5208FDB}" type="presOf" srcId="{255287BC-FF06-4ADE-A892-B7A9C0C8741A}" destId="{307E5E70-F531-420F-BFB6-9767A19333F2}" srcOrd="0" destOrd="0" presId="urn:microsoft.com/office/officeart/2005/8/layout/vList2"/>
    <dgm:cxn modelId="{CC99704C-174A-4784-BB19-5932A54011F9}" srcId="{89E5E84A-FAAB-469D-8D94-F4A7178EA1A1}" destId="{9609ECDE-521E-464B-A5C5-B0CF2DDED5CA}" srcOrd="0" destOrd="0" parTransId="{84B72EFA-96C3-4B34-A453-4DD7776888DB}" sibTransId="{6A77C301-6945-491E-9119-6DBF03958A6E}"/>
    <dgm:cxn modelId="{CD9DC953-2F21-43BC-8C69-089388DD5775}" type="presOf" srcId="{9609ECDE-521E-464B-A5C5-B0CF2DDED5CA}" destId="{2031CE40-F610-453E-A513-85AA596EFAE9}" srcOrd="0" destOrd="0" presId="urn:microsoft.com/office/officeart/2005/8/layout/vList2"/>
    <dgm:cxn modelId="{CEE55274-8DF0-4622-BCBE-89824FB474C0}" srcId="{89E5E84A-FAAB-469D-8D94-F4A7178EA1A1}" destId="{14FEDB03-2874-4F20-BF17-277D9D4E5950}" srcOrd="1" destOrd="0" parTransId="{32464FA0-CEE4-47C2-ADDC-50BAB775EAD4}" sibTransId="{B228FBA6-90EB-44F4-BF57-DDD572DBA5F4}"/>
    <dgm:cxn modelId="{27E63055-8A62-4581-859B-7449EA8B1778}" srcId="{F3DFE42C-9372-41E4-93C5-9118181A7D3C}" destId="{F246B0B9-A8D5-43A8-90C9-9EFC04EC545F}" srcOrd="1" destOrd="0" parTransId="{427479BA-128D-4E71-87F7-C10EAD8FF7B5}" sibTransId="{61D0A284-C09C-4026-A77C-DE88B7F799BF}"/>
    <dgm:cxn modelId="{B3350656-5285-4F99-80DD-F74FCB262181}" srcId="{F3DFE42C-9372-41E4-93C5-9118181A7D3C}" destId="{6028064C-5732-4984-B3C8-2945AC86D116}" srcOrd="2" destOrd="0" parTransId="{1404E8CC-F21D-4D3F-9096-E1073A72FAF8}" sibTransId="{BDAE9F01-1262-4782-8091-1AFD46C3F689}"/>
    <dgm:cxn modelId="{8D91108A-123E-4A87-9E02-5BF871EE6969}" srcId="{08BE9EE6-5936-4EE3-9816-EE0F56884516}" destId="{89E5E84A-FAAB-469D-8D94-F4A7178EA1A1}" srcOrd="3" destOrd="0" parTransId="{CE1DA8B8-FAFF-474D-8BA9-3249565595D7}" sibTransId="{EBB02344-C5E8-4CA2-B1D6-1C731F23A567}"/>
    <dgm:cxn modelId="{B6D08098-6655-445A-A344-A9C7BD470EDE}" srcId="{255287BC-FF06-4ADE-A892-B7A9C0C8741A}" destId="{DDA262A2-395D-4726-8F96-B1E707EEADF3}" srcOrd="0" destOrd="0" parTransId="{42C5145A-529D-4671-A7E0-FF0CB63F2719}" sibTransId="{5E0989F2-0307-4F95-BEAC-CC05C8F28F14}"/>
    <dgm:cxn modelId="{FCFE299C-C787-4248-A9C9-8DA8EE7B1208}" type="presOf" srcId="{572E6C26-EA4C-49E3-BF32-B009D4B7A5A8}" destId="{CF940D41-3851-4703-95FE-E47F1C9026F5}" srcOrd="0" destOrd="0" presId="urn:microsoft.com/office/officeart/2005/8/layout/vList2"/>
    <dgm:cxn modelId="{6D0808A1-71C6-4DF6-8F01-04D8C5554860}" type="presOf" srcId="{89E5E84A-FAAB-469D-8D94-F4A7178EA1A1}" destId="{A5800DF0-1DEC-4CE1-AC1F-8AA83A88A50C}" srcOrd="0" destOrd="0" presId="urn:microsoft.com/office/officeart/2005/8/layout/vList2"/>
    <dgm:cxn modelId="{1A7A67AC-1DA0-4111-8BEE-CBEF7C583A0A}" srcId="{89E5E84A-FAAB-469D-8D94-F4A7178EA1A1}" destId="{35F6AE5A-5541-477A-B5B0-857684CCD63C}" srcOrd="3" destOrd="0" parTransId="{73D091F8-4C8D-4080-BFC7-1AED1D8489DC}" sibTransId="{601C6B65-7BEA-4596-9980-CCB7D30B162B}"/>
    <dgm:cxn modelId="{8392EBB0-4A8F-45E4-B9A8-71A0472FF6F7}" type="presOf" srcId="{0E931034-D690-4E66-A292-867A8ADA1952}" destId="{CF940D41-3851-4703-95FE-E47F1C9026F5}" srcOrd="0" destOrd="2" presId="urn:microsoft.com/office/officeart/2005/8/layout/vList2"/>
    <dgm:cxn modelId="{CB21F8B4-A70F-472C-BF2A-B92BBA48E1EB}" srcId="{2F7E74DA-7CFE-4117-8050-A1233B225008}" destId="{1381ABBE-EF2C-4BA5-8DF6-45F190358CA1}" srcOrd="1" destOrd="0" parTransId="{9284E6D4-9F87-45F5-92A6-2201700C3AC8}" sibTransId="{F414527D-2B91-431E-86B6-E3A61DEAA8BA}"/>
    <dgm:cxn modelId="{FD2354C4-3637-49CC-829A-9F5142F7F225}" srcId="{08BE9EE6-5936-4EE3-9816-EE0F56884516}" destId="{255287BC-FF06-4ADE-A892-B7A9C0C8741A}" srcOrd="0" destOrd="0" parTransId="{5655AB32-EFBD-4B51-9559-1A352930B26C}" sibTransId="{ED1AB62D-C049-4E96-9563-B04E8D0223A1}"/>
    <dgm:cxn modelId="{81FE93C7-3F1D-4E29-91E4-17E5F7957844}" srcId="{255287BC-FF06-4ADE-A892-B7A9C0C8741A}" destId="{4913DD36-EE5A-4D0B-97F7-83268CA5126B}" srcOrd="1" destOrd="0" parTransId="{00772206-185C-4FF7-A782-73D5F53B04B7}" sibTransId="{3461E2AA-234C-400A-8D54-D2F1CEE8A368}"/>
    <dgm:cxn modelId="{43E22DCA-C747-4F3E-8FFD-6B6DD0BCEE62}" srcId="{2F7E74DA-7CFE-4117-8050-A1233B225008}" destId="{0E931034-D690-4E66-A292-867A8ADA1952}" srcOrd="2" destOrd="0" parTransId="{2E7F5E36-C3A7-4C80-B6BA-F5EBF8BEF0EB}" sibTransId="{B4BF3566-A81C-4032-8171-EF1781C46ECF}"/>
    <dgm:cxn modelId="{BBF8D9CC-4801-4CE3-91BC-4E3AB230AAA9}" type="presOf" srcId="{4913DD36-EE5A-4D0B-97F7-83268CA5126B}" destId="{31E0856B-8610-428E-9503-E25EF94B95F6}" srcOrd="0" destOrd="1" presId="urn:microsoft.com/office/officeart/2005/8/layout/vList2"/>
    <dgm:cxn modelId="{11EC95D3-4BED-4E81-8B12-8CD4352916D1}" type="presOf" srcId="{71D3BF57-F962-40EB-A553-E449A287835F}" destId="{172AC0B0-47AF-4AA1-BB71-E69B6D53B2ED}" srcOrd="0" destOrd="3" presId="urn:microsoft.com/office/officeart/2005/8/layout/vList2"/>
    <dgm:cxn modelId="{3BAECDD5-C78C-4D19-8623-2BB5F99B7D7E}" type="presOf" srcId="{2F7E74DA-7CFE-4117-8050-A1233B225008}" destId="{63FC4CAF-61AD-409D-BD16-4BD9D6A8A0DA}" srcOrd="0" destOrd="0" presId="urn:microsoft.com/office/officeart/2005/8/layout/vList2"/>
    <dgm:cxn modelId="{2473C3DB-14DD-4A72-BD8B-A7816AE077BE}" srcId="{2F7E74DA-7CFE-4117-8050-A1233B225008}" destId="{572E6C26-EA4C-49E3-BF32-B009D4B7A5A8}" srcOrd="0" destOrd="0" parTransId="{98CEAE74-487E-4801-9DA9-F9ED5A79F593}" sibTransId="{971B2107-7685-438B-A635-4BEBE87050BC}"/>
    <dgm:cxn modelId="{8E4FC2DF-7201-4C59-AB8F-20670AC61ACC}" srcId="{F3DFE42C-9372-41E4-93C5-9118181A7D3C}" destId="{F1EF5FFF-3FAC-44CF-BB53-8EA5CC6D8E67}" srcOrd="0" destOrd="0" parTransId="{635A05F9-B74D-4548-A24E-0E78A8281959}" sibTransId="{5CB6B5E5-D93F-40A9-B9AA-846CB3FDD454}"/>
    <dgm:cxn modelId="{A40040EE-ADC4-4912-A6B4-28940D47CCF1}" srcId="{F3DFE42C-9372-41E4-93C5-9118181A7D3C}" destId="{71D3BF57-F962-40EB-A553-E449A287835F}" srcOrd="3" destOrd="0" parTransId="{14E59311-A645-40A3-B7FF-C0CF00EB4D97}" sibTransId="{BC74C147-D105-4BED-BB81-A4BB4FB9CE82}"/>
    <dgm:cxn modelId="{72B175F0-BFE2-4247-BE00-7C1D0DB3AD69}" type="presOf" srcId="{F1EF5FFF-3FAC-44CF-BB53-8EA5CC6D8E67}" destId="{172AC0B0-47AF-4AA1-BB71-E69B6D53B2ED}" srcOrd="0" destOrd="0" presId="urn:microsoft.com/office/officeart/2005/8/layout/vList2"/>
    <dgm:cxn modelId="{BF3040F1-BE18-4953-9A9F-195CCE4A444B}" type="presOf" srcId="{6028064C-5732-4984-B3C8-2945AC86D116}" destId="{172AC0B0-47AF-4AA1-BB71-E69B6D53B2ED}" srcOrd="0" destOrd="2" presId="urn:microsoft.com/office/officeart/2005/8/layout/vList2"/>
    <dgm:cxn modelId="{3145FDF6-BE52-4836-AB36-7919FB889E56}" type="presOf" srcId="{78ADF20D-2ED9-4112-A4FD-150783D36555}" destId="{2031CE40-F610-453E-A513-85AA596EFAE9}" srcOrd="0" destOrd="2" presId="urn:microsoft.com/office/officeart/2005/8/layout/vList2"/>
    <dgm:cxn modelId="{C2B1FBF9-0E15-4594-AE57-B816699929FF}" srcId="{08BE9EE6-5936-4EE3-9816-EE0F56884516}" destId="{F3DFE42C-9372-41E4-93C5-9118181A7D3C}" srcOrd="2" destOrd="0" parTransId="{196D8F03-4E44-4309-ADC9-E20AB859C1E4}" sibTransId="{DE8A31BE-2590-4D15-B220-3AF56128539C}"/>
    <dgm:cxn modelId="{D7F9FB11-0732-42D0-B2EF-AA67D8B9115F}" type="presParOf" srcId="{A715CD7E-1EAF-474C-990F-B829275D17A0}" destId="{307E5E70-F531-420F-BFB6-9767A19333F2}" srcOrd="0" destOrd="0" presId="urn:microsoft.com/office/officeart/2005/8/layout/vList2"/>
    <dgm:cxn modelId="{746BB8DD-AE8A-477B-840F-C5FD9E20FD44}" type="presParOf" srcId="{A715CD7E-1EAF-474C-990F-B829275D17A0}" destId="{31E0856B-8610-428E-9503-E25EF94B95F6}" srcOrd="1" destOrd="0" presId="urn:microsoft.com/office/officeart/2005/8/layout/vList2"/>
    <dgm:cxn modelId="{436F8007-C9AC-4708-81F1-6E933B036C3E}" type="presParOf" srcId="{A715CD7E-1EAF-474C-990F-B829275D17A0}" destId="{63FC4CAF-61AD-409D-BD16-4BD9D6A8A0DA}" srcOrd="2" destOrd="0" presId="urn:microsoft.com/office/officeart/2005/8/layout/vList2"/>
    <dgm:cxn modelId="{8E3DBB68-85E1-4678-AA57-EE99712AC338}" type="presParOf" srcId="{A715CD7E-1EAF-474C-990F-B829275D17A0}" destId="{CF940D41-3851-4703-95FE-E47F1C9026F5}" srcOrd="3" destOrd="0" presId="urn:microsoft.com/office/officeart/2005/8/layout/vList2"/>
    <dgm:cxn modelId="{13E525E9-AA31-43EB-95ED-DA8D12A6F9DB}" type="presParOf" srcId="{A715CD7E-1EAF-474C-990F-B829275D17A0}" destId="{A235EE55-69B3-4382-8DC5-0FAFB5AA0261}" srcOrd="4" destOrd="0" presId="urn:microsoft.com/office/officeart/2005/8/layout/vList2"/>
    <dgm:cxn modelId="{CD68F389-0543-49AD-BC06-538EDE1D4F52}" type="presParOf" srcId="{A715CD7E-1EAF-474C-990F-B829275D17A0}" destId="{172AC0B0-47AF-4AA1-BB71-E69B6D53B2ED}" srcOrd="5" destOrd="0" presId="urn:microsoft.com/office/officeart/2005/8/layout/vList2"/>
    <dgm:cxn modelId="{87ED63C7-CB62-4993-A22B-5A4E06A36768}" type="presParOf" srcId="{A715CD7E-1EAF-474C-990F-B829275D17A0}" destId="{A5800DF0-1DEC-4CE1-AC1F-8AA83A88A50C}" srcOrd="6" destOrd="0" presId="urn:microsoft.com/office/officeart/2005/8/layout/vList2"/>
    <dgm:cxn modelId="{79A315B8-6350-4B0F-91F4-AD9EC2B2FA95}" type="presParOf" srcId="{A715CD7E-1EAF-474C-990F-B829275D17A0}" destId="{2031CE40-F610-453E-A513-85AA596EFAE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0D00460-CE3D-48F7-9469-DA69E328BA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52B2C77-7F58-4A1D-973D-F3EAF8E17958}">
      <dgm:prSet/>
      <dgm:spPr/>
      <dgm:t>
        <a:bodyPr/>
        <a:lstStyle/>
        <a:p>
          <a:r>
            <a:rPr lang="en-US"/>
            <a:t>Compute</a:t>
          </a:r>
        </a:p>
      </dgm:t>
    </dgm:pt>
    <dgm:pt modelId="{2FD960D9-780B-4081-930D-5F0EB63DA15C}" type="parTrans" cxnId="{05F35ECB-0266-47E6-8BAF-1847381DB1D8}">
      <dgm:prSet/>
      <dgm:spPr/>
      <dgm:t>
        <a:bodyPr/>
        <a:lstStyle/>
        <a:p>
          <a:endParaRPr lang="en-US"/>
        </a:p>
      </dgm:t>
    </dgm:pt>
    <dgm:pt modelId="{F6423757-3806-47C4-A9D9-0CB8728C13BA}" type="sibTrans" cxnId="{05F35ECB-0266-47E6-8BAF-1847381DB1D8}">
      <dgm:prSet/>
      <dgm:spPr/>
      <dgm:t>
        <a:bodyPr/>
        <a:lstStyle/>
        <a:p>
          <a:endParaRPr lang="en-US"/>
        </a:p>
      </dgm:t>
    </dgm:pt>
    <dgm:pt modelId="{7B432A74-42B5-4F8B-95BB-D4CC3FEF9056}">
      <dgm:prSet/>
      <dgm:spPr/>
      <dgm:t>
        <a:bodyPr/>
        <a:lstStyle/>
        <a:p>
          <a:r>
            <a:rPr lang="en-US" dirty="0"/>
            <a:t>Costs per vCore</a:t>
          </a:r>
        </a:p>
      </dgm:t>
    </dgm:pt>
    <dgm:pt modelId="{7E6F0EE3-8E7F-43A2-A4D2-5EF294F39923}" type="parTrans" cxnId="{7C0704F0-1CF3-48A8-B115-9DD51A5B6839}">
      <dgm:prSet/>
      <dgm:spPr/>
      <dgm:t>
        <a:bodyPr/>
        <a:lstStyle/>
        <a:p>
          <a:endParaRPr lang="en-US"/>
        </a:p>
      </dgm:t>
    </dgm:pt>
    <dgm:pt modelId="{E0569B6F-CC7B-4A9B-943A-3D445E60CB46}" type="sibTrans" cxnId="{7C0704F0-1CF3-48A8-B115-9DD51A5B6839}">
      <dgm:prSet/>
      <dgm:spPr/>
      <dgm:t>
        <a:bodyPr/>
        <a:lstStyle/>
        <a:p>
          <a:endParaRPr lang="en-US"/>
        </a:p>
      </dgm:t>
    </dgm:pt>
    <dgm:pt modelId="{1C45F799-E5E3-4731-A191-6057A7EF4C19}">
      <dgm:prSet/>
      <dgm:spPr/>
      <dgm:t>
        <a:bodyPr/>
        <a:lstStyle/>
        <a:p>
          <a:r>
            <a:rPr lang="en-US"/>
            <a:t>Price depends on hardware generation choice</a:t>
          </a:r>
        </a:p>
      </dgm:t>
    </dgm:pt>
    <dgm:pt modelId="{E956AE80-BDDB-48F9-95BA-910D761B6C49}" type="parTrans" cxnId="{C8963DE9-9195-46D9-8981-22FD29EEB3EA}">
      <dgm:prSet/>
      <dgm:spPr/>
      <dgm:t>
        <a:bodyPr/>
        <a:lstStyle/>
        <a:p>
          <a:endParaRPr lang="en-US"/>
        </a:p>
      </dgm:t>
    </dgm:pt>
    <dgm:pt modelId="{1A79490C-7AE6-43CE-89FD-231A4CEB6766}" type="sibTrans" cxnId="{C8963DE9-9195-46D9-8981-22FD29EEB3EA}">
      <dgm:prSet/>
      <dgm:spPr/>
      <dgm:t>
        <a:bodyPr/>
        <a:lstStyle/>
        <a:p>
          <a:endParaRPr lang="en-US"/>
        </a:p>
      </dgm:t>
    </dgm:pt>
    <dgm:pt modelId="{7FD0E24D-DF61-4C0E-ADBF-0978D4B6554B}">
      <dgm:prSet/>
      <dgm:spPr/>
      <dgm:t>
        <a:bodyPr/>
        <a:lstStyle/>
        <a:p>
          <a:r>
            <a:rPr lang="en-US"/>
            <a:t>Max Storage</a:t>
          </a:r>
        </a:p>
      </dgm:t>
    </dgm:pt>
    <dgm:pt modelId="{67E5FCA0-8DDC-4BA5-B1E0-262EA246AECD}" type="parTrans" cxnId="{50FED522-2973-43AD-949A-82126970BBE2}">
      <dgm:prSet/>
      <dgm:spPr/>
      <dgm:t>
        <a:bodyPr/>
        <a:lstStyle/>
        <a:p>
          <a:endParaRPr lang="en-US"/>
        </a:p>
      </dgm:t>
    </dgm:pt>
    <dgm:pt modelId="{5014B88D-09F6-44B8-974D-5E26CF1611F3}" type="sibTrans" cxnId="{50FED522-2973-43AD-949A-82126970BBE2}">
      <dgm:prSet/>
      <dgm:spPr/>
      <dgm:t>
        <a:bodyPr/>
        <a:lstStyle/>
        <a:p>
          <a:endParaRPr lang="en-US"/>
        </a:p>
      </dgm:t>
    </dgm:pt>
    <dgm:pt modelId="{A98259F7-7596-4886-B92B-BD2092CB37D6}">
      <dgm:prSet/>
      <dgm:spPr/>
      <dgm:t>
        <a:bodyPr/>
        <a:lstStyle/>
        <a:p>
          <a:r>
            <a:rPr lang="en-US"/>
            <a:t>Pay even if you don’t use it</a:t>
          </a:r>
        </a:p>
      </dgm:t>
    </dgm:pt>
    <dgm:pt modelId="{3E6E3B9D-AD33-49DF-959E-6CD632E245C7}" type="parTrans" cxnId="{E8EBCF77-04C8-4BDD-A8E1-609733FB3983}">
      <dgm:prSet/>
      <dgm:spPr/>
      <dgm:t>
        <a:bodyPr/>
        <a:lstStyle/>
        <a:p>
          <a:endParaRPr lang="en-US"/>
        </a:p>
      </dgm:t>
    </dgm:pt>
    <dgm:pt modelId="{576DA76D-4A43-45C2-A505-A5E6F2A9E9D3}" type="sibTrans" cxnId="{E8EBCF77-04C8-4BDD-A8E1-609733FB3983}">
      <dgm:prSet/>
      <dgm:spPr/>
      <dgm:t>
        <a:bodyPr/>
        <a:lstStyle/>
        <a:p>
          <a:endParaRPr lang="en-US"/>
        </a:p>
      </dgm:t>
    </dgm:pt>
    <dgm:pt modelId="{FD4799E9-A99A-42F1-B7F8-7810A74937CA}">
      <dgm:prSet/>
      <dgm:spPr/>
      <dgm:t>
        <a:bodyPr/>
        <a:lstStyle/>
        <a:p>
          <a:r>
            <a:rPr lang="en-US"/>
            <a:t>SQL License</a:t>
          </a:r>
        </a:p>
      </dgm:t>
    </dgm:pt>
    <dgm:pt modelId="{CBD95775-6E1F-489B-AB4E-D4C397D12EDD}" type="parTrans" cxnId="{49CA04E2-DA68-42FE-BD34-B678E1955A64}">
      <dgm:prSet/>
      <dgm:spPr/>
      <dgm:t>
        <a:bodyPr/>
        <a:lstStyle/>
        <a:p>
          <a:endParaRPr lang="en-US"/>
        </a:p>
      </dgm:t>
    </dgm:pt>
    <dgm:pt modelId="{DDAE7C8A-403A-47EE-AB43-458C4605ACE6}" type="sibTrans" cxnId="{49CA04E2-DA68-42FE-BD34-B678E1955A64}">
      <dgm:prSet/>
      <dgm:spPr/>
      <dgm:t>
        <a:bodyPr/>
        <a:lstStyle/>
        <a:p>
          <a:endParaRPr lang="en-US"/>
        </a:p>
      </dgm:t>
    </dgm:pt>
    <dgm:pt modelId="{6ECA4C8A-0DBC-423B-B28F-616541974C53}">
      <dgm:prSet/>
      <dgm:spPr/>
      <dgm:t>
        <a:bodyPr/>
        <a:lstStyle/>
        <a:p>
          <a:r>
            <a:rPr lang="en-US"/>
            <a:t>PAYG, AHB, Hybrid failover rights, Failover rights</a:t>
          </a:r>
        </a:p>
      </dgm:t>
    </dgm:pt>
    <dgm:pt modelId="{491B0C1C-D43D-4A19-9A33-FA1DAC8EEE9C}" type="parTrans" cxnId="{C0CF85A0-882D-4280-BA95-36EFC6BE873D}">
      <dgm:prSet/>
      <dgm:spPr/>
      <dgm:t>
        <a:bodyPr/>
        <a:lstStyle/>
        <a:p>
          <a:endParaRPr lang="en-US"/>
        </a:p>
      </dgm:t>
    </dgm:pt>
    <dgm:pt modelId="{AEC69403-2B9D-4356-8698-9EDA4C90A5ED}" type="sibTrans" cxnId="{C0CF85A0-882D-4280-BA95-36EFC6BE873D}">
      <dgm:prSet/>
      <dgm:spPr/>
      <dgm:t>
        <a:bodyPr/>
        <a:lstStyle/>
        <a:p>
          <a:endParaRPr lang="en-US"/>
        </a:p>
      </dgm:t>
    </dgm:pt>
    <dgm:pt modelId="{6F9B6974-3509-4598-8A8D-7FB65DD1328A}">
      <dgm:prSet/>
      <dgm:spPr/>
      <dgm:t>
        <a:bodyPr/>
        <a:lstStyle/>
        <a:p>
          <a:r>
            <a:rPr lang="en-US"/>
            <a:t>Backups</a:t>
          </a:r>
        </a:p>
      </dgm:t>
    </dgm:pt>
    <dgm:pt modelId="{1B434048-3406-499D-86F8-AED9DE9D59DF}" type="parTrans" cxnId="{6794FF04-4494-4504-B041-1629833BF95C}">
      <dgm:prSet/>
      <dgm:spPr/>
      <dgm:t>
        <a:bodyPr/>
        <a:lstStyle/>
        <a:p>
          <a:endParaRPr lang="en-US"/>
        </a:p>
      </dgm:t>
    </dgm:pt>
    <dgm:pt modelId="{51BC4162-279D-43C0-9474-180409A5C0BA}" type="sibTrans" cxnId="{6794FF04-4494-4504-B041-1629833BF95C}">
      <dgm:prSet/>
      <dgm:spPr/>
      <dgm:t>
        <a:bodyPr/>
        <a:lstStyle/>
        <a:p>
          <a:endParaRPr lang="en-US"/>
        </a:p>
      </dgm:t>
    </dgm:pt>
    <dgm:pt modelId="{08A22321-31A8-482D-9713-EEDCE5B1F94F}">
      <dgm:prSet/>
      <dgm:spPr/>
      <dgm:t>
        <a:bodyPr/>
        <a:lstStyle/>
        <a:p>
          <a:r>
            <a:rPr lang="en-US"/>
            <a:t>Free up to max storage</a:t>
          </a:r>
        </a:p>
      </dgm:t>
    </dgm:pt>
    <dgm:pt modelId="{5E5C3855-6AE0-49E4-BA85-7139B64D714F}" type="parTrans" cxnId="{80325C79-A320-4854-94AA-675EC308D719}">
      <dgm:prSet/>
      <dgm:spPr/>
      <dgm:t>
        <a:bodyPr/>
        <a:lstStyle/>
        <a:p>
          <a:endParaRPr lang="en-US"/>
        </a:p>
      </dgm:t>
    </dgm:pt>
    <dgm:pt modelId="{127FC7C1-BE47-4A01-8C78-70DAEE0478F5}" type="sibTrans" cxnId="{80325C79-A320-4854-94AA-675EC308D719}">
      <dgm:prSet/>
      <dgm:spPr/>
      <dgm:t>
        <a:bodyPr/>
        <a:lstStyle/>
        <a:p>
          <a:endParaRPr lang="en-US"/>
        </a:p>
      </dgm:t>
    </dgm:pt>
    <dgm:pt modelId="{6FA2378A-2FC6-4F4A-9B6A-FDBB9884A491}">
      <dgm:prSet/>
      <dgm:spPr/>
      <dgm:t>
        <a:bodyPr/>
        <a:lstStyle/>
        <a:p>
          <a:r>
            <a:rPr lang="en-US" dirty="0"/>
            <a:t>Cost Savings</a:t>
          </a:r>
        </a:p>
      </dgm:t>
    </dgm:pt>
    <dgm:pt modelId="{D241D0E2-8B7D-4165-B7D6-5E5D9DE94712}" type="parTrans" cxnId="{FBF71D66-D4BD-420B-BDCA-63C3DC2C5AC0}">
      <dgm:prSet/>
      <dgm:spPr/>
      <dgm:t>
        <a:bodyPr/>
        <a:lstStyle/>
        <a:p>
          <a:endParaRPr lang="en-US"/>
        </a:p>
      </dgm:t>
    </dgm:pt>
    <dgm:pt modelId="{62407E76-ACCA-49D9-9ABA-3E7C22708881}" type="sibTrans" cxnId="{FBF71D66-D4BD-420B-BDCA-63C3DC2C5AC0}">
      <dgm:prSet/>
      <dgm:spPr/>
      <dgm:t>
        <a:bodyPr/>
        <a:lstStyle/>
        <a:p>
          <a:endParaRPr lang="en-US"/>
        </a:p>
      </dgm:t>
    </dgm:pt>
    <dgm:pt modelId="{1D85AEAC-19BE-46FD-84B7-5E90A50F2671}">
      <dgm:prSet/>
      <dgm:spPr/>
      <dgm:t>
        <a:bodyPr/>
        <a:lstStyle/>
        <a:p>
          <a:r>
            <a:rPr lang="en-US" dirty="0"/>
            <a:t>Azure Dev/Test</a:t>
          </a:r>
        </a:p>
      </dgm:t>
    </dgm:pt>
    <dgm:pt modelId="{242CB8BF-1CF0-4E0E-83D5-F6C47B8CBB31}" type="parTrans" cxnId="{3134BF5E-B0B8-422C-BD40-7A23D243F4EA}">
      <dgm:prSet/>
      <dgm:spPr/>
      <dgm:t>
        <a:bodyPr/>
        <a:lstStyle/>
        <a:p>
          <a:endParaRPr lang="en-US"/>
        </a:p>
      </dgm:t>
    </dgm:pt>
    <dgm:pt modelId="{FC5F324B-0108-479A-8AFB-A0BF855AC877}" type="sibTrans" cxnId="{3134BF5E-B0B8-422C-BD40-7A23D243F4EA}">
      <dgm:prSet/>
      <dgm:spPr/>
      <dgm:t>
        <a:bodyPr/>
        <a:lstStyle/>
        <a:p>
          <a:endParaRPr lang="en-US"/>
        </a:p>
      </dgm:t>
    </dgm:pt>
    <dgm:pt modelId="{2C5A5F2C-7F88-4BDB-AEE7-374A4C69967E}">
      <dgm:prSet/>
      <dgm:spPr/>
      <dgm:t>
        <a:bodyPr/>
        <a:lstStyle/>
        <a:p>
          <a:r>
            <a:rPr lang="en-US" dirty="0"/>
            <a:t>Reserved Instances</a:t>
          </a:r>
        </a:p>
      </dgm:t>
    </dgm:pt>
    <dgm:pt modelId="{E2CAC3CC-B007-4869-AED6-19DF0B2BDD63}" type="parTrans" cxnId="{60CB7455-84C3-4E1C-A556-F858BA256824}">
      <dgm:prSet/>
      <dgm:spPr/>
      <dgm:t>
        <a:bodyPr/>
        <a:lstStyle/>
        <a:p>
          <a:endParaRPr lang="en-US"/>
        </a:p>
      </dgm:t>
    </dgm:pt>
    <dgm:pt modelId="{B625F068-0CC6-4333-8B4A-0D7D4B272A2C}" type="sibTrans" cxnId="{60CB7455-84C3-4E1C-A556-F858BA256824}">
      <dgm:prSet/>
      <dgm:spPr/>
      <dgm:t>
        <a:bodyPr/>
        <a:lstStyle/>
        <a:p>
          <a:endParaRPr lang="en-US"/>
        </a:p>
      </dgm:t>
    </dgm:pt>
    <dgm:pt modelId="{D73DB94D-2E7C-4BEE-94D1-2F41CF8700BB}" type="pres">
      <dgm:prSet presAssocID="{10D00460-CE3D-48F7-9469-DA69E328BAB5}" presName="linear" presStyleCnt="0">
        <dgm:presLayoutVars>
          <dgm:animLvl val="lvl"/>
          <dgm:resizeHandles val="exact"/>
        </dgm:presLayoutVars>
      </dgm:prSet>
      <dgm:spPr/>
    </dgm:pt>
    <dgm:pt modelId="{C639C653-0F13-4C28-BD97-E9C6EF3FC2EA}" type="pres">
      <dgm:prSet presAssocID="{A52B2C77-7F58-4A1D-973D-F3EAF8E17958}" presName="parentText" presStyleLbl="node1" presStyleIdx="0" presStyleCnt="5">
        <dgm:presLayoutVars>
          <dgm:chMax val="0"/>
          <dgm:bulletEnabled val="1"/>
        </dgm:presLayoutVars>
      </dgm:prSet>
      <dgm:spPr/>
    </dgm:pt>
    <dgm:pt modelId="{CA203574-A105-41E2-9431-DD0E02853EB7}" type="pres">
      <dgm:prSet presAssocID="{A52B2C77-7F58-4A1D-973D-F3EAF8E17958}" presName="childText" presStyleLbl="revTx" presStyleIdx="0" presStyleCnt="5">
        <dgm:presLayoutVars>
          <dgm:bulletEnabled val="1"/>
        </dgm:presLayoutVars>
      </dgm:prSet>
      <dgm:spPr/>
    </dgm:pt>
    <dgm:pt modelId="{E3DE8A90-05EB-45EE-B7C4-89577C80A8CB}" type="pres">
      <dgm:prSet presAssocID="{7FD0E24D-DF61-4C0E-ADBF-0978D4B6554B}" presName="parentText" presStyleLbl="node1" presStyleIdx="1" presStyleCnt="5">
        <dgm:presLayoutVars>
          <dgm:chMax val="0"/>
          <dgm:bulletEnabled val="1"/>
        </dgm:presLayoutVars>
      </dgm:prSet>
      <dgm:spPr/>
    </dgm:pt>
    <dgm:pt modelId="{FA616724-9BF5-4E6E-8CAD-5681623E94E3}" type="pres">
      <dgm:prSet presAssocID="{7FD0E24D-DF61-4C0E-ADBF-0978D4B6554B}" presName="childText" presStyleLbl="revTx" presStyleIdx="1" presStyleCnt="5">
        <dgm:presLayoutVars>
          <dgm:bulletEnabled val="1"/>
        </dgm:presLayoutVars>
      </dgm:prSet>
      <dgm:spPr/>
    </dgm:pt>
    <dgm:pt modelId="{E0253417-28FE-4993-B5A9-453DC97813AE}" type="pres">
      <dgm:prSet presAssocID="{FD4799E9-A99A-42F1-B7F8-7810A74937CA}" presName="parentText" presStyleLbl="node1" presStyleIdx="2" presStyleCnt="5">
        <dgm:presLayoutVars>
          <dgm:chMax val="0"/>
          <dgm:bulletEnabled val="1"/>
        </dgm:presLayoutVars>
      </dgm:prSet>
      <dgm:spPr/>
    </dgm:pt>
    <dgm:pt modelId="{17E7F018-5345-4E09-B205-3D0545DEF5EF}" type="pres">
      <dgm:prSet presAssocID="{FD4799E9-A99A-42F1-B7F8-7810A74937CA}" presName="childText" presStyleLbl="revTx" presStyleIdx="2" presStyleCnt="5">
        <dgm:presLayoutVars>
          <dgm:bulletEnabled val="1"/>
        </dgm:presLayoutVars>
      </dgm:prSet>
      <dgm:spPr/>
    </dgm:pt>
    <dgm:pt modelId="{0309D6E4-5759-44BF-AED8-B5838EEC5C70}" type="pres">
      <dgm:prSet presAssocID="{6F9B6974-3509-4598-8A8D-7FB65DD1328A}" presName="parentText" presStyleLbl="node1" presStyleIdx="3" presStyleCnt="5">
        <dgm:presLayoutVars>
          <dgm:chMax val="0"/>
          <dgm:bulletEnabled val="1"/>
        </dgm:presLayoutVars>
      </dgm:prSet>
      <dgm:spPr/>
    </dgm:pt>
    <dgm:pt modelId="{23C704AA-DF9C-4EFE-9206-09986B3E868C}" type="pres">
      <dgm:prSet presAssocID="{6F9B6974-3509-4598-8A8D-7FB65DD1328A}" presName="childText" presStyleLbl="revTx" presStyleIdx="3" presStyleCnt="5">
        <dgm:presLayoutVars>
          <dgm:bulletEnabled val="1"/>
        </dgm:presLayoutVars>
      </dgm:prSet>
      <dgm:spPr/>
    </dgm:pt>
    <dgm:pt modelId="{2030BCE5-C3FD-4568-8B41-F5373ACCD38D}" type="pres">
      <dgm:prSet presAssocID="{6FA2378A-2FC6-4F4A-9B6A-FDBB9884A491}" presName="parentText" presStyleLbl="node1" presStyleIdx="4" presStyleCnt="5">
        <dgm:presLayoutVars>
          <dgm:chMax val="0"/>
          <dgm:bulletEnabled val="1"/>
        </dgm:presLayoutVars>
      </dgm:prSet>
      <dgm:spPr/>
    </dgm:pt>
    <dgm:pt modelId="{9F3CD0D4-703C-4DDC-977D-E41835DEBBA3}" type="pres">
      <dgm:prSet presAssocID="{6FA2378A-2FC6-4F4A-9B6A-FDBB9884A491}" presName="childText" presStyleLbl="revTx" presStyleIdx="4" presStyleCnt="5">
        <dgm:presLayoutVars>
          <dgm:bulletEnabled val="1"/>
        </dgm:presLayoutVars>
      </dgm:prSet>
      <dgm:spPr/>
    </dgm:pt>
  </dgm:ptLst>
  <dgm:cxnLst>
    <dgm:cxn modelId="{02424A03-A39F-4A62-B3B6-EED075AAB53D}" type="presOf" srcId="{2C5A5F2C-7F88-4BDB-AEE7-374A4C69967E}" destId="{9F3CD0D4-703C-4DDC-977D-E41835DEBBA3}" srcOrd="0" destOrd="1" presId="urn:microsoft.com/office/officeart/2005/8/layout/vList2"/>
    <dgm:cxn modelId="{6794FF04-4494-4504-B041-1629833BF95C}" srcId="{10D00460-CE3D-48F7-9469-DA69E328BAB5}" destId="{6F9B6974-3509-4598-8A8D-7FB65DD1328A}" srcOrd="3" destOrd="0" parTransId="{1B434048-3406-499D-86F8-AED9DE9D59DF}" sibTransId="{51BC4162-279D-43C0-9474-180409A5C0BA}"/>
    <dgm:cxn modelId="{AEB41709-1211-47F3-9642-386F7B8F0849}" type="presOf" srcId="{1C45F799-E5E3-4731-A191-6057A7EF4C19}" destId="{CA203574-A105-41E2-9431-DD0E02853EB7}" srcOrd="0" destOrd="1" presId="urn:microsoft.com/office/officeart/2005/8/layout/vList2"/>
    <dgm:cxn modelId="{1A69F50A-25C6-46B6-B8D5-64220243CBF7}" type="presOf" srcId="{08A22321-31A8-482D-9713-EEDCE5B1F94F}" destId="{23C704AA-DF9C-4EFE-9206-09986B3E868C}" srcOrd="0" destOrd="0" presId="urn:microsoft.com/office/officeart/2005/8/layout/vList2"/>
    <dgm:cxn modelId="{EFEBD317-E12B-4C20-9A6D-E40B5B706A42}" type="presOf" srcId="{6FA2378A-2FC6-4F4A-9B6A-FDBB9884A491}" destId="{2030BCE5-C3FD-4568-8B41-F5373ACCD38D}" srcOrd="0" destOrd="0" presId="urn:microsoft.com/office/officeart/2005/8/layout/vList2"/>
    <dgm:cxn modelId="{50FED522-2973-43AD-949A-82126970BBE2}" srcId="{10D00460-CE3D-48F7-9469-DA69E328BAB5}" destId="{7FD0E24D-DF61-4C0E-ADBF-0978D4B6554B}" srcOrd="1" destOrd="0" parTransId="{67E5FCA0-8DDC-4BA5-B1E0-262EA246AECD}" sibTransId="{5014B88D-09F6-44B8-974D-5E26CF1611F3}"/>
    <dgm:cxn modelId="{A359B938-CF64-4BD4-AE2C-47CECBC63666}" type="presOf" srcId="{10D00460-CE3D-48F7-9469-DA69E328BAB5}" destId="{D73DB94D-2E7C-4BEE-94D1-2F41CF8700BB}" srcOrd="0" destOrd="0" presId="urn:microsoft.com/office/officeart/2005/8/layout/vList2"/>
    <dgm:cxn modelId="{723FC35B-BA2F-4D4D-983B-4C5CA9F8A763}" type="presOf" srcId="{6F9B6974-3509-4598-8A8D-7FB65DD1328A}" destId="{0309D6E4-5759-44BF-AED8-B5838EEC5C70}" srcOrd="0" destOrd="0" presId="urn:microsoft.com/office/officeart/2005/8/layout/vList2"/>
    <dgm:cxn modelId="{8F44475C-C8EF-463A-AFA7-B6C6F6CF77EC}" type="presOf" srcId="{6ECA4C8A-0DBC-423B-B28F-616541974C53}" destId="{17E7F018-5345-4E09-B205-3D0545DEF5EF}" srcOrd="0" destOrd="0" presId="urn:microsoft.com/office/officeart/2005/8/layout/vList2"/>
    <dgm:cxn modelId="{3134BF5E-B0B8-422C-BD40-7A23D243F4EA}" srcId="{6FA2378A-2FC6-4F4A-9B6A-FDBB9884A491}" destId="{1D85AEAC-19BE-46FD-84B7-5E90A50F2671}" srcOrd="0" destOrd="0" parTransId="{242CB8BF-1CF0-4E0E-83D5-F6C47B8CBB31}" sibTransId="{FC5F324B-0108-479A-8AFB-A0BF855AC877}"/>
    <dgm:cxn modelId="{FBF71D66-D4BD-420B-BDCA-63C3DC2C5AC0}" srcId="{10D00460-CE3D-48F7-9469-DA69E328BAB5}" destId="{6FA2378A-2FC6-4F4A-9B6A-FDBB9884A491}" srcOrd="4" destOrd="0" parTransId="{D241D0E2-8B7D-4165-B7D6-5E5D9DE94712}" sibTransId="{62407E76-ACCA-49D9-9ABA-3E7C22708881}"/>
    <dgm:cxn modelId="{C07B0F49-CEE1-4161-AF2B-C47C5450B514}" type="presOf" srcId="{FD4799E9-A99A-42F1-B7F8-7810A74937CA}" destId="{E0253417-28FE-4993-B5A9-453DC97813AE}" srcOrd="0" destOrd="0" presId="urn:microsoft.com/office/officeart/2005/8/layout/vList2"/>
    <dgm:cxn modelId="{B0531E50-4E9E-469B-AC35-65C63884811B}" type="presOf" srcId="{A98259F7-7596-4886-B92B-BD2092CB37D6}" destId="{FA616724-9BF5-4E6E-8CAD-5681623E94E3}" srcOrd="0" destOrd="0" presId="urn:microsoft.com/office/officeart/2005/8/layout/vList2"/>
    <dgm:cxn modelId="{60CB7455-84C3-4E1C-A556-F858BA256824}" srcId="{6FA2378A-2FC6-4F4A-9B6A-FDBB9884A491}" destId="{2C5A5F2C-7F88-4BDB-AEE7-374A4C69967E}" srcOrd="1" destOrd="0" parTransId="{E2CAC3CC-B007-4869-AED6-19DF0B2BDD63}" sibTransId="{B625F068-0CC6-4333-8B4A-0D7D4B272A2C}"/>
    <dgm:cxn modelId="{7B024376-F99D-4BFC-B9F9-32BF3FCDA547}" type="presOf" srcId="{7FD0E24D-DF61-4C0E-ADBF-0978D4B6554B}" destId="{E3DE8A90-05EB-45EE-B7C4-89577C80A8CB}" srcOrd="0" destOrd="0" presId="urn:microsoft.com/office/officeart/2005/8/layout/vList2"/>
    <dgm:cxn modelId="{63911277-21A1-4B11-892E-A3873283F403}" type="presOf" srcId="{1D85AEAC-19BE-46FD-84B7-5E90A50F2671}" destId="{9F3CD0D4-703C-4DDC-977D-E41835DEBBA3}" srcOrd="0" destOrd="0" presId="urn:microsoft.com/office/officeart/2005/8/layout/vList2"/>
    <dgm:cxn modelId="{E8EBCF77-04C8-4BDD-A8E1-609733FB3983}" srcId="{7FD0E24D-DF61-4C0E-ADBF-0978D4B6554B}" destId="{A98259F7-7596-4886-B92B-BD2092CB37D6}" srcOrd="0" destOrd="0" parTransId="{3E6E3B9D-AD33-49DF-959E-6CD632E245C7}" sibTransId="{576DA76D-4A43-45C2-A505-A5E6F2A9E9D3}"/>
    <dgm:cxn modelId="{80325C79-A320-4854-94AA-675EC308D719}" srcId="{6F9B6974-3509-4598-8A8D-7FB65DD1328A}" destId="{08A22321-31A8-482D-9713-EEDCE5B1F94F}" srcOrd="0" destOrd="0" parTransId="{5E5C3855-6AE0-49E4-BA85-7139B64D714F}" sibTransId="{127FC7C1-BE47-4A01-8C78-70DAEE0478F5}"/>
    <dgm:cxn modelId="{C0CF85A0-882D-4280-BA95-36EFC6BE873D}" srcId="{FD4799E9-A99A-42F1-B7F8-7810A74937CA}" destId="{6ECA4C8A-0DBC-423B-B28F-616541974C53}" srcOrd="0" destOrd="0" parTransId="{491B0C1C-D43D-4A19-9A33-FA1DAC8EEE9C}" sibTransId="{AEC69403-2B9D-4356-8698-9EDA4C90A5ED}"/>
    <dgm:cxn modelId="{05F35ECB-0266-47E6-8BAF-1847381DB1D8}" srcId="{10D00460-CE3D-48F7-9469-DA69E328BAB5}" destId="{A52B2C77-7F58-4A1D-973D-F3EAF8E17958}" srcOrd="0" destOrd="0" parTransId="{2FD960D9-780B-4081-930D-5F0EB63DA15C}" sibTransId="{F6423757-3806-47C4-A9D9-0CB8728C13BA}"/>
    <dgm:cxn modelId="{49CA04E2-DA68-42FE-BD34-B678E1955A64}" srcId="{10D00460-CE3D-48F7-9469-DA69E328BAB5}" destId="{FD4799E9-A99A-42F1-B7F8-7810A74937CA}" srcOrd="2" destOrd="0" parTransId="{CBD95775-6E1F-489B-AB4E-D4C397D12EDD}" sibTransId="{DDAE7C8A-403A-47EE-AB43-458C4605ACE6}"/>
    <dgm:cxn modelId="{06D3D2E3-E9D2-49C3-9C3F-B2CE652CB163}" type="presOf" srcId="{7B432A74-42B5-4F8B-95BB-D4CC3FEF9056}" destId="{CA203574-A105-41E2-9431-DD0E02853EB7}" srcOrd="0" destOrd="0" presId="urn:microsoft.com/office/officeart/2005/8/layout/vList2"/>
    <dgm:cxn modelId="{C8963DE9-9195-46D9-8981-22FD29EEB3EA}" srcId="{A52B2C77-7F58-4A1D-973D-F3EAF8E17958}" destId="{1C45F799-E5E3-4731-A191-6057A7EF4C19}" srcOrd="1" destOrd="0" parTransId="{E956AE80-BDDB-48F9-95BA-910D761B6C49}" sibTransId="{1A79490C-7AE6-43CE-89FD-231A4CEB6766}"/>
    <dgm:cxn modelId="{7C0704F0-1CF3-48A8-B115-9DD51A5B6839}" srcId="{A52B2C77-7F58-4A1D-973D-F3EAF8E17958}" destId="{7B432A74-42B5-4F8B-95BB-D4CC3FEF9056}" srcOrd="0" destOrd="0" parTransId="{7E6F0EE3-8E7F-43A2-A4D2-5EF294F39923}" sibTransId="{E0569B6F-CC7B-4A9B-943A-3D445E60CB46}"/>
    <dgm:cxn modelId="{1C52B2FC-288F-44A1-9564-939087619F7E}" type="presOf" srcId="{A52B2C77-7F58-4A1D-973D-F3EAF8E17958}" destId="{C639C653-0F13-4C28-BD97-E9C6EF3FC2EA}" srcOrd="0" destOrd="0" presId="urn:microsoft.com/office/officeart/2005/8/layout/vList2"/>
    <dgm:cxn modelId="{99BBD3AD-D184-4EBD-88C8-F3A2BDA9FB08}" type="presParOf" srcId="{D73DB94D-2E7C-4BEE-94D1-2F41CF8700BB}" destId="{C639C653-0F13-4C28-BD97-E9C6EF3FC2EA}" srcOrd="0" destOrd="0" presId="urn:microsoft.com/office/officeart/2005/8/layout/vList2"/>
    <dgm:cxn modelId="{FF4DF19C-45FD-47EA-A61A-9BE534AE1693}" type="presParOf" srcId="{D73DB94D-2E7C-4BEE-94D1-2F41CF8700BB}" destId="{CA203574-A105-41E2-9431-DD0E02853EB7}" srcOrd="1" destOrd="0" presId="urn:microsoft.com/office/officeart/2005/8/layout/vList2"/>
    <dgm:cxn modelId="{AFED3BFB-95B7-47C4-9907-A1ECE405C036}" type="presParOf" srcId="{D73DB94D-2E7C-4BEE-94D1-2F41CF8700BB}" destId="{E3DE8A90-05EB-45EE-B7C4-89577C80A8CB}" srcOrd="2" destOrd="0" presId="urn:microsoft.com/office/officeart/2005/8/layout/vList2"/>
    <dgm:cxn modelId="{55E2D0B8-3BAF-4AA5-92B4-4DCAD959D9ED}" type="presParOf" srcId="{D73DB94D-2E7C-4BEE-94D1-2F41CF8700BB}" destId="{FA616724-9BF5-4E6E-8CAD-5681623E94E3}" srcOrd="3" destOrd="0" presId="urn:microsoft.com/office/officeart/2005/8/layout/vList2"/>
    <dgm:cxn modelId="{6D020A59-5965-4829-B245-30C58D2FBC14}" type="presParOf" srcId="{D73DB94D-2E7C-4BEE-94D1-2F41CF8700BB}" destId="{E0253417-28FE-4993-B5A9-453DC97813AE}" srcOrd="4" destOrd="0" presId="urn:microsoft.com/office/officeart/2005/8/layout/vList2"/>
    <dgm:cxn modelId="{333B50A8-3F32-4744-9F1F-36BBF8B9DAF8}" type="presParOf" srcId="{D73DB94D-2E7C-4BEE-94D1-2F41CF8700BB}" destId="{17E7F018-5345-4E09-B205-3D0545DEF5EF}" srcOrd="5" destOrd="0" presId="urn:microsoft.com/office/officeart/2005/8/layout/vList2"/>
    <dgm:cxn modelId="{38127812-230C-4F32-B282-E5C476D8B2FA}" type="presParOf" srcId="{D73DB94D-2E7C-4BEE-94D1-2F41CF8700BB}" destId="{0309D6E4-5759-44BF-AED8-B5838EEC5C70}" srcOrd="6" destOrd="0" presId="urn:microsoft.com/office/officeart/2005/8/layout/vList2"/>
    <dgm:cxn modelId="{A158AD49-2690-40CB-91A7-21C3C646A267}" type="presParOf" srcId="{D73DB94D-2E7C-4BEE-94D1-2F41CF8700BB}" destId="{23C704AA-DF9C-4EFE-9206-09986B3E868C}" srcOrd="7" destOrd="0" presId="urn:microsoft.com/office/officeart/2005/8/layout/vList2"/>
    <dgm:cxn modelId="{8CA9E877-4648-4D58-A898-D06F863E25D2}" type="presParOf" srcId="{D73DB94D-2E7C-4BEE-94D1-2F41CF8700BB}" destId="{2030BCE5-C3FD-4568-8B41-F5373ACCD38D}" srcOrd="8" destOrd="0" presId="urn:microsoft.com/office/officeart/2005/8/layout/vList2"/>
    <dgm:cxn modelId="{24321C81-977D-4E5A-8AC4-8A481F87779C}" type="presParOf" srcId="{D73DB94D-2E7C-4BEE-94D1-2F41CF8700BB}" destId="{9F3CD0D4-703C-4DDC-977D-E41835DEBBA3}"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F8A5561B-F4BB-4A5E-98B1-10CD75B986C5}">
      <dgm:prSet phldrT="[Text]"/>
      <dgm:spPr/>
      <dgm:t>
        <a:bodyPr/>
        <a:lstStyle/>
        <a:p>
          <a:r>
            <a:rPr lang="en-US" dirty="0"/>
            <a:t>No need to migrate FCI or AG</a:t>
          </a:r>
        </a:p>
      </dgm:t>
    </dgm:pt>
    <dgm:pt modelId="{BBBFF8C7-FE56-4840-94FD-8C3A89F4CCA9}" type="parTrans" cxnId="{DC9D725F-777F-4037-8E4D-46881FC19CAF}">
      <dgm:prSet/>
      <dgm:spPr/>
      <dgm:t>
        <a:bodyPr/>
        <a:lstStyle/>
        <a:p>
          <a:endParaRPr lang="en-US"/>
        </a:p>
      </dgm:t>
    </dgm:pt>
    <dgm:pt modelId="{BED428E4-FA25-4701-9D3F-621809596831}" type="sibTrans" cxnId="{DC9D725F-777F-4037-8E4D-46881FC19CAF}">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7">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7">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7">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7">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7">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7">
        <dgm:presLayoutVars>
          <dgm:bulletEnabled val="1"/>
        </dgm:presLayoutVars>
      </dgm:prSet>
      <dgm:spPr/>
    </dgm:pt>
    <dgm:pt modelId="{0CB634B2-543A-4BCD-A001-6C10F4BB05C2}" type="pres">
      <dgm:prSet presAssocID="{1592489F-EF1E-4248-861E-F27A0C684E49}" presName="sibTrans" presStyleCnt="0"/>
      <dgm:spPr/>
    </dgm:pt>
    <dgm:pt modelId="{B301FDF5-B5C5-4438-A17C-5E61BEE666CE}" type="pres">
      <dgm:prSet presAssocID="{F8A5561B-F4BB-4A5E-98B1-10CD75B986C5}" presName="node" presStyleLbl="node1" presStyleIdx="6" presStyleCnt="7">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DC9D725F-777F-4037-8E4D-46881FC19CAF}" srcId="{5FEC3418-BF4C-4F43-B671-49474F884F96}" destId="{F8A5561B-F4BB-4A5E-98B1-10CD75B986C5}" srcOrd="6" destOrd="0" parTransId="{BBBFF8C7-FE56-4840-94FD-8C3A89F4CCA9}" sibTransId="{BED428E4-FA25-4701-9D3F-621809596831}"/>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5D5F04F7-1BE5-4170-B887-56F2A1436103}" type="presOf" srcId="{F8A5561B-F4BB-4A5E-98B1-10CD75B986C5}" destId="{B301FDF5-B5C5-4438-A17C-5E61BEE666CE}"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 modelId="{E6A35039-17E0-4E6A-87A9-ECC6FB2154BD}" type="presParOf" srcId="{337CB7CC-B82C-4456-A0F8-EB6F23A2CBA8}" destId="{0CB634B2-543A-4BCD-A001-6C10F4BB05C2}" srcOrd="11" destOrd="0" presId="urn:microsoft.com/office/officeart/2005/8/layout/default"/>
    <dgm:cxn modelId="{2860529B-7FAB-419F-902F-78326AC1638D}" type="presParOf" srcId="{337CB7CC-B82C-4456-A0F8-EB6F23A2CBA8}" destId="{B301FDF5-B5C5-4438-A17C-5E61BEE666CE}" srcOrd="12" destOrd="0" presId="urn:microsoft.com/office/officeart/2005/8/layout/defaul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hours</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a:t>
          </a:r>
          <a:r>
            <a:rPr lang="en-US" dirty="0" err="1"/>
            <a:t>tlog</a:t>
          </a:r>
          <a:r>
            <a:rPr lang="en-US" dirty="0"/>
            <a:t>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 (RPO could be longer)</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 (RPO could be longer)</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1E9BEAD2-DE05-427F-840B-E676E678C06B}">
      <dgm:prSet phldrT="[Text]"/>
      <dgm:spPr/>
      <dgm:t>
        <a:bodyPr/>
        <a:lstStyle/>
        <a:p>
          <a:r>
            <a:rPr lang="en-US" dirty="0"/>
            <a:t>RTO typically 12 hours</a:t>
          </a:r>
        </a:p>
      </dgm:t>
    </dgm:pt>
    <dgm:pt modelId="{14463DA9-7620-4000-B06B-A54923C85727}" type="parTrans" cxnId="{46BC6756-194B-4858-A9C4-43D681FB11E6}">
      <dgm:prSet/>
      <dgm:spPr/>
      <dgm:t>
        <a:bodyPr/>
        <a:lstStyle/>
        <a:p>
          <a:endParaRPr lang="en-US"/>
        </a:p>
      </dgm:t>
    </dgm:pt>
    <dgm:pt modelId="{392ED3A3-B0DE-4B86-A80D-A3B69A48A801}" type="sibTrans" cxnId="{46BC6756-194B-4858-A9C4-43D681FB11E6}">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2">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2">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2">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2">
        <dgm:presLayoutVars>
          <dgm:bulletEnabled val="1"/>
        </dgm:presLayoutVars>
      </dgm:prSet>
      <dgm:spPr/>
    </dgm:pt>
    <dgm:pt modelId="{9AECC4F3-18CE-4E24-8252-C7E0CACE51E3}" type="pres">
      <dgm:prSet presAssocID="{ADB5E674-AE92-449D-B966-AA44295771D7}" presName="aSpace2" presStyleCnt="0"/>
      <dgm:spPr/>
    </dgm:pt>
    <dgm:pt modelId="{901FF5A1-54EE-4691-B9A4-EC9AA6A910C1}" type="pres">
      <dgm:prSet presAssocID="{1E9BEAD2-DE05-427F-840B-E676E678C06B}" presName="childNode" presStyleLbl="node1" presStyleIdx="4" presStyleCnt="12">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5" presStyleCnt="12">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6" presStyleCnt="12">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7" presStyleCnt="12">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8" presStyleCnt="12">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9" presStyleCnt="12">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10" presStyleCnt="12">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1" presStyleCnt="12">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EA18EE23-9030-4200-A8B9-B0ABEB2AE4B2}" type="presOf" srcId="{1E9BEAD2-DE05-427F-840B-E676E678C06B}" destId="{901FF5A1-54EE-4691-B9A4-EC9AA6A910C1}"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46BC6756-194B-4858-A9C4-43D681FB11E6}" srcId="{A3CE65E6-763A-4BBC-AAE7-C42DF564E81C}" destId="{1E9BEAD2-DE05-427F-840B-E676E678C06B}" srcOrd="4" destOrd="0" parTransId="{14463DA9-7620-4000-B06B-A54923C85727}" sibTransId="{392ED3A3-B0DE-4B86-A80D-A3B69A48A801}"/>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46493C96-3394-495D-AE40-C14CDD93A52B}" type="presParOf" srcId="{36815D5C-2EC6-4DAC-A67D-A11E1ABA209F}" destId="{9AECC4F3-18CE-4E24-8252-C7E0CACE51E3}" srcOrd="7" destOrd="0" presId="urn:microsoft.com/office/officeart/2005/8/layout/lProcess2"/>
    <dgm:cxn modelId="{537F5495-41C6-47D3-B6C3-BCD3050FE39C}" type="presParOf" srcId="{36815D5C-2EC6-4DAC-A67D-A11E1ABA209F}" destId="{901FF5A1-54EE-4691-B9A4-EC9AA6A910C1}" srcOrd="8"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a:t>
          </a:r>
          <a:r>
            <a:rPr lang="en-US" dirty="0" err="1"/>
            <a:t>msdb</a:t>
          </a:r>
          <a:r>
            <a:rPr lang="en-US" dirty="0"/>
            <a:t> backup history for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(RPO could be longer)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0E56F4D4-68F1-49B7-B0F8-7B139BE02A4B}" type="pres">
      <dgm:prSet presAssocID="{07C5FC0D-4085-4B1D-B978-D93FE11B6FD2}" presName="node" presStyleLbl="node1" presStyleIdx="0" presStyleCnt="4">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1" presStyleCnt="4">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2" presStyleCnt="4">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3" presStyleCnt="4">
        <dgm:presLayoutVars>
          <dgm:bulletEnabled val="1"/>
        </dgm:presLayoutVars>
      </dgm:prSet>
      <dgm:spPr/>
    </dgm:pt>
  </dgm:ptLst>
  <dgm:cxnLst>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3" destOrd="0" parTransId="{152A1C1D-9674-4DE4-8AEF-78D4E510CDF2}" sibTransId="{7DDEBFEB-079E-40AA-A502-ECDF51B78310}"/>
    <dgm:cxn modelId="{1FA4E023-6416-46B2-B1DC-C419C1D5E09F}" srcId="{EDCAB8BE-2748-4F41-B64A-58FEC948ED40}" destId="{381EE000-1CB5-4D8F-8668-8B0D6CD352ED}" srcOrd="1" destOrd="0" parTransId="{0043E91F-963F-49CA-9325-80266EFA2ABD}" sibTransId="{BE4C10FA-6EE0-4E7D-951F-812C474EFEC8}"/>
    <dgm:cxn modelId="{42A44B27-DF59-4AB0-977F-C1D520436464}" srcId="{EDCAB8BE-2748-4F41-B64A-58FEC948ED40}" destId="{4D9EACB5-51D3-4920-869F-11BA22C9483D}" srcOrd="2"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0"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7D207468-D69D-44F5-951A-99521A83002B}" type="presParOf" srcId="{FF7F976D-A6BE-40DD-ADB7-EB8EC6D84A3C}" destId="{0E56F4D4-68F1-49B7-B0F8-7B139BE02A4B}" srcOrd="0" destOrd="0" presId="urn:microsoft.com/office/officeart/2005/8/layout/default"/>
    <dgm:cxn modelId="{2BC7952D-A9E0-41F9-A713-1F0F7E1B04F2}" type="presParOf" srcId="{FF7F976D-A6BE-40DD-ADB7-EB8EC6D84A3C}" destId="{2413E19B-52E6-44D1-B00E-A29A3880458D}" srcOrd="1" destOrd="0" presId="urn:microsoft.com/office/officeart/2005/8/layout/default"/>
    <dgm:cxn modelId="{85EDFF37-184E-4B4F-85B3-CEAF91BC1194}" type="presParOf" srcId="{FF7F976D-A6BE-40DD-ADB7-EB8EC6D84A3C}" destId="{D07D9FD0-7624-4339-9276-D0872BB437B8}" srcOrd="2" destOrd="0" presId="urn:microsoft.com/office/officeart/2005/8/layout/default"/>
    <dgm:cxn modelId="{F1F5EF1B-792F-41AD-9F61-9A796BE4EB54}" type="presParOf" srcId="{FF7F976D-A6BE-40DD-ADB7-EB8EC6D84A3C}" destId="{5E412B17-326A-4C45-8FF9-05F149DBC643}" srcOrd="3" destOrd="0" presId="urn:microsoft.com/office/officeart/2005/8/layout/default"/>
    <dgm:cxn modelId="{0443DBB2-5D0C-4613-AF85-5291B9BB96A2}" type="presParOf" srcId="{FF7F976D-A6BE-40DD-ADB7-EB8EC6D84A3C}" destId="{6A5407C6-99B4-483F-AC41-E8438DAF306E}" srcOrd="4" destOrd="0" presId="urn:microsoft.com/office/officeart/2005/8/layout/default"/>
    <dgm:cxn modelId="{D66325C8-11E3-4B8F-8084-88304CC44588}" type="presParOf" srcId="{FF7F976D-A6BE-40DD-ADB7-EB8EC6D84A3C}" destId="{EF834D63-B6F0-4984-B47B-05EF185F3F26}" srcOrd="5" destOrd="0" presId="urn:microsoft.com/office/officeart/2005/8/layout/default"/>
    <dgm:cxn modelId="{5AD0241A-46BC-44FF-9187-8CFB5F8D18E7}" type="presParOf" srcId="{FF7F976D-A6BE-40DD-ADB7-EB8EC6D84A3C}" destId="{7C273271-9559-4EB8-BB14-53850ABB5783}"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4BF286-0E8A-4516-A6CA-0FA5F35A98E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571E45E-563B-46B7-85F7-2C4DEA0E988B}">
      <dgm:prSet phldrT="[Text]"/>
      <dgm:spPr/>
      <dgm:t>
        <a:bodyPr/>
        <a:lstStyle/>
        <a:p>
          <a:r>
            <a:rPr lang="en-US" dirty="0"/>
            <a:t>Online migration from SQL Server 2016, 2019, and 2022</a:t>
          </a:r>
        </a:p>
      </dgm:t>
    </dgm:pt>
    <dgm:pt modelId="{B352816E-87E1-40F0-B710-9199BC909D7F}" type="parTrans" cxnId="{DA33F1C7-BC90-470A-9035-45FB971B1A1F}">
      <dgm:prSet/>
      <dgm:spPr/>
      <dgm:t>
        <a:bodyPr/>
        <a:lstStyle/>
        <a:p>
          <a:endParaRPr lang="en-US"/>
        </a:p>
      </dgm:t>
    </dgm:pt>
    <dgm:pt modelId="{C0B872C4-4DA8-402A-9458-AD7CDDA75383}" type="sibTrans" cxnId="{DA33F1C7-BC90-470A-9035-45FB971B1A1F}">
      <dgm:prSet/>
      <dgm:spPr/>
      <dgm:t>
        <a:bodyPr/>
        <a:lstStyle/>
        <a:p>
          <a:endParaRPr lang="en-US"/>
        </a:p>
      </dgm:t>
    </dgm:pt>
    <dgm:pt modelId="{A73FA5F8-EB91-4E4B-9E95-5709E470D751}">
      <dgm:prSet phldrT="[Text]"/>
      <dgm:spPr/>
      <dgm:t>
        <a:bodyPr/>
        <a:lstStyle/>
        <a:p>
          <a:r>
            <a:rPr lang="en-US" dirty="0"/>
            <a:t>Offline disaster </a:t>
          </a:r>
          <a:r>
            <a:rPr lang="en-US"/>
            <a:t>recovery with SQL Server 2022</a:t>
          </a:r>
          <a:endParaRPr lang="en-US" dirty="0"/>
        </a:p>
      </dgm:t>
    </dgm:pt>
    <dgm:pt modelId="{DA56C429-4C24-4A75-A2B8-A76471F0DADB}" type="parTrans" cxnId="{75466275-47CF-44E9-AE1B-0C1B29A625DC}">
      <dgm:prSet/>
      <dgm:spPr/>
      <dgm:t>
        <a:bodyPr/>
        <a:lstStyle/>
        <a:p>
          <a:endParaRPr lang="en-US"/>
        </a:p>
      </dgm:t>
    </dgm:pt>
    <dgm:pt modelId="{3FBDCCD3-27D4-431B-850C-56C482FC8AB4}" type="sibTrans" cxnId="{75466275-47CF-44E9-AE1B-0C1B29A625DC}">
      <dgm:prSet/>
      <dgm:spPr/>
      <dgm:t>
        <a:bodyPr/>
        <a:lstStyle/>
        <a:p>
          <a:endParaRPr lang="en-US"/>
        </a:p>
      </dgm:t>
    </dgm:pt>
    <dgm:pt modelId="{72DC13B8-651C-4B4C-AD15-7DC5D37B76C0}">
      <dgm:prSet phldrT="[Text]"/>
      <dgm:spPr/>
      <dgm:t>
        <a:bodyPr/>
        <a:lstStyle/>
        <a:p>
          <a:r>
            <a:rPr lang="en-US" dirty="0"/>
            <a:t>Restore to SQL Server 2022</a:t>
          </a:r>
        </a:p>
      </dgm:t>
    </dgm:pt>
    <dgm:pt modelId="{E9C7B213-007C-4F5C-9443-8B7274C9B825}" type="parTrans" cxnId="{64DD39C5-B6B1-4D16-92E4-A1B4D3B25CF7}">
      <dgm:prSet/>
      <dgm:spPr/>
      <dgm:t>
        <a:bodyPr/>
        <a:lstStyle/>
        <a:p>
          <a:endParaRPr lang="en-US"/>
        </a:p>
      </dgm:t>
    </dgm:pt>
    <dgm:pt modelId="{E829CC91-AF67-4FD6-8604-CEC72E1C8E84}" type="sibTrans" cxnId="{64DD39C5-B6B1-4D16-92E4-A1B4D3B25CF7}">
      <dgm:prSet/>
      <dgm:spPr/>
      <dgm:t>
        <a:bodyPr/>
        <a:lstStyle/>
        <a:p>
          <a:endParaRPr lang="en-US"/>
        </a:p>
      </dgm:t>
    </dgm:pt>
    <dgm:pt modelId="{A2C0E9CB-7A6D-4B7E-8733-7ED3533241DE}">
      <dgm:prSet phldrT="[Text]"/>
      <dgm:spPr/>
      <dgm:t>
        <a:bodyPr/>
        <a:lstStyle/>
        <a:p>
          <a:r>
            <a:rPr lang="en-US" i="1" dirty="0"/>
            <a:t>Versioned</a:t>
          </a:r>
          <a:r>
            <a:rPr lang="en-US" dirty="0"/>
            <a:t> MI</a:t>
          </a:r>
        </a:p>
      </dgm:t>
    </dgm:pt>
    <dgm:pt modelId="{9F64EC25-E511-4F5B-8AC0-35AD6D1C645A}" type="parTrans" cxnId="{BBB3AB7B-18E1-4470-8B4F-AE2293CF189D}">
      <dgm:prSet/>
      <dgm:spPr/>
      <dgm:t>
        <a:bodyPr/>
        <a:lstStyle/>
        <a:p>
          <a:endParaRPr lang="en-US"/>
        </a:p>
      </dgm:t>
    </dgm:pt>
    <dgm:pt modelId="{C8BB27FB-5B5F-4C9F-B629-958958F527C0}" type="sibTrans" cxnId="{BBB3AB7B-18E1-4470-8B4F-AE2293CF189D}">
      <dgm:prSet/>
      <dgm:spPr/>
      <dgm:t>
        <a:bodyPr/>
        <a:lstStyle/>
        <a:p>
          <a:endParaRPr lang="en-US"/>
        </a:p>
      </dgm:t>
    </dgm:pt>
    <dgm:pt modelId="{67AF23DB-8D8B-4FD5-B737-E4ADAC82DA98}" type="pres">
      <dgm:prSet presAssocID="{FC4BF286-0E8A-4516-A6CA-0FA5F35A98E5}" presName="vert0" presStyleCnt="0">
        <dgm:presLayoutVars>
          <dgm:dir/>
          <dgm:animOne val="branch"/>
          <dgm:animLvl val="lvl"/>
        </dgm:presLayoutVars>
      </dgm:prSet>
      <dgm:spPr/>
    </dgm:pt>
    <dgm:pt modelId="{1204C23B-ED2D-4D65-944E-AE0DAF8D064C}" type="pres">
      <dgm:prSet presAssocID="{2571E45E-563B-46B7-85F7-2C4DEA0E988B}" presName="thickLine" presStyleLbl="alignNode1" presStyleIdx="0" presStyleCnt="4"/>
      <dgm:spPr/>
    </dgm:pt>
    <dgm:pt modelId="{CD50F970-C007-461B-8F4B-A730326DF693}" type="pres">
      <dgm:prSet presAssocID="{2571E45E-563B-46B7-85F7-2C4DEA0E988B}" presName="horz1" presStyleCnt="0"/>
      <dgm:spPr/>
    </dgm:pt>
    <dgm:pt modelId="{3127A3E8-BFF9-4FD4-88EE-A3C304135B25}" type="pres">
      <dgm:prSet presAssocID="{2571E45E-563B-46B7-85F7-2C4DEA0E988B}" presName="tx1" presStyleLbl="revTx" presStyleIdx="0" presStyleCnt="4"/>
      <dgm:spPr/>
    </dgm:pt>
    <dgm:pt modelId="{84B21E78-1322-409B-9A72-974DE69E5091}" type="pres">
      <dgm:prSet presAssocID="{2571E45E-563B-46B7-85F7-2C4DEA0E988B}" presName="vert1" presStyleCnt="0"/>
      <dgm:spPr/>
    </dgm:pt>
    <dgm:pt modelId="{59DBD608-899D-45D8-BB53-0441FDE8343F}" type="pres">
      <dgm:prSet presAssocID="{A73FA5F8-EB91-4E4B-9E95-5709E470D751}" presName="thickLine" presStyleLbl="alignNode1" presStyleIdx="1" presStyleCnt="4"/>
      <dgm:spPr/>
    </dgm:pt>
    <dgm:pt modelId="{2EBB8A1D-4238-4329-BE6D-64F4ED5AB189}" type="pres">
      <dgm:prSet presAssocID="{A73FA5F8-EB91-4E4B-9E95-5709E470D751}" presName="horz1" presStyleCnt="0"/>
      <dgm:spPr/>
    </dgm:pt>
    <dgm:pt modelId="{CC5E18F6-BA63-4634-882E-184BDE9FAA17}" type="pres">
      <dgm:prSet presAssocID="{A73FA5F8-EB91-4E4B-9E95-5709E470D751}" presName="tx1" presStyleLbl="revTx" presStyleIdx="1" presStyleCnt="4"/>
      <dgm:spPr/>
    </dgm:pt>
    <dgm:pt modelId="{B50E5735-F339-4371-A802-39BA9087997A}" type="pres">
      <dgm:prSet presAssocID="{A73FA5F8-EB91-4E4B-9E95-5709E470D751}" presName="vert1" presStyleCnt="0"/>
      <dgm:spPr/>
    </dgm:pt>
    <dgm:pt modelId="{C430D26C-03C4-4FDB-AAAA-B7E3DC5D1BE3}" type="pres">
      <dgm:prSet presAssocID="{72DC13B8-651C-4B4C-AD15-7DC5D37B76C0}" presName="thickLine" presStyleLbl="alignNode1" presStyleIdx="2" presStyleCnt="4"/>
      <dgm:spPr/>
    </dgm:pt>
    <dgm:pt modelId="{7479DCE5-7A74-4827-AB16-F75534B08477}" type="pres">
      <dgm:prSet presAssocID="{72DC13B8-651C-4B4C-AD15-7DC5D37B76C0}" presName="horz1" presStyleCnt="0"/>
      <dgm:spPr/>
    </dgm:pt>
    <dgm:pt modelId="{1FC03CEF-1792-4C5C-885B-617B6C4AF2F5}" type="pres">
      <dgm:prSet presAssocID="{72DC13B8-651C-4B4C-AD15-7DC5D37B76C0}" presName="tx1" presStyleLbl="revTx" presStyleIdx="2" presStyleCnt="4"/>
      <dgm:spPr/>
    </dgm:pt>
    <dgm:pt modelId="{C1444137-9BCF-4657-9907-9D58B351C04A}" type="pres">
      <dgm:prSet presAssocID="{72DC13B8-651C-4B4C-AD15-7DC5D37B76C0}" presName="vert1" presStyleCnt="0"/>
      <dgm:spPr/>
    </dgm:pt>
    <dgm:pt modelId="{00D60061-3DC4-4AED-B0A6-F8831186AF72}" type="pres">
      <dgm:prSet presAssocID="{A2C0E9CB-7A6D-4B7E-8733-7ED3533241DE}" presName="thickLine" presStyleLbl="alignNode1" presStyleIdx="3" presStyleCnt="4"/>
      <dgm:spPr/>
    </dgm:pt>
    <dgm:pt modelId="{83979539-0236-47A1-90DC-34BE93EB20C1}" type="pres">
      <dgm:prSet presAssocID="{A2C0E9CB-7A6D-4B7E-8733-7ED3533241DE}" presName="horz1" presStyleCnt="0"/>
      <dgm:spPr/>
    </dgm:pt>
    <dgm:pt modelId="{F8D2CBC3-58A5-48B6-8877-5926C371BD74}" type="pres">
      <dgm:prSet presAssocID="{A2C0E9CB-7A6D-4B7E-8733-7ED3533241DE}" presName="tx1" presStyleLbl="revTx" presStyleIdx="3" presStyleCnt="4"/>
      <dgm:spPr/>
    </dgm:pt>
    <dgm:pt modelId="{6C4AD083-D0D4-4777-9F31-CD3A7183707A}" type="pres">
      <dgm:prSet presAssocID="{A2C0E9CB-7A6D-4B7E-8733-7ED3533241DE}" presName="vert1" presStyleCnt="0"/>
      <dgm:spPr/>
    </dgm:pt>
  </dgm:ptLst>
  <dgm:cxnLst>
    <dgm:cxn modelId="{8A42741D-4527-45A3-99CC-FB709A244152}" type="presOf" srcId="{2571E45E-563B-46B7-85F7-2C4DEA0E988B}" destId="{3127A3E8-BFF9-4FD4-88EE-A3C304135B25}" srcOrd="0" destOrd="0" presId="urn:microsoft.com/office/officeart/2008/layout/LinedList"/>
    <dgm:cxn modelId="{75466275-47CF-44E9-AE1B-0C1B29A625DC}" srcId="{FC4BF286-0E8A-4516-A6CA-0FA5F35A98E5}" destId="{A73FA5F8-EB91-4E4B-9E95-5709E470D751}" srcOrd="1" destOrd="0" parTransId="{DA56C429-4C24-4A75-A2B8-A76471F0DADB}" sibTransId="{3FBDCCD3-27D4-431B-850C-56C482FC8AB4}"/>
    <dgm:cxn modelId="{4A6AB375-BE28-4819-B247-D07387C39DFC}" type="presOf" srcId="{72DC13B8-651C-4B4C-AD15-7DC5D37B76C0}" destId="{1FC03CEF-1792-4C5C-885B-617B6C4AF2F5}" srcOrd="0" destOrd="0" presId="urn:microsoft.com/office/officeart/2008/layout/LinedList"/>
    <dgm:cxn modelId="{BBB3AB7B-18E1-4470-8B4F-AE2293CF189D}" srcId="{FC4BF286-0E8A-4516-A6CA-0FA5F35A98E5}" destId="{A2C0E9CB-7A6D-4B7E-8733-7ED3533241DE}" srcOrd="3" destOrd="0" parTransId="{9F64EC25-E511-4F5B-8AC0-35AD6D1C645A}" sibTransId="{C8BB27FB-5B5F-4C9F-B629-958958F527C0}"/>
    <dgm:cxn modelId="{FB49D67C-318E-4FAC-A10F-0F28CFC40B60}" type="presOf" srcId="{A2C0E9CB-7A6D-4B7E-8733-7ED3533241DE}" destId="{F8D2CBC3-58A5-48B6-8877-5926C371BD74}" srcOrd="0" destOrd="0" presId="urn:microsoft.com/office/officeart/2008/layout/LinedList"/>
    <dgm:cxn modelId="{64DD39C5-B6B1-4D16-92E4-A1B4D3B25CF7}" srcId="{FC4BF286-0E8A-4516-A6CA-0FA5F35A98E5}" destId="{72DC13B8-651C-4B4C-AD15-7DC5D37B76C0}" srcOrd="2" destOrd="0" parTransId="{E9C7B213-007C-4F5C-9443-8B7274C9B825}" sibTransId="{E829CC91-AF67-4FD6-8604-CEC72E1C8E84}"/>
    <dgm:cxn modelId="{9E92CAC6-EC1B-41D3-8531-2DA7D9990653}" type="presOf" srcId="{A73FA5F8-EB91-4E4B-9E95-5709E470D751}" destId="{CC5E18F6-BA63-4634-882E-184BDE9FAA17}" srcOrd="0" destOrd="0" presId="urn:microsoft.com/office/officeart/2008/layout/LinedList"/>
    <dgm:cxn modelId="{DA33F1C7-BC90-470A-9035-45FB971B1A1F}" srcId="{FC4BF286-0E8A-4516-A6CA-0FA5F35A98E5}" destId="{2571E45E-563B-46B7-85F7-2C4DEA0E988B}" srcOrd="0" destOrd="0" parTransId="{B352816E-87E1-40F0-B710-9199BC909D7F}" sibTransId="{C0B872C4-4DA8-402A-9458-AD7CDDA75383}"/>
    <dgm:cxn modelId="{90EBBFDE-C451-46A3-A94B-C2E58F8D7F36}" type="presOf" srcId="{FC4BF286-0E8A-4516-A6CA-0FA5F35A98E5}" destId="{67AF23DB-8D8B-4FD5-B737-E4ADAC82DA98}" srcOrd="0" destOrd="0" presId="urn:microsoft.com/office/officeart/2008/layout/LinedList"/>
    <dgm:cxn modelId="{A80CBBEB-F347-4DBB-9598-AB6DB9AFE226}" type="presParOf" srcId="{67AF23DB-8D8B-4FD5-B737-E4ADAC82DA98}" destId="{1204C23B-ED2D-4D65-944E-AE0DAF8D064C}" srcOrd="0" destOrd="0" presId="urn:microsoft.com/office/officeart/2008/layout/LinedList"/>
    <dgm:cxn modelId="{CB3C0C5B-0C7A-4B3D-8D6C-B8446578D7C0}" type="presParOf" srcId="{67AF23DB-8D8B-4FD5-B737-E4ADAC82DA98}" destId="{CD50F970-C007-461B-8F4B-A730326DF693}" srcOrd="1" destOrd="0" presId="urn:microsoft.com/office/officeart/2008/layout/LinedList"/>
    <dgm:cxn modelId="{6E7BDADA-3232-4307-AEDB-80CF0F167E16}" type="presParOf" srcId="{CD50F970-C007-461B-8F4B-A730326DF693}" destId="{3127A3E8-BFF9-4FD4-88EE-A3C304135B25}" srcOrd="0" destOrd="0" presId="urn:microsoft.com/office/officeart/2008/layout/LinedList"/>
    <dgm:cxn modelId="{108FC2BC-28CC-410A-95B1-490339F5F1D3}" type="presParOf" srcId="{CD50F970-C007-461B-8F4B-A730326DF693}" destId="{84B21E78-1322-409B-9A72-974DE69E5091}" srcOrd="1" destOrd="0" presId="urn:microsoft.com/office/officeart/2008/layout/LinedList"/>
    <dgm:cxn modelId="{2819EA12-2BC8-412C-A5FC-8631159B171B}" type="presParOf" srcId="{67AF23DB-8D8B-4FD5-B737-E4ADAC82DA98}" destId="{59DBD608-899D-45D8-BB53-0441FDE8343F}" srcOrd="2" destOrd="0" presId="urn:microsoft.com/office/officeart/2008/layout/LinedList"/>
    <dgm:cxn modelId="{8264D136-0BFE-4CC6-8A6F-9AC18FD778D5}" type="presParOf" srcId="{67AF23DB-8D8B-4FD5-B737-E4ADAC82DA98}" destId="{2EBB8A1D-4238-4329-BE6D-64F4ED5AB189}" srcOrd="3" destOrd="0" presId="urn:microsoft.com/office/officeart/2008/layout/LinedList"/>
    <dgm:cxn modelId="{44512B04-CBE9-44B2-8338-A1B8E08BDC78}" type="presParOf" srcId="{2EBB8A1D-4238-4329-BE6D-64F4ED5AB189}" destId="{CC5E18F6-BA63-4634-882E-184BDE9FAA17}" srcOrd="0" destOrd="0" presId="urn:microsoft.com/office/officeart/2008/layout/LinedList"/>
    <dgm:cxn modelId="{252D2067-7E69-4C4B-9E45-772E08A8A716}" type="presParOf" srcId="{2EBB8A1D-4238-4329-BE6D-64F4ED5AB189}" destId="{B50E5735-F339-4371-A802-39BA9087997A}" srcOrd="1" destOrd="0" presId="urn:microsoft.com/office/officeart/2008/layout/LinedList"/>
    <dgm:cxn modelId="{48E42859-C6CD-4C48-B95F-77AC806B6655}" type="presParOf" srcId="{67AF23DB-8D8B-4FD5-B737-E4ADAC82DA98}" destId="{C430D26C-03C4-4FDB-AAAA-B7E3DC5D1BE3}" srcOrd="4" destOrd="0" presId="urn:microsoft.com/office/officeart/2008/layout/LinedList"/>
    <dgm:cxn modelId="{61AC63B7-FDAB-4F5E-AE8F-12BC79677924}" type="presParOf" srcId="{67AF23DB-8D8B-4FD5-B737-E4ADAC82DA98}" destId="{7479DCE5-7A74-4827-AB16-F75534B08477}" srcOrd="5" destOrd="0" presId="urn:microsoft.com/office/officeart/2008/layout/LinedList"/>
    <dgm:cxn modelId="{BEF6689F-5972-4D7D-91D0-B543B3A11346}" type="presParOf" srcId="{7479DCE5-7A74-4827-AB16-F75534B08477}" destId="{1FC03CEF-1792-4C5C-885B-617B6C4AF2F5}" srcOrd="0" destOrd="0" presId="urn:microsoft.com/office/officeart/2008/layout/LinedList"/>
    <dgm:cxn modelId="{B71CC3E0-AE74-42B4-9955-7C937684FDEF}" type="presParOf" srcId="{7479DCE5-7A74-4827-AB16-F75534B08477}" destId="{C1444137-9BCF-4657-9907-9D58B351C04A}" srcOrd="1" destOrd="0" presId="urn:microsoft.com/office/officeart/2008/layout/LinedList"/>
    <dgm:cxn modelId="{B116C3C0-DA8F-4EA2-8A07-0D0FF183E64E}" type="presParOf" srcId="{67AF23DB-8D8B-4FD5-B737-E4ADAC82DA98}" destId="{00D60061-3DC4-4AED-B0A6-F8831186AF72}" srcOrd="6" destOrd="0" presId="urn:microsoft.com/office/officeart/2008/layout/LinedList"/>
    <dgm:cxn modelId="{B2BB3945-308B-429D-AAD2-B34F277B489C}" type="presParOf" srcId="{67AF23DB-8D8B-4FD5-B737-E4ADAC82DA98}" destId="{83979539-0236-47A1-90DC-34BE93EB20C1}" srcOrd="7" destOrd="0" presId="urn:microsoft.com/office/officeart/2008/layout/LinedList"/>
    <dgm:cxn modelId="{3BBBF977-D696-4192-BA37-BD492584B723}" type="presParOf" srcId="{83979539-0236-47A1-90DC-34BE93EB20C1}" destId="{F8D2CBC3-58A5-48B6-8877-5926C371BD74}" srcOrd="0" destOrd="0" presId="urn:microsoft.com/office/officeart/2008/layout/LinedList"/>
    <dgm:cxn modelId="{46BFE2F9-9523-4CA1-A469-576D993089AC}" type="presParOf" srcId="{83979539-0236-47A1-90DC-34BE93EB20C1}" destId="{6C4AD083-D0D4-4777-9F31-CD3A7183707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A5D8A55-582F-4538-B58F-1F8248C0B00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9518CBA-DD57-4C45-82CF-AFB7ACC84757}">
      <dgm:prSet phldrT="[Text]"/>
      <dgm:spPr/>
      <dgm:t>
        <a:bodyPr/>
        <a:lstStyle/>
        <a:p>
          <a:r>
            <a:rPr lang="en-US" dirty="0"/>
            <a:t>SQL DMVs+</a:t>
          </a:r>
        </a:p>
      </dgm:t>
    </dgm:pt>
    <dgm:pt modelId="{965F55AA-5AA0-4942-B5B9-1974272986F4}" type="parTrans" cxnId="{1C591E39-E88A-4D9C-BD4D-B417AF9AFF64}">
      <dgm:prSet/>
      <dgm:spPr/>
      <dgm:t>
        <a:bodyPr/>
        <a:lstStyle/>
        <a:p>
          <a:endParaRPr lang="en-US"/>
        </a:p>
      </dgm:t>
    </dgm:pt>
    <dgm:pt modelId="{29B8F63D-BDD3-4800-94B1-837DFE17A297}" type="sibTrans" cxnId="{1C591E39-E88A-4D9C-BD4D-B417AF9AFF64}">
      <dgm:prSet/>
      <dgm:spPr/>
      <dgm:t>
        <a:bodyPr/>
        <a:lstStyle/>
        <a:p>
          <a:endParaRPr lang="en-US"/>
        </a:p>
      </dgm:t>
    </dgm:pt>
    <dgm:pt modelId="{29FE40BC-6E2B-4EDE-824F-AE197A78FE28}">
      <dgm:prSet phldrT="[Text]"/>
      <dgm:spPr/>
      <dgm:t>
        <a:bodyPr/>
        <a:lstStyle/>
        <a:p>
          <a:r>
            <a:rPr lang="en-US" dirty="0"/>
            <a:t>XEvent</a:t>
          </a:r>
        </a:p>
      </dgm:t>
    </dgm:pt>
    <dgm:pt modelId="{DE205459-E4C2-4D7D-A179-FCBDC0616895}" type="parTrans" cxnId="{13226769-5B99-4A17-8E7D-5F00165307FB}">
      <dgm:prSet/>
      <dgm:spPr/>
      <dgm:t>
        <a:bodyPr/>
        <a:lstStyle/>
        <a:p>
          <a:endParaRPr lang="en-US"/>
        </a:p>
      </dgm:t>
    </dgm:pt>
    <dgm:pt modelId="{AE41D072-A042-403D-B1E4-231F63D66E85}" type="sibTrans" cxnId="{13226769-5B99-4A17-8E7D-5F00165307FB}">
      <dgm:prSet/>
      <dgm:spPr/>
      <dgm:t>
        <a:bodyPr/>
        <a:lstStyle/>
        <a:p>
          <a:endParaRPr lang="en-US"/>
        </a:p>
      </dgm:t>
    </dgm:pt>
    <dgm:pt modelId="{4F42A09E-1641-48BB-8607-25E718535B3C}">
      <dgm:prSet phldrT="[Text]"/>
      <dgm:spPr/>
      <dgm:t>
        <a:bodyPr/>
        <a:lstStyle/>
        <a:p>
          <a:r>
            <a:rPr lang="en-US" dirty="0"/>
            <a:t>Azure Monitor</a:t>
          </a:r>
        </a:p>
      </dgm:t>
    </dgm:pt>
    <dgm:pt modelId="{8A5B61CA-36D2-479C-9643-BFB67089A61C}" type="parTrans" cxnId="{A704C6E1-7AF2-425E-B0F3-5F9E35C0BCD8}">
      <dgm:prSet/>
      <dgm:spPr/>
      <dgm:t>
        <a:bodyPr/>
        <a:lstStyle/>
        <a:p>
          <a:endParaRPr lang="en-US"/>
        </a:p>
      </dgm:t>
    </dgm:pt>
    <dgm:pt modelId="{3C669601-4FA9-4809-88FC-144B27348A26}" type="sibTrans" cxnId="{A704C6E1-7AF2-425E-B0F3-5F9E35C0BCD8}">
      <dgm:prSet/>
      <dgm:spPr/>
      <dgm:t>
        <a:bodyPr/>
        <a:lstStyle/>
        <a:p>
          <a:endParaRPr lang="en-US"/>
        </a:p>
      </dgm:t>
    </dgm:pt>
    <dgm:pt modelId="{F321EE65-E443-421A-AA84-8D6BC81C376E}">
      <dgm:prSet phldrT="[Text]"/>
      <dgm:spPr/>
      <dgm:t>
        <a:bodyPr/>
        <a:lstStyle/>
        <a:p>
          <a:r>
            <a:rPr lang="en-US" dirty="0"/>
            <a:t>SQL QPI Library</a:t>
          </a:r>
        </a:p>
      </dgm:t>
    </dgm:pt>
    <dgm:pt modelId="{7D7F13F2-54AE-4DE2-9BB1-2391887A8236}" type="parTrans" cxnId="{7F8FAFD8-00F6-497B-8D1C-FF0BCFF424FA}">
      <dgm:prSet/>
      <dgm:spPr/>
      <dgm:t>
        <a:bodyPr/>
        <a:lstStyle/>
        <a:p>
          <a:endParaRPr lang="en-US"/>
        </a:p>
      </dgm:t>
    </dgm:pt>
    <dgm:pt modelId="{27F73695-1211-4E65-A39C-821F4111CBC1}" type="sibTrans" cxnId="{7F8FAFD8-00F6-497B-8D1C-FF0BCFF424FA}">
      <dgm:prSet/>
      <dgm:spPr/>
      <dgm:t>
        <a:bodyPr/>
        <a:lstStyle/>
        <a:p>
          <a:endParaRPr lang="en-US"/>
        </a:p>
      </dgm:t>
    </dgm:pt>
    <dgm:pt modelId="{9AFDD797-0A82-4DDB-9952-4FDBD4A67A2B}">
      <dgm:prSet phldrT="[Text]"/>
      <dgm:spPr/>
      <dgm:t>
        <a:bodyPr/>
        <a:lstStyle/>
        <a:p>
          <a:r>
            <a:rPr lang="en-US" dirty="0"/>
            <a:t>Query Store</a:t>
          </a:r>
        </a:p>
      </dgm:t>
    </dgm:pt>
    <dgm:pt modelId="{CB0992BD-B3E1-44DC-9072-39034FD781FA}" type="parTrans" cxnId="{EC76E190-9119-47E7-BEC2-1FF65A0EEC48}">
      <dgm:prSet/>
      <dgm:spPr/>
      <dgm:t>
        <a:bodyPr/>
        <a:lstStyle/>
        <a:p>
          <a:endParaRPr lang="en-US"/>
        </a:p>
      </dgm:t>
    </dgm:pt>
    <dgm:pt modelId="{99177311-EF19-4577-ADCE-8984246E9B53}" type="sibTrans" cxnId="{EC76E190-9119-47E7-BEC2-1FF65A0EEC48}">
      <dgm:prSet/>
      <dgm:spPr/>
      <dgm:t>
        <a:bodyPr/>
        <a:lstStyle/>
        <a:p>
          <a:endParaRPr lang="en-US"/>
        </a:p>
      </dgm:t>
    </dgm:pt>
    <dgm:pt modelId="{4C5A7160-C9A8-4EC3-BF08-60CEA1B08B42}">
      <dgm:prSet phldrT="[Text]"/>
      <dgm:spPr/>
      <dgm:t>
        <a:bodyPr/>
        <a:lstStyle/>
        <a:p>
          <a:r>
            <a:rPr lang="en-US" dirty="0"/>
            <a:t>Logs</a:t>
          </a:r>
        </a:p>
      </dgm:t>
    </dgm:pt>
    <dgm:pt modelId="{AD6120D5-FC6E-41FA-BBAB-57A43C93E8AC}" type="parTrans" cxnId="{CD025F4B-101B-4B33-9A8E-7106A1DE7FA1}">
      <dgm:prSet/>
      <dgm:spPr/>
      <dgm:t>
        <a:bodyPr/>
        <a:lstStyle/>
        <a:p>
          <a:endParaRPr lang="en-US"/>
        </a:p>
      </dgm:t>
    </dgm:pt>
    <dgm:pt modelId="{AA8A369F-3E0D-4452-9424-A99690262521}" type="sibTrans" cxnId="{CD025F4B-101B-4B33-9A8E-7106A1DE7FA1}">
      <dgm:prSet/>
      <dgm:spPr/>
      <dgm:t>
        <a:bodyPr/>
        <a:lstStyle/>
        <a:p>
          <a:endParaRPr lang="en-US"/>
        </a:p>
      </dgm:t>
    </dgm:pt>
    <dgm:pt modelId="{6BDF8432-2FF9-4C73-BAA1-E9C105C56EA8}">
      <dgm:prSet phldrT="[Text]"/>
      <dgm:spPr/>
      <dgm:t>
        <a:bodyPr/>
        <a:lstStyle/>
        <a:p>
          <a:r>
            <a:rPr lang="en-US" dirty="0"/>
            <a:t>Alerts</a:t>
          </a:r>
        </a:p>
      </dgm:t>
    </dgm:pt>
    <dgm:pt modelId="{55B81653-6B02-42F5-A9E5-0560188B67E5}" type="parTrans" cxnId="{6CDF6B22-A886-477A-89DA-B8D79AA78B4D}">
      <dgm:prSet/>
      <dgm:spPr/>
      <dgm:t>
        <a:bodyPr/>
        <a:lstStyle/>
        <a:p>
          <a:endParaRPr lang="en-US"/>
        </a:p>
      </dgm:t>
    </dgm:pt>
    <dgm:pt modelId="{949F6BCB-B51D-4FB0-8072-6158021CA21B}" type="sibTrans" cxnId="{6CDF6B22-A886-477A-89DA-B8D79AA78B4D}">
      <dgm:prSet/>
      <dgm:spPr/>
      <dgm:t>
        <a:bodyPr/>
        <a:lstStyle/>
        <a:p>
          <a:endParaRPr lang="en-US"/>
        </a:p>
      </dgm:t>
    </dgm:pt>
    <dgm:pt modelId="{7D1043D6-5275-43DC-ACCE-502D7C3DD0AA}" type="pres">
      <dgm:prSet presAssocID="{CA5D8A55-582F-4538-B58F-1F8248C0B00E}" presName="vert0" presStyleCnt="0">
        <dgm:presLayoutVars>
          <dgm:dir/>
          <dgm:animOne val="branch"/>
          <dgm:animLvl val="lvl"/>
        </dgm:presLayoutVars>
      </dgm:prSet>
      <dgm:spPr/>
    </dgm:pt>
    <dgm:pt modelId="{8D0892DC-953E-4CE4-8029-8C76A83AC36F}" type="pres">
      <dgm:prSet presAssocID="{19518CBA-DD57-4C45-82CF-AFB7ACC84757}" presName="thickLine" presStyleLbl="alignNode1" presStyleIdx="0" presStyleCnt="7"/>
      <dgm:spPr/>
    </dgm:pt>
    <dgm:pt modelId="{B8FE92B8-03B4-4D8B-9572-8EB9D9D9C6FA}" type="pres">
      <dgm:prSet presAssocID="{19518CBA-DD57-4C45-82CF-AFB7ACC84757}" presName="horz1" presStyleCnt="0"/>
      <dgm:spPr/>
    </dgm:pt>
    <dgm:pt modelId="{A4336204-5206-4DC5-B5C3-A37ED539FA12}" type="pres">
      <dgm:prSet presAssocID="{19518CBA-DD57-4C45-82CF-AFB7ACC84757}" presName="tx1" presStyleLbl="revTx" presStyleIdx="0" presStyleCnt="7"/>
      <dgm:spPr/>
    </dgm:pt>
    <dgm:pt modelId="{05837119-D782-4A99-9EA6-2B071EDD1A9A}" type="pres">
      <dgm:prSet presAssocID="{19518CBA-DD57-4C45-82CF-AFB7ACC84757}" presName="vert1" presStyleCnt="0"/>
      <dgm:spPr/>
    </dgm:pt>
    <dgm:pt modelId="{C11023A5-4FA8-49FB-9571-CB411CE4A9DC}" type="pres">
      <dgm:prSet presAssocID="{29FE40BC-6E2B-4EDE-824F-AE197A78FE28}" presName="thickLine" presStyleLbl="alignNode1" presStyleIdx="1" presStyleCnt="7"/>
      <dgm:spPr/>
    </dgm:pt>
    <dgm:pt modelId="{7A0020E3-CF48-49F8-86C5-675D703D1952}" type="pres">
      <dgm:prSet presAssocID="{29FE40BC-6E2B-4EDE-824F-AE197A78FE28}" presName="horz1" presStyleCnt="0"/>
      <dgm:spPr/>
    </dgm:pt>
    <dgm:pt modelId="{9829CEE0-B5A3-4F0A-A53A-42B34FA1D9B7}" type="pres">
      <dgm:prSet presAssocID="{29FE40BC-6E2B-4EDE-824F-AE197A78FE28}" presName="tx1" presStyleLbl="revTx" presStyleIdx="1" presStyleCnt="7"/>
      <dgm:spPr/>
    </dgm:pt>
    <dgm:pt modelId="{C1E985AC-D835-4702-93D9-FF3C4788FF02}" type="pres">
      <dgm:prSet presAssocID="{29FE40BC-6E2B-4EDE-824F-AE197A78FE28}" presName="vert1" presStyleCnt="0"/>
      <dgm:spPr/>
    </dgm:pt>
    <dgm:pt modelId="{5C051500-7B58-45E7-8411-2F40DF0D248B}" type="pres">
      <dgm:prSet presAssocID="{F321EE65-E443-421A-AA84-8D6BC81C376E}" presName="thickLine" presStyleLbl="alignNode1" presStyleIdx="2" presStyleCnt="7"/>
      <dgm:spPr/>
    </dgm:pt>
    <dgm:pt modelId="{1C986142-F41C-4E32-8258-95D802A82BF2}" type="pres">
      <dgm:prSet presAssocID="{F321EE65-E443-421A-AA84-8D6BC81C376E}" presName="horz1" presStyleCnt="0"/>
      <dgm:spPr/>
    </dgm:pt>
    <dgm:pt modelId="{7AFDA196-E473-492E-A8DF-AB1D0797CD8A}" type="pres">
      <dgm:prSet presAssocID="{F321EE65-E443-421A-AA84-8D6BC81C376E}" presName="tx1" presStyleLbl="revTx" presStyleIdx="2" presStyleCnt="7"/>
      <dgm:spPr/>
    </dgm:pt>
    <dgm:pt modelId="{EC117CEB-96EC-4873-8857-01C4C1956396}" type="pres">
      <dgm:prSet presAssocID="{F321EE65-E443-421A-AA84-8D6BC81C376E}" presName="vert1" presStyleCnt="0"/>
      <dgm:spPr/>
    </dgm:pt>
    <dgm:pt modelId="{15D8D9E4-5645-49BC-BFCC-7C208B9879BD}" type="pres">
      <dgm:prSet presAssocID="{9AFDD797-0A82-4DDB-9952-4FDBD4A67A2B}" presName="thickLine" presStyleLbl="alignNode1" presStyleIdx="3" presStyleCnt="7"/>
      <dgm:spPr/>
    </dgm:pt>
    <dgm:pt modelId="{740364CD-8E17-4F8B-9CDA-7D819BEF2841}" type="pres">
      <dgm:prSet presAssocID="{9AFDD797-0A82-4DDB-9952-4FDBD4A67A2B}" presName="horz1" presStyleCnt="0"/>
      <dgm:spPr/>
    </dgm:pt>
    <dgm:pt modelId="{7B810923-AF23-4CF3-821A-7AAB5FA1FA07}" type="pres">
      <dgm:prSet presAssocID="{9AFDD797-0A82-4DDB-9952-4FDBD4A67A2B}" presName="tx1" presStyleLbl="revTx" presStyleIdx="3" presStyleCnt="7"/>
      <dgm:spPr/>
    </dgm:pt>
    <dgm:pt modelId="{BA142265-052F-4D90-83DE-FCE269277B8D}" type="pres">
      <dgm:prSet presAssocID="{9AFDD797-0A82-4DDB-9952-4FDBD4A67A2B}" presName="vert1" presStyleCnt="0"/>
      <dgm:spPr/>
    </dgm:pt>
    <dgm:pt modelId="{724E937E-236B-4EEE-B630-B5782E9DFC22}" type="pres">
      <dgm:prSet presAssocID="{4F42A09E-1641-48BB-8607-25E718535B3C}" presName="thickLine" presStyleLbl="alignNode1" presStyleIdx="4" presStyleCnt="7"/>
      <dgm:spPr/>
    </dgm:pt>
    <dgm:pt modelId="{EE2A9E17-7E8C-4823-AD6F-480F7FF7EFD7}" type="pres">
      <dgm:prSet presAssocID="{4F42A09E-1641-48BB-8607-25E718535B3C}" presName="horz1" presStyleCnt="0"/>
      <dgm:spPr/>
    </dgm:pt>
    <dgm:pt modelId="{D2F8F7FF-CDB8-4752-85F3-0AEC7636B663}" type="pres">
      <dgm:prSet presAssocID="{4F42A09E-1641-48BB-8607-25E718535B3C}" presName="tx1" presStyleLbl="revTx" presStyleIdx="4" presStyleCnt="7"/>
      <dgm:spPr/>
    </dgm:pt>
    <dgm:pt modelId="{D7EE3F73-8AE3-45CC-B3BF-8D0EA16F25E9}" type="pres">
      <dgm:prSet presAssocID="{4F42A09E-1641-48BB-8607-25E718535B3C}" presName="vert1" presStyleCnt="0"/>
      <dgm:spPr/>
    </dgm:pt>
    <dgm:pt modelId="{B980BA7D-B460-4AC1-A408-01C556AAFC1C}" type="pres">
      <dgm:prSet presAssocID="{4C5A7160-C9A8-4EC3-BF08-60CEA1B08B42}" presName="thickLine" presStyleLbl="alignNode1" presStyleIdx="5" presStyleCnt="7"/>
      <dgm:spPr/>
    </dgm:pt>
    <dgm:pt modelId="{756026C3-455C-4E81-8B21-C7231E1689E2}" type="pres">
      <dgm:prSet presAssocID="{4C5A7160-C9A8-4EC3-BF08-60CEA1B08B42}" presName="horz1" presStyleCnt="0"/>
      <dgm:spPr/>
    </dgm:pt>
    <dgm:pt modelId="{FF298265-4F8D-49E0-8DCE-8C2438B08F6F}" type="pres">
      <dgm:prSet presAssocID="{4C5A7160-C9A8-4EC3-BF08-60CEA1B08B42}" presName="tx1" presStyleLbl="revTx" presStyleIdx="5" presStyleCnt="7"/>
      <dgm:spPr/>
    </dgm:pt>
    <dgm:pt modelId="{E576861C-4CEB-4C03-A075-70B2298B65EF}" type="pres">
      <dgm:prSet presAssocID="{4C5A7160-C9A8-4EC3-BF08-60CEA1B08B42}" presName="vert1" presStyleCnt="0"/>
      <dgm:spPr/>
    </dgm:pt>
    <dgm:pt modelId="{5B715E4A-380F-4876-A2C1-0F7780AFB0AD}" type="pres">
      <dgm:prSet presAssocID="{6BDF8432-2FF9-4C73-BAA1-E9C105C56EA8}" presName="thickLine" presStyleLbl="alignNode1" presStyleIdx="6" presStyleCnt="7"/>
      <dgm:spPr/>
    </dgm:pt>
    <dgm:pt modelId="{136E5C84-8FE4-46EF-A427-3F505A6D14B3}" type="pres">
      <dgm:prSet presAssocID="{6BDF8432-2FF9-4C73-BAA1-E9C105C56EA8}" presName="horz1" presStyleCnt="0"/>
      <dgm:spPr/>
    </dgm:pt>
    <dgm:pt modelId="{EEB450E6-A9A7-4044-B1E4-AB6B3E7F9AE8}" type="pres">
      <dgm:prSet presAssocID="{6BDF8432-2FF9-4C73-BAA1-E9C105C56EA8}" presName="tx1" presStyleLbl="revTx" presStyleIdx="6" presStyleCnt="7"/>
      <dgm:spPr/>
    </dgm:pt>
    <dgm:pt modelId="{9818321D-6C97-49C0-A7DF-24CE458CD366}" type="pres">
      <dgm:prSet presAssocID="{6BDF8432-2FF9-4C73-BAA1-E9C105C56EA8}" presName="vert1" presStyleCnt="0"/>
      <dgm:spPr/>
    </dgm:pt>
  </dgm:ptLst>
  <dgm:cxnLst>
    <dgm:cxn modelId="{1CAD1E22-B284-4A86-955A-E8FA52DD8998}" type="presOf" srcId="{29FE40BC-6E2B-4EDE-824F-AE197A78FE28}" destId="{9829CEE0-B5A3-4F0A-A53A-42B34FA1D9B7}" srcOrd="0" destOrd="0" presId="urn:microsoft.com/office/officeart/2008/layout/LinedList"/>
    <dgm:cxn modelId="{6CDF6B22-A886-477A-89DA-B8D79AA78B4D}" srcId="{CA5D8A55-582F-4538-B58F-1F8248C0B00E}" destId="{6BDF8432-2FF9-4C73-BAA1-E9C105C56EA8}" srcOrd="6" destOrd="0" parTransId="{55B81653-6B02-42F5-A9E5-0560188B67E5}" sibTransId="{949F6BCB-B51D-4FB0-8072-6158021CA21B}"/>
    <dgm:cxn modelId="{1C591E39-E88A-4D9C-BD4D-B417AF9AFF64}" srcId="{CA5D8A55-582F-4538-B58F-1F8248C0B00E}" destId="{19518CBA-DD57-4C45-82CF-AFB7ACC84757}" srcOrd="0" destOrd="0" parTransId="{965F55AA-5AA0-4942-B5B9-1974272986F4}" sibTransId="{29B8F63D-BDD3-4800-94B1-837DFE17A297}"/>
    <dgm:cxn modelId="{8C393647-FD9A-479A-8775-8623FAADB8DD}" type="presOf" srcId="{19518CBA-DD57-4C45-82CF-AFB7ACC84757}" destId="{A4336204-5206-4DC5-B5C3-A37ED539FA12}" srcOrd="0" destOrd="0" presId="urn:microsoft.com/office/officeart/2008/layout/LinedList"/>
    <dgm:cxn modelId="{13226769-5B99-4A17-8E7D-5F00165307FB}" srcId="{CA5D8A55-582F-4538-B58F-1F8248C0B00E}" destId="{29FE40BC-6E2B-4EDE-824F-AE197A78FE28}" srcOrd="1" destOrd="0" parTransId="{DE205459-E4C2-4D7D-A179-FCBDC0616895}" sibTransId="{AE41D072-A042-403D-B1E4-231F63D66E85}"/>
    <dgm:cxn modelId="{B280276A-51C6-4354-A99A-000D8C5BC374}" type="presOf" srcId="{6BDF8432-2FF9-4C73-BAA1-E9C105C56EA8}" destId="{EEB450E6-A9A7-4044-B1E4-AB6B3E7F9AE8}" srcOrd="0" destOrd="0" presId="urn:microsoft.com/office/officeart/2008/layout/LinedList"/>
    <dgm:cxn modelId="{CD025F4B-101B-4B33-9A8E-7106A1DE7FA1}" srcId="{CA5D8A55-582F-4538-B58F-1F8248C0B00E}" destId="{4C5A7160-C9A8-4EC3-BF08-60CEA1B08B42}" srcOrd="5" destOrd="0" parTransId="{AD6120D5-FC6E-41FA-BBAB-57A43C93E8AC}" sibTransId="{AA8A369F-3E0D-4452-9424-A99690262521}"/>
    <dgm:cxn modelId="{ABA6796B-56BD-42BC-9582-B0EF91E249A3}" type="presOf" srcId="{CA5D8A55-582F-4538-B58F-1F8248C0B00E}" destId="{7D1043D6-5275-43DC-ACCE-502D7C3DD0AA}" srcOrd="0" destOrd="0" presId="urn:microsoft.com/office/officeart/2008/layout/LinedList"/>
    <dgm:cxn modelId="{357A286E-D9A2-4B69-A412-ECE380CC27E6}" type="presOf" srcId="{4C5A7160-C9A8-4EC3-BF08-60CEA1B08B42}" destId="{FF298265-4F8D-49E0-8DCE-8C2438B08F6F}" srcOrd="0" destOrd="0" presId="urn:microsoft.com/office/officeart/2008/layout/LinedList"/>
    <dgm:cxn modelId="{EC76E190-9119-47E7-BEC2-1FF65A0EEC48}" srcId="{CA5D8A55-582F-4538-B58F-1F8248C0B00E}" destId="{9AFDD797-0A82-4DDB-9952-4FDBD4A67A2B}" srcOrd="3" destOrd="0" parTransId="{CB0992BD-B3E1-44DC-9072-39034FD781FA}" sibTransId="{99177311-EF19-4577-ADCE-8984246E9B53}"/>
    <dgm:cxn modelId="{AAB76296-BA5A-4DA9-8D6F-D5785268FED9}" type="presOf" srcId="{9AFDD797-0A82-4DDB-9952-4FDBD4A67A2B}" destId="{7B810923-AF23-4CF3-821A-7AAB5FA1FA07}" srcOrd="0" destOrd="0" presId="urn:microsoft.com/office/officeart/2008/layout/LinedList"/>
    <dgm:cxn modelId="{15467DCA-1B55-490D-AC24-554050E0973D}" type="presOf" srcId="{F321EE65-E443-421A-AA84-8D6BC81C376E}" destId="{7AFDA196-E473-492E-A8DF-AB1D0797CD8A}" srcOrd="0" destOrd="0" presId="urn:microsoft.com/office/officeart/2008/layout/LinedList"/>
    <dgm:cxn modelId="{7F8FAFD8-00F6-497B-8D1C-FF0BCFF424FA}" srcId="{CA5D8A55-582F-4538-B58F-1F8248C0B00E}" destId="{F321EE65-E443-421A-AA84-8D6BC81C376E}" srcOrd="2" destOrd="0" parTransId="{7D7F13F2-54AE-4DE2-9BB1-2391887A8236}" sibTransId="{27F73695-1211-4E65-A39C-821F4111CBC1}"/>
    <dgm:cxn modelId="{A704C6E1-7AF2-425E-B0F3-5F9E35C0BCD8}" srcId="{CA5D8A55-582F-4538-B58F-1F8248C0B00E}" destId="{4F42A09E-1641-48BB-8607-25E718535B3C}" srcOrd="4" destOrd="0" parTransId="{8A5B61CA-36D2-479C-9643-BFB67089A61C}" sibTransId="{3C669601-4FA9-4809-88FC-144B27348A26}"/>
    <dgm:cxn modelId="{E07507E4-141A-4CA9-AEE4-B3598F542E17}" type="presOf" srcId="{4F42A09E-1641-48BB-8607-25E718535B3C}" destId="{D2F8F7FF-CDB8-4752-85F3-0AEC7636B663}" srcOrd="0" destOrd="0" presId="urn:microsoft.com/office/officeart/2008/layout/LinedList"/>
    <dgm:cxn modelId="{32CA81FE-1D74-4E6D-A26E-9B217172C52F}" type="presParOf" srcId="{7D1043D6-5275-43DC-ACCE-502D7C3DD0AA}" destId="{8D0892DC-953E-4CE4-8029-8C76A83AC36F}" srcOrd="0" destOrd="0" presId="urn:microsoft.com/office/officeart/2008/layout/LinedList"/>
    <dgm:cxn modelId="{06D5D1D3-E58C-45DC-8952-C509EA515702}" type="presParOf" srcId="{7D1043D6-5275-43DC-ACCE-502D7C3DD0AA}" destId="{B8FE92B8-03B4-4D8B-9572-8EB9D9D9C6FA}" srcOrd="1" destOrd="0" presId="urn:microsoft.com/office/officeart/2008/layout/LinedList"/>
    <dgm:cxn modelId="{94CEC46A-70FC-4B86-9A96-19CC0CF7AB04}" type="presParOf" srcId="{B8FE92B8-03B4-4D8B-9572-8EB9D9D9C6FA}" destId="{A4336204-5206-4DC5-B5C3-A37ED539FA12}" srcOrd="0" destOrd="0" presId="urn:microsoft.com/office/officeart/2008/layout/LinedList"/>
    <dgm:cxn modelId="{D2BA50E6-002E-466D-8B97-5C693C75739A}" type="presParOf" srcId="{B8FE92B8-03B4-4D8B-9572-8EB9D9D9C6FA}" destId="{05837119-D782-4A99-9EA6-2B071EDD1A9A}" srcOrd="1" destOrd="0" presId="urn:microsoft.com/office/officeart/2008/layout/LinedList"/>
    <dgm:cxn modelId="{18D41B3F-2367-43B2-A39E-6D8A01D898BE}" type="presParOf" srcId="{7D1043D6-5275-43DC-ACCE-502D7C3DD0AA}" destId="{C11023A5-4FA8-49FB-9571-CB411CE4A9DC}" srcOrd="2" destOrd="0" presId="urn:microsoft.com/office/officeart/2008/layout/LinedList"/>
    <dgm:cxn modelId="{82CA79BF-1C4E-465F-BF9B-2F4AF112FF3E}" type="presParOf" srcId="{7D1043D6-5275-43DC-ACCE-502D7C3DD0AA}" destId="{7A0020E3-CF48-49F8-86C5-675D703D1952}" srcOrd="3" destOrd="0" presId="urn:microsoft.com/office/officeart/2008/layout/LinedList"/>
    <dgm:cxn modelId="{35E8D547-F79E-4D9A-8CED-61E73BFEB8A4}" type="presParOf" srcId="{7A0020E3-CF48-49F8-86C5-675D703D1952}" destId="{9829CEE0-B5A3-4F0A-A53A-42B34FA1D9B7}" srcOrd="0" destOrd="0" presId="urn:microsoft.com/office/officeart/2008/layout/LinedList"/>
    <dgm:cxn modelId="{DB581067-DA15-4357-BF81-7EA03B8DA8D6}" type="presParOf" srcId="{7A0020E3-CF48-49F8-86C5-675D703D1952}" destId="{C1E985AC-D835-4702-93D9-FF3C4788FF02}" srcOrd="1" destOrd="0" presId="urn:microsoft.com/office/officeart/2008/layout/LinedList"/>
    <dgm:cxn modelId="{CD7A49C9-2A2B-4879-8F71-45F8F85EEBDF}" type="presParOf" srcId="{7D1043D6-5275-43DC-ACCE-502D7C3DD0AA}" destId="{5C051500-7B58-45E7-8411-2F40DF0D248B}" srcOrd="4" destOrd="0" presId="urn:microsoft.com/office/officeart/2008/layout/LinedList"/>
    <dgm:cxn modelId="{0A8897EC-EF9D-488D-B360-E9A2B5EC3D90}" type="presParOf" srcId="{7D1043D6-5275-43DC-ACCE-502D7C3DD0AA}" destId="{1C986142-F41C-4E32-8258-95D802A82BF2}" srcOrd="5" destOrd="0" presId="urn:microsoft.com/office/officeart/2008/layout/LinedList"/>
    <dgm:cxn modelId="{D5F8200E-E883-4FA0-9E60-84F4B63B6A49}" type="presParOf" srcId="{1C986142-F41C-4E32-8258-95D802A82BF2}" destId="{7AFDA196-E473-492E-A8DF-AB1D0797CD8A}" srcOrd="0" destOrd="0" presId="urn:microsoft.com/office/officeart/2008/layout/LinedList"/>
    <dgm:cxn modelId="{D43F7571-094B-493E-A0EF-0C281267B980}" type="presParOf" srcId="{1C986142-F41C-4E32-8258-95D802A82BF2}" destId="{EC117CEB-96EC-4873-8857-01C4C1956396}" srcOrd="1" destOrd="0" presId="urn:microsoft.com/office/officeart/2008/layout/LinedList"/>
    <dgm:cxn modelId="{84E903D9-1E2D-441F-BAEE-E454260E7677}" type="presParOf" srcId="{7D1043D6-5275-43DC-ACCE-502D7C3DD0AA}" destId="{15D8D9E4-5645-49BC-BFCC-7C208B9879BD}" srcOrd="6" destOrd="0" presId="urn:microsoft.com/office/officeart/2008/layout/LinedList"/>
    <dgm:cxn modelId="{FB748E4E-7D6B-4654-B2D4-70235D394670}" type="presParOf" srcId="{7D1043D6-5275-43DC-ACCE-502D7C3DD0AA}" destId="{740364CD-8E17-4F8B-9CDA-7D819BEF2841}" srcOrd="7" destOrd="0" presId="urn:microsoft.com/office/officeart/2008/layout/LinedList"/>
    <dgm:cxn modelId="{616D1130-F1FA-449C-98FA-0CA1423196AC}" type="presParOf" srcId="{740364CD-8E17-4F8B-9CDA-7D819BEF2841}" destId="{7B810923-AF23-4CF3-821A-7AAB5FA1FA07}" srcOrd="0" destOrd="0" presId="urn:microsoft.com/office/officeart/2008/layout/LinedList"/>
    <dgm:cxn modelId="{B657084D-F367-437F-92E1-2D756745B5BC}" type="presParOf" srcId="{740364CD-8E17-4F8B-9CDA-7D819BEF2841}" destId="{BA142265-052F-4D90-83DE-FCE269277B8D}" srcOrd="1" destOrd="0" presId="urn:microsoft.com/office/officeart/2008/layout/LinedList"/>
    <dgm:cxn modelId="{02DD8A6F-6795-42DF-8169-89B9540D4C08}" type="presParOf" srcId="{7D1043D6-5275-43DC-ACCE-502D7C3DD0AA}" destId="{724E937E-236B-4EEE-B630-B5782E9DFC22}" srcOrd="8" destOrd="0" presId="urn:microsoft.com/office/officeart/2008/layout/LinedList"/>
    <dgm:cxn modelId="{86688497-F157-4DF0-9729-44FC644EAAFA}" type="presParOf" srcId="{7D1043D6-5275-43DC-ACCE-502D7C3DD0AA}" destId="{EE2A9E17-7E8C-4823-AD6F-480F7FF7EFD7}" srcOrd="9" destOrd="0" presId="urn:microsoft.com/office/officeart/2008/layout/LinedList"/>
    <dgm:cxn modelId="{2917C95E-4BC8-499A-903F-F1853E6DE7FC}" type="presParOf" srcId="{EE2A9E17-7E8C-4823-AD6F-480F7FF7EFD7}" destId="{D2F8F7FF-CDB8-4752-85F3-0AEC7636B663}" srcOrd="0" destOrd="0" presId="urn:microsoft.com/office/officeart/2008/layout/LinedList"/>
    <dgm:cxn modelId="{381A57A0-9731-4342-8B08-83B863D1B3BD}" type="presParOf" srcId="{EE2A9E17-7E8C-4823-AD6F-480F7FF7EFD7}" destId="{D7EE3F73-8AE3-45CC-B3BF-8D0EA16F25E9}" srcOrd="1" destOrd="0" presId="urn:microsoft.com/office/officeart/2008/layout/LinedList"/>
    <dgm:cxn modelId="{67419092-0F41-4759-9F26-4B6A61C9B3B6}" type="presParOf" srcId="{7D1043D6-5275-43DC-ACCE-502D7C3DD0AA}" destId="{B980BA7D-B460-4AC1-A408-01C556AAFC1C}" srcOrd="10" destOrd="0" presId="urn:microsoft.com/office/officeart/2008/layout/LinedList"/>
    <dgm:cxn modelId="{FF8906A5-989B-4F72-9A2F-4BA6A8386E0D}" type="presParOf" srcId="{7D1043D6-5275-43DC-ACCE-502D7C3DD0AA}" destId="{756026C3-455C-4E81-8B21-C7231E1689E2}" srcOrd="11" destOrd="0" presId="urn:microsoft.com/office/officeart/2008/layout/LinedList"/>
    <dgm:cxn modelId="{F007A218-0069-4732-987D-8EA699FD9AD4}" type="presParOf" srcId="{756026C3-455C-4E81-8B21-C7231E1689E2}" destId="{FF298265-4F8D-49E0-8DCE-8C2438B08F6F}" srcOrd="0" destOrd="0" presId="urn:microsoft.com/office/officeart/2008/layout/LinedList"/>
    <dgm:cxn modelId="{87CCAFA8-3013-4767-A731-8546A39F88D0}" type="presParOf" srcId="{756026C3-455C-4E81-8B21-C7231E1689E2}" destId="{E576861C-4CEB-4C03-A075-70B2298B65EF}" srcOrd="1" destOrd="0" presId="urn:microsoft.com/office/officeart/2008/layout/LinedList"/>
    <dgm:cxn modelId="{064BD0FB-1E3E-4D91-89E1-8C2C251B7854}" type="presParOf" srcId="{7D1043D6-5275-43DC-ACCE-502D7C3DD0AA}" destId="{5B715E4A-380F-4876-A2C1-0F7780AFB0AD}" srcOrd="12" destOrd="0" presId="urn:microsoft.com/office/officeart/2008/layout/LinedList"/>
    <dgm:cxn modelId="{75625E21-97CA-48EA-BD1A-3C9ED234EB76}" type="presParOf" srcId="{7D1043D6-5275-43DC-ACCE-502D7C3DD0AA}" destId="{136E5C84-8FE4-46EF-A427-3F505A6D14B3}" srcOrd="13" destOrd="0" presId="urn:microsoft.com/office/officeart/2008/layout/LinedList"/>
    <dgm:cxn modelId="{9E20986D-85FE-4BF9-ABFD-6D92E3DE5892}" type="presParOf" srcId="{136E5C84-8FE4-46EF-A427-3F505A6D14B3}" destId="{EEB450E6-A9A7-4044-B1E4-AB6B3E7F9AE8}" srcOrd="0" destOrd="0" presId="urn:microsoft.com/office/officeart/2008/layout/LinedList"/>
    <dgm:cxn modelId="{170DDDA7-B320-4466-A725-A6D1376BB7E8}" type="presParOf" srcId="{136E5C84-8FE4-46EF-A427-3F505A6D14B3}" destId="{9818321D-6C97-49C0-A7DF-24CE458CD36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B7F870-BCE5-42DA-9A01-5FEE75BD2352}"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US"/>
        </a:p>
      </dgm:t>
    </dgm:pt>
    <dgm:pt modelId="{87DC2160-DF4D-4CAD-B015-51EF7307C07A}">
      <dgm:prSet phldrT="[Text]"/>
      <dgm:spPr/>
      <dgm:t>
        <a:bodyPr/>
        <a:lstStyle/>
        <a:p>
          <a:r>
            <a:rPr lang="en-US" dirty="0"/>
            <a:t>Check your resource limits</a:t>
          </a:r>
        </a:p>
      </dgm:t>
    </dgm:pt>
    <dgm:pt modelId="{87EA3A03-3F99-4C59-A70E-0173C1A51D73}" type="parTrans" cxnId="{FD12E1D8-0E20-4CA8-BD85-5027DAB4C382}">
      <dgm:prSet/>
      <dgm:spPr/>
      <dgm:t>
        <a:bodyPr/>
        <a:lstStyle/>
        <a:p>
          <a:endParaRPr lang="en-US"/>
        </a:p>
      </dgm:t>
    </dgm:pt>
    <dgm:pt modelId="{F5A965AE-55F1-4F5B-98CA-A5A90AA1F216}" type="sibTrans" cxnId="{FD12E1D8-0E20-4CA8-BD85-5027DAB4C382}">
      <dgm:prSet/>
      <dgm:spPr/>
      <dgm:t>
        <a:bodyPr/>
        <a:lstStyle/>
        <a:p>
          <a:endParaRPr lang="en-US"/>
        </a:p>
      </dgm:t>
    </dgm:pt>
    <dgm:pt modelId="{59683D51-41FC-46E2-9B82-7B958D8C2A54}">
      <dgm:prSet phldrT="[Text]"/>
      <dgm:spPr/>
      <dgm:t>
        <a:bodyPr/>
        <a:lstStyle/>
        <a:p>
          <a:r>
            <a:rPr lang="en-US" dirty="0"/>
            <a:t>GP tier may need file changes to get I/O performance</a:t>
          </a:r>
        </a:p>
      </dgm:t>
    </dgm:pt>
    <dgm:pt modelId="{B0263DC5-98FA-4425-97AB-B573DDF31C1A}" type="parTrans" cxnId="{8475FF26-CEC1-438E-8472-3D15E4215F5B}">
      <dgm:prSet/>
      <dgm:spPr/>
      <dgm:t>
        <a:bodyPr/>
        <a:lstStyle/>
        <a:p>
          <a:endParaRPr lang="en-US"/>
        </a:p>
      </dgm:t>
    </dgm:pt>
    <dgm:pt modelId="{01BF9AD3-71B5-47B0-A492-ED87A2F2C1AF}" type="sibTrans" cxnId="{8475FF26-CEC1-438E-8472-3D15E4215F5B}">
      <dgm:prSet/>
      <dgm:spPr/>
      <dgm:t>
        <a:bodyPr/>
        <a:lstStyle/>
        <a:p>
          <a:endParaRPr lang="en-US"/>
        </a:p>
      </dgm:t>
    </dgm:pt>
    <dgm:pt modelId="{1EB8CC6D-22FB-47F8-A5E9-FC77351D2511}">
      <dgm:prSet phldrT="[Text]"/>
      <dgm:spPr/>
      <dgm:t>
        <a:bodyPr/>
        <a:lstStyle/>
        <a:p>
          <a:r>
            <a:rPr lang="en-US" dirty="0"/>
            <a:t>Bulk operations may be slower due to full recovery</a:t>
          </a:r>
        </a:p>
      </dgm:t>
    </dgm:pt>
    <dgm:pt modelId="{68045828-D1B1-40D7-96FA-1817542D9856}" type="parTrans" cxnId="{E9A44C68-5B7F-460B-92B7-35AE0D6CA7D8}">
      <dgm:prSet/>
      <dgm:spPr/>
      <dgm:t>
        <a:bodyPr/>
        <a:lstStyle/>
        <a:p>
          <a:endParaRPr lang="en-US"/>
        </a:p>
      </dgm:t>
    </dgm:pt>
    <dgm:pt modelId="{391E5D2F-61A8-4C5E-A31B-559435660FBB}" type="sibTrans" cxnId="{E9A44C68-5B7F-460B-92B7-35AE0D6CA7D8}">
      <dgm:prSet/>
      <dgm:spPr/>
      <dgm:t>
        <a:bodyPr/>
        <a:lstStyle/>
        <a:p>
          <a:endParaRPr lang="en-US"/>
        </a:p>
      </dgm:t>
    </dgm:pt>
    <dgm:pt modelId="{0913FABA-32F8-4802-8D02-546D666B2D2A}">
      <dgm:prSet phldrT="[Text]"/>
      <dgm:spPr/>
      <dgm:t>
        <a:bodyPr/>
        <a:lstStyle/>
        <a:p>
          <a:r>
            <a:rPr lang="en-US" dirty="0"/>
            <a:t>Built-in HADR may affect write workloads</a:t>
          </a:r>
        </a:p>
      </dgm:t>
    </dgm:pt>
    <dgm:pt modelId="{2FBF2951-6084-4EF8-B76F-A61919D2E252}" type="parTrans" cxnId="{EACB4184-5806-4137-BB7E-8332FA53F3F9}">
      <dgm:prSet/>
      <dgm:spPr/>
      <dgm:t>
        <a:bodyPr/>
        <a:lstStyle/>
        <a:p>
          <a:endParaRPr lang="en-US"/>
        </a:p>
      </dgm:t>
    </dgm:pt>
    <dgm:pt modelId="{2FD81561-E50B-490B-B446-0849EE86CCE5}" type="sibTrans" cxnId="{EACB4184-5806-4137-BB7E-8332FA53F3F9}">
      <dgm:prSet/>
      <dgm:spPr/>
      <dgm:t>
        <a:bodyPr/>
        <a:lstStyle/>
        <a:p>
          <a:endParaRPr lang="en-US"/>
        </a:p>
      </dgm:t>
    </dgm:pt>
    <dgm:pt modelId="{ADB6514F-DCC8-4859-B3EF-8B9ECE87D1F4}">
      <dgm:prSet phldrT="[Text]"/>
      <dgm:spPr/>
      <dgm:t>
        <a:bodyPr/>
        <a:lstStyle/>
        <a:p>
          <a:r>
            <a:rPr lang="en-US" dirty="0"/>
            <a:t>Compare “apples to apples”</a:t>
          </a:r>
        </a:p>
      </dgm:t>
    </dgm:pt>
    <dgm:pt modelId="{2C2392DE-CB0D-4206-8513-441D49165D9B}" type="parTrans" cxnId="{6683528A-D595-40B7-B87F-EBC86F83C82F}">
      <dgm:prSet/>
      <dgm:spPr/>
      <dgm:t>
        <a:bodyPr/>
        <a:lstStyle/>
        <a:p>
          <a:endParaRPr lang="en-US"/>
        </a:p>
      </dgm:t>
    </dgm:pt>
    <dgm:pt modelId="{40F237CC-815E-464D-B6AA-8078F9DDD670}" type="sibTrans" cxnId="{6683528A-D595-40B7-B87F-EBC86F83C82F}">
      <dgm:prSet/>
      <dgm:spPr/>
      <dgm:t>
        <a:bodyPr/>
        <a:lstStyle/>
        <a:p>
          <a:endParaRPr lang="en-US"/>
        </a:p>
      </dgm:t>
    </dgm:pt>
    <dgm:pt modelId="{3FA7B30D-7AAE-42C1-B542-CC037A648CB9}">
      <dgm:prSet phldrT="[Text]"/>
      <dgm:spPr/>
      <dgm:t>
        <a:bodyPr/>
        <a:lstStyle/>
        <a:p>
          <a:r>
            <a:rPr lang="en-US" dirty="0"/>
            <a:t>It’s just SQL = Use your normal perf tuning and knowledge</a:t>
          </a:r>
        </a:p>
      </dgm:t>
    </dgm:pt>
    <dgm:pt modelId="{32477426-D270-468E-AE89-E1B636570CCB}" type="parTrans" cxnId="{332EC92C-7470-44EC-A4F0-A1D960387E9E}">
      <dgm:prSet/>
      <dgm:spPr/>
      <dgm:t>
        <a:bodyPr/>
        <a:lstStyle/>
        <a:p>
          <a:endParaRPr lang="en-US"/>
        </a:p>
      </dgm:t>
    </dgm:pt>
    <dgm:pt modelId="{C09D5697-AC7A-41CF-943E-C0DCF961D3C1}" type="sibTrans" cxnId="{332EC92C-7470-44EC-A4F0-A1D960387E9E}">
      <dgm:prSet/>
      <dgm:spPr/>
      <dgm:t>
        <a:bodyPr/>
        <a:lstStyle/>
        <a:p>
          <a:endParaRPr lang="en-US"/>
        </a:p>
      </dgm:t>
    </dgm:pt>
    <dgm:pt modelId="{D71ACDC7-A1CD-46C6-BDD8-90C7A0E75F18}" type="pres">
      <dgm:prSet presAssocID="{E0B7F870-BCE5-42DA-9A01-5FEE75BD2352}" presName="Name0" presStyleCnt="0">
        <dgm:presLayoutVars>
          <dgm:chMax val="7"/>
          <dgm:chPref val="7"/>
          <dgm:dir/>
        </dgm:presLayoutVars>
      </dgm:prSet>
      <dgm:spPr/>
    </dgm:pt>
    <dgm:pt modelId="{21BD9997-3129-4B99-BBEE-64F39DEC43D3}" type="pres">
      <dgm:prSet presAssocID="{E0B7F870-BCE5-42DA-9A01-5FEE75BD2352}" presName="Name1" presStyleCnt="0"/>
      <dgm:spPr/>
    </dgm:pt>
    <dgm:pt modelId="{6A920113-3D73-4AFD-8C31-F26820B2FE98}" type="pres">
      <dgm:prSet presAssocID="{E0B7F870-BCE5-42DA-9A01-5FEE75BD2352}" presName="cycle" presStyleCnt="0"/>
      <dgm:spPr/>
    </dgm:pt>
    <dgm:pt modelId="{AF85BAE9-9738-4A42-A144-6A7D5C075875}" type="pres">
      <dgm:prSet presAssocID="{E0B7F870-BCE5-42DA-9A01-5FEE75BD2352}" presName="srcNode" presStyleLbl="node1" presStyleIdx="0" presStyleCnt="6"/>
      <dgm:spPr/>
    </dgm:pt>
    <dgm:pt modelId="{5B581142-F9BE-4431-B73B-3E5E45455BB2}" type="pres">
      <dgm:prSet presAssocID="{E0B7F870-BCE5-42DA-9A01-5FEE75BD2352}" presName="conn" presStyleLbl="parChTrans1D2" presStyleIdx="0" presStyleCnt="1"/>
      <dgm:spPr/>
    </dgm:pt>
    <dgm:pt modelId="{BDB636CE-C3F3-4C96-9D57-2627B5EFF868}" type="pres">
      <dgm:prSet presAssocID="{E0B7F870-BCE5-42DA-9A01-5FEE75BD2352}" presName="extraNode" presStyleLbl="node1" presStyleIdx="0" presStyleCnt="6"/>
      <dgm:spPr/>
    </dgm:pt>
    <dgm:pt modelId="{5C9D3B65-37C5-407B-94D9-F4ED603D0865}" type="pres">
      <dgm:prSet presAssocID="{E0B7F870-BCE5-42DA-9A01-5FEE75BD2352}" presName="dstNode" presStyleLbl="node1" presStyleIdx="0" presStyleCnt="6"/>
      <dgm:spPr/>
    </dgm:pt>
    <dgm:pt modelId="{EEC3C0FE-71FE-4F57-A84C-C507BF1F0EA1}" type="pres">
      <dgm:prSet presAssocID="{87DC2160-DF4D-4CAD-B015-51EF7307C07A}" presName="text_1" presStyleLbl="node1" presStyleIdx="0" presStyleCnt="6">
        <dgm:presLayoutVars>
          <dgm:bulletEnabled val="1"/>
        </dgm:presLayoutVars>
      </dgm:prSet>
      <dgm:spPr/>
    </dgm:pt>
    <dgm:pt modelId="{28D5EFD5-15ED-4DA1-A0C3-1CBDC0F4BC00}" type="pres">
      <dgm:prSet presAssocID="{87DC2160-DF4D-4CAD-B015-51EF7307C07A}" presName="accent_1" presStyleCnt="0"/>
      <dgm:spPr/>
    </dgm:pt>
    <dgm:pt modelId="{A227C5B0-E6C7-4DF6-9B86-37536A59AD82}" type="pres">
      <dgm:prSet presAssocID="{87DC2160-DF4D-4CAD-B015-51EF7307C07A}" presName="accentRepeatNode" presStyleLbl="solidFgAcc1" presStyleIdx="0" presStyleCnt="6"/>
      <dgm:spPr/>
    </dgm:pt>
    <dgm:pt modelId="{CB1D949C-0A2F-4B07-9982-A7D725CF12B3}" type="pres">
      <dgm:prSet presAssocID="{59683D51-41FC-46E2-9B82-7B958D8C2A54}" presName="text_2" presStyleLbl="node1" presStyleIdx="1" presStyleCnt="6">
        <dgm:presLayoutVars>
          <dgm:bulletEnabled val="1"/>
        </dgm:presLayoutVars>
      </dgm:prSet>
      <dgm:spPr/>
    </dgm:pt>
    <dgm:pt modelId="{DF264605-B632-4D0A-8393-A170B5899103}" type="pres">
      <dgm:prSet presAssocID="{59683D51-41FC-46E2-9B82-7B958D8C2A54}" presName="accent_2" presStyleCnt="0"/>
      <dgm:spPr/>
    </dgm:pt>
    <dgm:pt modelId="{B84BFA13-3862-494C-ABDD-A1E05454835B}" type="pres">
      <dgm:prSet presAssocID="{59683D51-41FC-46E2-9B82-7B958D8C2A54}" presName="accentRepeatNode" presStyleLbl="solidFgAcc1" presStyleIdx="1" presStyleCnt="6"/>
      <dgm:spPr/>
    </dgm:pt>
    <dgm:pt modelId="{17D96058-FCE8-4AEA-A344-AB37D870B559}" type="pres">
      <dgm:prSet presAssocID="{1EB8CC6D-22FB-47F8-A5E9-FC77351D2511}" presName="text_3" presStyleLbl="node1" presStyleIdx="2" presStyleCnt="6">
        <dgm:presLayoutVars>
          <dgm:bulletEnabled val="1"/>
        </dgm:presLayoutVars>
      </dgm:prSet>
      <dgm:spPr/>
    </dgm:pt>
    <dgm:pt modelId="{F65BFF09-63AD-41BE-A0ED-AB1929917BE1}" type="pres">
      <dgm:prSet presAssocID="{1EB8CC6D-22FB-47F8-A5E9-FC77351D2511}" presName="accent_3" presStyleCnt="0"/>
      <dgm:spPr/>
    </dgm:pt>
    <dgm:pt modelId="{4B27B290-00BE-4B61-850E-C19D6EF52C51}" type="pres">
      <dgm:prSet presAssocID="{1EB8CC6D-22FB-47F8-A5E9-FC77351D2511}" presName="accentRepeatNode" presStyleLbl="solidFgAcc1" presStyleIdx="2" presStyleCnt="6"/>
      <dgm:spPr/>
    </dgm:pt>
    <dgm:pt modelId="{5A9E62F4-77FA-4122-8C1F-38CD826EEC8D}" type="pres">
      <dgm:prSet presAssocID="{0913FABA-32F8-4802-8D02-546D666B2D2A}" presName="text_4" presStyleLbl="node1" presStyleIdx="3" presStyleCnt="6">
        <dgm:presLayoutVars>
          <dgm:bulletEnabled val="1"/>
        </dgm:presLayoutVars>
      </dgm:prSet>
      <dgm:spPr/>
    </dgm:pt>
    <dgm:pt modelId="{E7753EB0-A47D-4ADF-9304-B9F815F35913}" type="pres">
      <dgm:prSet presAssocID="{0913FABA-32F8-4802-8D02-546D666B2D2A}" presName="accent_4" presStyleCnt="0"/>
      <dgm:spPr/>
    </dgm:pt>
    <dgm:pt modelId="{A0F34FC5-8A3E-43AA-B2E5-7D2AACB9308F}" type="pres">
      <dgm:prSet presAssocID="{0913FABA-32F8-4802-8D02-546D666B2D2A}" presName="accentRepeatNode" presStyleLbl="solidFgAcc1" presStyleIdx="3" presStyleCnt="6"/>
      <dgm:spPr/>
    </dgm:pt>
    <dgm:pt modelId="{B0FF7F03-86DF-4388-942C-F78D9F6B225B}" type="pres">
      <dgm:prSet presAssocID="{ADB6514F-DCC8-4859-B3EF-8B9ECE87D1F4}" presName="text_5" presStyleLbl="node1" presStyleIdx="4" presStyleCnt="6">
        <dgm:presLayoutVars>
          <dgm:bulletEnabled val="1"/>
        </dgm:presLayoutVars>
      </dgm:prSet>
      <dgm:spPr/>
    </dgm:pt>
    <dgm:pt modelId="{9446F2D0-F351-4EAF-8ED4-5072512B08A1}" type="pres">
      <dgm:prSet presAssocID="{ADB6514F-DCC8-4859-B3EF-8B9ECE87D1F4}" presName="accent_5" presStyleCnt="0"/>
      <dgm:spPr/>
    </dgm:pt>
    <dgm:pt modelId="{001CF057-F8F0-4F1F-B4B6-911302266FA6}" type="pres">
      <dgm:prSet presAssocID="{ADB6514F-DCC8-4859-B3EF-8B9ECE87D1F4}" presName="accentRepeatNode" presStyleLbl="solidFgAcc1" presStyleIdx="4" presStyleCnt="6"/>
      <dgm:spPr/>
    </dgm:pt>
    <dgm:pt modelId="{938C2D05-396F-4892-9823-ED250F27B692}" type="pres">
      <dgm:prSet presAssocID="{3FA7B30D-7AAE-42C1-B542-CC037A648CB9}" presName="text_6" presStyleLbl="node1" presStyleIdx="5" presStyleCnt="6">
        <dgm:presLayoutVars>
          <dgm:bulletEnabled val="1"/>
        </dgm:presLayoutVars>
      </dgm:prSet>
      <dgm:spPr/>
    </dgm:pt>
    <dgm:pt modelId="{96028E99-8A5B-415B-BA44-27B60B476321}" type="pres">
      <dgm:prSet presAssocID="{3FA7B30D-7AAE-42C1-B542-CC037A648CB9}" presName="accent_6" presStyleCnt="0"/>
      <dgm:spPr/>
    </dgm:pt>
    <dgm:pt modelId="{8CEC3AFB-A9DE-4587-8D0D-ADF9710E9E4F}" type="pres">
      <dgm:prSet presAssocID="{3FA7B30D-7AAE-42C1-B542-CC037A648CB9}" presName="accentRepeatNode" presStyleLbl="solidFgAcc1" presStyleIdx="5" presStyleCnt="6"/>
      <dgm:spPr/>
    </dgm:pt>
  </dgm:ptLst>
  <dgm:cxnLst>
    <dgm:cxn modelId="{5003CA16-90A8-4E4E-B04E-5649AE52CF42}" type="presOf" srcId="{F5A965AE-55F1-4F5B-98CA-A5A90AA1F216}" destId="{5B581142-F9BE-4431-B73B-3E5E45455BB2}" srcOrd="0" destOrd="0" presId="urn:microsoft.com/office/officeart/2008/layout/VerticalCurvedList"/>
    <dgm:cxn modelId="{9ABB4222-1894-41A7-90B6-90771E5CD412}" type="presOf" srcId="{59683D51-41FC-46E2-9B82-7B958D8C2A54}" destId="{CB1D949C-0A2F-4B07-9982-A7D725CF12B3}" srcOrd="0" destOrd="0" presId="urn:microsoft.com/office/officeart/2008/layout/VerticalCurvedList"/>
    <dgm:cxn modelId="{8475FF26-CEC1-438E-8472-3D15E4215F5B}" srcId="{E0B7F870-BCE5-42DA-9A01-5FEE75BD2352}" destId="{59683D51-41FC-46E2-9B82-7B958D8C2A54}" srcOrd="1" destOrd="0" parTransId="{B0263DC5-98FA-4425-97AB-B573DDF31C1A}" sibTransId="{01BF9AD3-71B5-47B0-A492-ED87A2F2C1AF}"/>
    <dgm:cxn modelId="{D6C4282A-8AB3-40A6-BF98-2E5AE1CEC217}" type="presOf" srcId="{E0B7F870-BCE5-42DA-9A01-5FEE75BD2352}" destId="{D71ACDC7-A1CD-46C6-BDD8-90C7A0E75F18}" srcOrd="0" destOrd="0" presId="urn:microsoft.com/office/officeart/2008/layout/VerticalCurvedList"/>
    <dgm:cxn modelId="{332EC92C-7470-44EC-A4F0-A1D960387E9E}" srcId="{E0B7F870-BCE5-42DA-9A01-5FEE75BD2352}" destId="{3FA7B30D-7AAE-42C1-B542-CC037A648CB9}" srcOrd="5" destOrd="0" parTransId="{32477426-D270-468E-AE89-E1B636570CCB}" sibTransId="{C09D5697-AC7A-41CF-943E-C0DCF961D3C1}"/>
    <dgm:cxn modelId="{E9A44C68-5B7F-460B-92B7-35AE0D6CA7D8}" srcId="{E0B7F870-BCE5-42DA-9A01-5FEE75BD2352}" destId="{1EB8CC6D-22FB-47F8-A5E9-FC77351D2511}" srcOrd="2" destOrd="0" parTransId="{68045828-D1B1-40D7-96FA-1817542D9856}" sibTransId="{391E5D2F-61A8-4C5E-A31B-559435660FBB}"/>
    <dgm:cxn modelId="{C9C2D956-5D3D-456A-A2DE-93DC35F77ED4}" type="presOf" srcId="{3FA7B30D-7AAE-42C1-B542-CC037A648CB9}" destId="{938C2D05-396F-4892-9823-ED250F27B692}" srcOrd="0" destOrd="0" presId="urn:microsoft.com/office/officeart/2008/layout/VerticalCurvedList"/>
    <dgm:cxn modelId="{EACB4184-5806-4137-BB7E-8332FA53F3F9}" srcId="{E0B7F870-BCE5-42DA-9A01-5FEE75BD2352}" destId="{0913FABA-32F8-4802-8D02-546D666B2D2A}" srcOrd="3" destOrd="0" parTransId="{2FBF2951-6084-4EF8-B76F-A61919D2E252}" sibTransId="{2FD81561-E50B-490B-B446-0849EE86CCE5}"/>
    <dgm:cxn modelId="{6683528A-D595-40B7-B87F-EBC86F83C82F}" srcId="{E0B7F870-BCE5-42DA-9A01-5FEE75BD2352}" destId="{ADB6514F-DCC8-4859-B3EF-8B9ECE87D1F4}" srcOrd="4" destOrd="0" parTransId="{2C2392DE-CB0D-4206-8513-441D49165D9B}" sibTransId="{40F237CC-815E-464D-B6AA-8078F9DDD670}"/>
    <dgm:cxn modelId="{8C32058B-E2E7-4D68-A35E-92B649D1A0C1}" type="presOf" srcId="{1EB8CC6D-22FB-47F8-A5E9-FC77351D2511}" destId="{17D96058-FCE8-4AEA-A344-AB37D870B559}" srcOrd="0" destOrd="0" presId="urn:microsoft.com/office/officeart/2008/layout/VerticalCurvedList"/>
    <dgm:cxn modelId="{159C1D9E-FBAA-4224-9232-55D7ABBC0507}" type="presOf" srcId="{0913FABA-32F8-4802-8D02-546D666B2D2A}" destId="{5A9E62F4-77FA-4122-8C1F-38CD826EEC8D}" srcOrd="0" destOrd="0" presId="urn:microsoft.com/office/officeart/2008/layout/VerticalCurvedList"/>
    <dgm:cxn modelId="{B546F7B9-5E5A-479E-8C23-315C37FE4E90}" type="presOf" srcId="{ADB6514F-DCC8-4859-B3EF-8B9ECE87D1F4}" destId="{B0FF7F03-86DF-4388-942C-F78D9F6B225B}" srcOrd="0" destOrd="0" presId="urn:microsoft.com/office/officeart/2008/layout/VerticalCurvedList"/>
    <dgm:cxn modelId="{FD12E1D8-0E20-4CA8-BD85-5027DAB4C382}" srcId="{E0B7F870-BCE5-42DA-9A01-5FEE75BD2352}" destId="{87DC2160-DF4D-4CAD-B015-51EF7307C07A}" srcOrd="0" destOrd="0" parTransId="{87EA3A03-3F99-4C59-A70E-0173C1A51D73}" sibTransId="{F5A965AE-55F1-4F5B-98CA-A5A90AA1F216}"/>
    <dgm:cxn modelId="{293DA9F2-1A8D-4D88-A1B3-E4BADBF9F974}" type="presOf" srcId="{87DC2160-DF4D-4CAD-B015-51EF7307C07A}" destId="{EEC3C0FE-71FE-4F57-A84C-C507BF1F0EA1}" srcOrd="0" destOrd="0" presId="urn:microsoft.com/office/officeart/2008/layout/VerticalCurvedList"/>
    <dgm:cxn modelId="{FB75F3EA-5648-4575-80C9-6D69AB042D7F}" type="presParOf" srcId="{D71ACDC7-A1CD-46C6-BDD8-90C7A0E75F18}" destId="{21BD9997-3129-4B99-BBEE-64F39DEC43D3}" srcOrd="0" destOrd="0" presId="urn:microsoft.com/office/officeart/2008/layout/VerticalCurvedList"/>
    <dgm:cxn modelId="{896EB509-3041-4A08-B20E-ACA17194D5AD}" type="presParOf" srcId="{21BD9997-3129-4B99-BBEE-64F39DEC43D3}" destId="{6A920113-3D73-4AFD-8C31-F26820B2FE98}" srcOrd="0" destOrd="0" presId="urn:microsoft.com/office/officeart/2008/layout/VerticalCurvedList"/>
    <dgm:cxn modelId="{9E576BA9-E2DF-42CD-B896-683B1B7FBCF7}" type="presParOf" srcId="{6A920113-3D73-4AFD-8C31-F26820B2FE98}" destId="{AF85BAE9-9738-4A42-A144-6A7D5C075875}" srcOrd="0" destOrd="0" presId="urn:microsoft.com/office/officeart/2008/layout/VerticalCurvedList"/>
    <dgm:cxn modelId="{8A5CEB55-1F5E-4130-93D3-72DF7212E96F}" type="presParOf" srcId="{6A920113-3D73-4AFD-8C31-F26820B2FE98}" destId="{5B581142-F9BE-4431-B73B-3E5E45455BB2}" srcOrd="1" destOrd="0" presId="urn:microsoft.com/office/officeart/2008/layout/VerticalCurvedList"/>
    <dgm:cxn modelId="{37ACD0A8-5602-4DC8-9432-EC4071DF3C05}" type="presParOf" srcId="{6A920113-3D73-4AFD-8C31-F26820B2FE98}" destId="{BDB636CE-C3F3-4C96-9D57-2627B5EFF868}" srcOrd="2" destOrd="0" presId="urn:microsoft.com/office/officeart/2008/layout/VerticalCurvedList"/>
    <dgm:cxn modelId="{5BDC16FC-63D3-4297-9BDB-49B3680BB0F4}" type="presParOf" srcId="{6A920113-3D73-4AFD-8C31-F26820B2FE98}" destId="{5C9D3B65-37C5-407B-94D9-F4ED603D0865}" srcOrd="3" destOrd="0" presId="urn:microsoft.com/office/officeart/2008/layout/VerticalCurvedList"/>
    <dgm:cxn modelId="{CCE18C56-F29E-42DE-B8C8-F0972D411F05}" type="presParOf" srcId="{21BD9997-3129-4B99-BBEE-64F39DEC43D3}" destId="{EEC3C0FE-71FE-4F57-A84C-C507BF1F0EA1}" srcOrd="1" destOrd="0" presId="urn:microsoft.com/office/officeart/2008/layout/VerticalCurvedList"/>
    <dgm:cxn modelId="{C1956A46-2422-43D2-B7AC-BF37B44AFA3A}" type="presParOf" srcId="{21BD9997-3129-4B99-BBEE-64F39DEC43D3}" destId="{28D5EFD5-15ED-4DA1-A0C3-1CBDC0F4BC00}" srcOrd="2" destOrd="0" presId="urn:microsoft.com/office/officeart/2008/layout/VerticalCurvedList"/>
    <dgm:cxn modelId="{08361F00-87D1-4A77-9769-3941B1876C1B}" type="presParOf" srcId="{28D5EFD5-15ED-4DA1-A0C3-1CBDC0F4BC00}" destId="{A227C5B0-E6C7-4DF6-9B86-37536A59AD82}" srcOrd="0" destOrd="0" presId="urn:microsoft.com/office/officeart/2008/layout/VerticalCurvedList"/>
    <dgm:cxn modelId="{1CCC62FE-F1D1-49A9-8A4E-6B0F60582D77}" type="presParOf" srcId="{21BD9997-3129-4B99-BBEE-64F39DEC43D3}" destId="{CB1D949C-0A2F-4B07-9982-A7D725CF12B3}" srcOrd="3" destOrd="0" presId="urn:microsoft.com/office/officeart/2008/layout/VerticalCurvedList"/>
    <dgm:cxn modelId="{FEE32FD0-D94C-4B01-AC81-12F71D652066}" type="presParOf" srcId="{21BD9997-3129-4B99-BBEE-64F39DEC43D3}" destId="{DF264605-B632-4D0A-8393-A170B5899103}" srcOrd="4" destOrd="0" presId="urn:microsoft.com/office/officeart/2008/layout/VerticalCurvedList"/>
    <dgm:cxn modelId="{69A9722B-D22D-497F-9213-5DF6D8618C71}" type="presParOf" srcId="{DF264605-B632-4D0A-8393-A170B5899103}" destId="{B84BFA13-3862-494C-ABDD-A1E05454835B}" srcOrd="0" destOrd="0" presId="urn:microsoft.com/office/officeart/2008/layout/VerticalCurvedList"/>
    <dgm:cxn modelId="{BAC11905-A309-49B7-ADE1-EE6F3A08D61F}" type="presParOf" srcId="{21BD9997-3129-4B99-BBEE-64F39DEC43D3}" destId="{17D96058-FCE8-4AEA-A344-AB37D870B559}" srcOrd="5" destOrd="0" presId="urn:microsoft.com/office/officeart/2008/layout/VerticalCurvedList"/>
    <dgm:cxn modelId="{21DEC16A-3F09-45F1-9E3F-46CEBD460CB0}" type="presParOf" srcId="{21BD9997-3129-4B99-BBEE-64F39DEC43D3}" destId="{F65BFF09-63AD-41BE-A0ED-AB1929917BE1}" srcOrd="6" destOrd="0" presId="urn:microsoft.com/office/officeart/2008/layout/VerticalCurvedList"/>
    <dgm:cxn modelId="{3F50D0BD-095F-4380-A9A7-90EC5F04C567}" type="presParOf" srcId="{F65BFF09-63AD-41BE-A0ED-AB1929917BE1}" destId="{4B27B290-00BE-4B61-850E-C19D6EF52C51}" srcOrd="0" destOrd="0" presId="urn:microsoft.com/office/officeart/2008/layout/VerticalCurvedList"/>
    <dgm:cxn modelId="{2A5898DF-FE2F-4E62-AD7D-6BE03DAAFBA3}" type="presParOf" srcId="{21BD9997-3129-4B99-BBEE-64F39DEC43D3}" destId="{5A9E62F4-77FA-4122-8C1F-38CD826EEC8D}" srcOrd="7" destOrd="0" presId="urn:microsoft.com/office/officeart/2008/layout/VerticalCurvedList"/>
    <dgm:cxn modelId="{D14C5B20-5043-439C-B45B-B654FDF2EB6D}" type="presParOf" srcId="{21BD9997-3129-4B99-BBEE-64F39DEC43D3}" destId="{E7753EB0-A47D-4ADF-9304-B9F815F35913}" srcOrd="8" destOrd="0" presId="urn:microsoft.com/office/officeart/2008/layout/VerticalCurvedList"/>
    <dgm:cxn modelId="{2617B20B-C5F9-4435-98DD-067E7D67899F}" type="presParOf" srcId="{E7753EB0-A47D-4ADF-9304-B9F815F35913}" destId="{A0F34FC5-8A3E-43AA-B2E5-7D2AACB9308F}" srcOrd="0" destOrd="0" presId="urn:microsoft.com/office/officeart/2008/layout/VerticalCurvedList"/>
    <dgm:cxn modelId="{CF756C10-0C13-4BFD-AD52-320FC2472FCF}" type="presParOf" srcId="{21BD9997-3129-4B99-BBEE-64F39DEC43D3}" destId="{B0FF7F03-86DF-4388-942C-F78D9F6B225B}" srcOrd="9" destOrd="0" presId="urn:microsoft.com/office/officeart/2008/layout/VerticalCurvedList"/>
    <dgm:cxn modelId="{D8B897F0-8A74-478A-B6E2-6241594CB901}" type="presParOf" srcId="{21BD9997-3129-4B99-BBEE-64F39DEC43D3}" destId="{9446F2D0-F351-4EAF-8ED4-5072512B08A1}" srcOrd="10" destOrd="0" presId="urn:microsoft.com/office/officeart/2008/layout/VerticalCurvedList"/>
    <dgm:cxn modelId="{CE6F9510-2EBB-4B70-A81E-80AA15C0B836}" type="presParOf" srcId="{9446F2D0-F351-4EAF-8ED4-5072512B08A1}" destId="{001CF057-F8F0-4F1F-B4B6-911302266FA6}" srcOrd="0" destOrd="0" presId="urn:microsoft.com/office/officeart/2008/layout/VerticalCurvedList"/>
    <dgm:cxn modelId="{A135A03F-9239-48FA-AF69-E6F8A26C23CE}" type="presParOf" srcId="{21BD9997-3129-4B99-BBEE-64F39DEC43D3}" destId="{938C2D05-396F-4892-9823-ED250F27B692}" srcOrd="11" destOrd="0" presId="urn:microsoft.com/office/officeart/2008/layout/VerticalCurvedList"/>
    <dgm:cxn modelId="{9460DAAE-2D9D-4C70-BBE2-7AF20291D589}" type="presParOf" srcId="{21BD9997-3129-4B99-BBEE-64F39DEC43D3}" destId="{96028E99-8A5B-415B-BA44-27B60B476321}" srcOrd="12" destOrd="0" presId="urn:microsoft.com/office/officeart/2008/layout/VerticalCurvedList"/>
    <dgm:cxn modelId="{320C5BB6-4139-4E3A-9462-87B560279EF3}" type="presParOf" srcId="{96028E99-8A5B-415B-BA44-27B60B476321}" destId="{8CEC3AFB-A9DE-4587-8D0D-ADF9710E9E4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BEBFEF1-5B2B-45FB-85BC-088B660EF42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E164DAA-A0A2-4570-B1C2-955E26ED3FB2}">
      <dgm:prSet/>
      <dgm:spPr/>
      <dgm:t>
        <a:bodyPr/>
        <a:lstStyle/>
        <a:p>
          <a:r>
            <a:rPr lang="en-US" dirty="0"/>
            <a:t>Managed Databases</a:t>
          </a:r>
        </a:p>
      </dgm:t>
    </dgm:pt>
    <dgm:pt modelId="{BA26D834-F0EA-4C05-A808-4F244DBD23E9}" type="parTrans" cxnId="{E2EAEE21-3030-4100-8829-66CD4811164C}">
      <dgm:prSet/>
      <dgm:spPr/>
      <dgm:t>
        <a:bodyPr/>
        <a:lstStyle/>
        <a:p>
          <a:endParaRPr lang="en-US"/>
        </a:p>
      </dgm:t>
    </dgm:pt>
    <dgm:pt modelId="{727DE604-7380-4B4C-8AE1-1B6134871428}" type="sibTrans" cxnId="{E2EAEE21-3030-4100-8829-66CD4811164C}">
      <dgm:prSet/>
      <dgm:spPr/>
      <dgm:t>
        <a:bodyPr/>
        <a:lstStyle/>
        <a:p>
          <a:endParaRPr lang="en-US"/>
        </a:p>
      </dgm:t>
    </dgm:pt>
    <dgm:pt modelId="{D123DC73-2B1F-45AD-B045-6A746840396F}">
      <dgm:prSet/>
      <dgm:spPr/>
      <dgm:t>
        <a:bodyPr/>
        <a:lstStyle/>
        <a:p>
          <a:r>
            <a:rPr lang="en-US" dirty="0"/>
            <a:t>Creating a database may take a bit longer</a:t>
          </a:r>
        </a:p>
      </dgm:t>
    </dgm:pt>
    <dgm:pt modelId="{0A58B781-0186-4458-9911-1D2F0353E105}" type="parTrans" cxnId="{65BE4701-3CB1-4470-AF61-E8D20898D3BD}">
      <dgm:prSet/>
      <dgm:spPr/>
      <dgm:t>
        <a:bodyPr/>
        <a:lstStyle/>
        <a:p>
          <a:endParaRPr lang="en-US"/>
        </a:p>
      </dgm:t>
    </dgm:pt>
    <dgm:pt modelId="{C9D0CFAF-3CD3-4FAD-9C5C-254A00D32E0B}" type="sibTrans" cxnId="{65BE4701-3CB1-4470-AF61-E8D20898D3BD}">
      <dgm:prSet/>
      <dgm:spPr/>
      <dgm:t>
        <a:bodyPr/>
        <a:lstStyle/>
        <a:p>
          <a:endParaRPr lang="en-US"/>
        </a:p>
      </dgm:t>
    </dgm:pt>
    <dgm:pt modelId="{C5DCA35D-5A8F-43C9-9F87-F71E52763F31}">
      <dgm:prSet/>
      <dgm:spPr/>
      <dgm:t>
        <a:bodyPr/>
        <a:lstStyle/>
        <a:p>
          <a:r>
            <a:rPr lang="en-US" dirty="0"/>
            <a:t>Dropping a database kicks off a </a:t>
          </a:r>
          <a:r>
            <a:rPr lang="en-US" dirty="0" err="1"/>
            <a:t>tlog</a:t>
          </a:r>
          <a:r>
            <a:rPr lang="en-US" dirty="0"/>
            <a:t> backup first</a:t>
          </a:r>
        </a:p>
      </dgm:t>
    </dgm:pt>
    <dgm:pt modelId="{23946D6F-9973-4234-9B60-15AC2CF74BEC}" type="parTrans" cxnId="{597C79A4-444C-48A2-8F5C-FADAF0C2F2CF}">
      <dgm:prSet/>
      <dgm:spPr/>
      <dgm:t>
        <a:bodyPr/>
        <a:lstStyle/>
        <a:p>
          <a:endParaRPr lang="en-US"/>
        </a:p>
      </dgm:t>
    </dgm:pt>
    <dgm:pt modelId="{980BC227-CE31-448D-A59A-A9E69C7395E9}" type="sibTrans" cxnId="{597C79A4-444C-48A2-8F5C-FADAF0C2F2CF}">
      <dgm:prSet/>
      <dgm:spPr/>
      <dgm:t>
        <a:bodyPr/>
        <a:lstStyle/>
        <a:p>
          <a:endParaRPr lang="en-US"/>
        </a:p>
      </dgm:t>
    </dgm:pt>
    <dgm:pt modelId="{6B57BCEC-729E-4FAB-AE8F-64B2A6050F9C}">
      <dgm:prSet/>
      <dgm:spPr/>
      <dgm:t>
        <a:bodyPr/>
        <a:lstStyle/>
        <a:p>
          <a:r>
            <a:rPr lang="en-US" dirty="0">
              <a:hlinkClick xmlns:r="http://schemas.openxmlformats.org/officeDocument/2006/relationships" r:id="rId1"/>
            </a:rPr>
            <a:t>Management Operations</a:t>
          </a:r>
          <a:endParaRPr lang="en-US" dirty="0"/>
        </a:p>
      </dgm:t>
    </dgm:pt>
    <dgm:pt modelId="{49C1F72B-0C59-461D-A0F9-A3EDAB981C09}" type="parTrans" cxnId="{53348A3E-150F-42AA-AE67-A4A33FE35E89}">
      <dgm:prSet/>
      <dgm:spPr/>
      <dgm:t>
        <a:bodyPr/>
        <a:lstStyle/>
        <a:p>
          <a:endParaRPr lang="en-US"/>
        </a:p>
      </dgm:t>
    </dgm:pt>
    <dgm:pt modelId="{E9C08CB5-0CEA-4CA5-AC18-7B1853F9B6BE}" type="sibTrans" cxnId="{53348A3E-150F-42AA-AE67-A4A33FE35E89}">
      <dgm:prSet/>
      <dgm:spPr/>
      <dgm:t>
        <a:bodyPr/>
        <a:lstStyle/>
        <a:p>
          <a:endParaRPr lang="en-US"/>
        </a:p>
      </dgm:t>
    </dgm:pt>
    <dgm:pt modelId="{A311F0B8-E85E-48E2-9C94-C6E5C67BD16B}">
      <dgm:prSet/>
      <dgm:spPr/>
      <dgm:t>
        <a:bodyPr/>
        <a:lstStyle/>
        <a:p>
          <a:r>
            <a:rPr lang="en-US"/>
            <a:t>Changing service tiers and hardware generation</a:t>
          </a:r>
        </a:p>
      </dgm:t>
    </dgm:pt>
    <dgm:pt modelId="{B44FC3B3-8164-4D5F-A3AE-5C08FAADF7B6}" type="parTrans" cxnId="{37E56884-A7C5-4692-B5AF-45440629CAB6}">
      <dgm:prSet/>
      <dgm:spPr/>
      <dgm:t>
        <a:bodyPr/>
        <a:lstStyle/>
        <a:p>
          <a:endParaRPr lang="en-US"/>
        </a:p>
      </dgm:t>
    </dgm:pt>
    <dgm:pt modelId="{9A14293C-058B-495F-B5BB-84A71854C4E1}" type="sibTrans" cxnId="{37E56884-A7C5-4692-B5AF-45440629CAB6}">
      <dgm:prSet/>
      <dgm:spPr/>
      <dgm:t>
        <a:bodyPr/>
        <a:lstStyle/>
        <a:p>
          <a:endParaRPr lang="en-US"/>
        </a:p>
      </dgm:t>
    </dgm:pt>
    <dgm:pt modelId="{0A97C928-133C-4932-BE16-5D4C6F9F3411}">
      <dgm:prSet/>
      <dgm:spPr/>
      <dgm:t>
        <a:bodyPr/>
        <a:lstStyle/>
        <a:p>
          <a:r>
            <a:rPr lang="en-US" dirty="0"/>
            <a:t>Scaling Compute</a:t>
          </a:r>
        </a:p>
      </dgm:t>
    </dgm:pt>
    <dgm:pt modelId="{CBB56FC5-BEFB-442E-A66D-2A764CCAA008}" type="parTrans" cxnId="{D3EC15D9-3E80-4075-B8CF-2BFC871D88C0}">
      <dgm:prSet/>
      <dgm:spPr/>
      <dgm:t>
        <a:bodyPr/>
        <a:lstStyle/>
        <a:p>
          <a:endParaRPr lang="en-US"/>
        </a:p>
      </dgm:t>
    </dgm:pt>
    <dgm:pt modelId="{CDEF38E5-7D2E-4BDB-946E-B34EB7D8FE12}" type="sibTrans" cxnId="{D3EC15D9-3E80-4075-B8CF-2BFC871D88C0}">
      <dgm:prSet/>
      <dgm:spPr/>
      <dgm:t>
        <a:bodyPr/>
        <a:lstStyle/>
        <a:p>
          <a:endParaRPr lang="en-US"/>
        </a:p>
      </dgm:t>
    </dgm:pt>
    <dgm:pt modelId="{717F0D4A-7CFF-455C-9FDC-904783F70C5C}">
      <dgm:prSet/>
      <dgm:spPr/>
      <dgm:t>
        <a:bodyPr/>
        <a:lstStyle/>
        <a:p>
          <a:r>
            <a:rPr lang="en-US"/>
            <a:t>Changing Storage</a:t>
          </a:r>
        </a:p>
      </dgm:t>
    </dgm:pt>
    <dgm:pt modelId="{A394C859-B2F7-49BF-A5A3-5A23B185B815}" type="parTrans" cxnId="{5C1C352B-AA62-4FB8-BFD0-476792D9AED3}">
      <dgm:prSet/>
      <dgm:spPr/>
      <dgm:t>
        <a:bodyPr/>
        <a:lstStyle/>
        <a:p>
          <a:endParaRPr lang="en-US"/>
        </a:p>
      </dgm:t>
    </dgm:pt>
    <dgm:pt modelId="{BB52BD71-834B-4EA4-8C7C-EE59B6BC4A37}" type="sibTrans" cxnId="{5C1C352B-AA62-4FB8-BFD0-476792D9AED3}">
      <dgm:prSet/>
      <dgm:spPr/>
      <dgm:t>
        <a:bodyPr/>
        <a:lstStyle/>
        <a:p>
          <a:endParaRPr lang="en-US"/>
        </a:p>
      </dgm:t>
    </dgm:pt>
    <dgm:pt modelId="{F677FB99-3138-4229-9D33-AC57045D28BD}">
      <dgm:prSet/>
      <dgm:spPr/>
      <dgm:t>
        <a:bodyPr/>
        <a:lstStyle/>
        <a:p>
          <a:r>
            <a:rPr lang="en-US" dirty="0"/>
            <a:t>Moving a Managed Instance or Database</a:t>
          </a:r>
        </a:p>
      </dgm:t>
    </dgm:pt>
    <dgm:pt modelId="{420CDABC-0DDE-4D3A-BD77-894B2CB12109}" type="parTrans" cxnId="{D8B20A13-6B73-4E09-8B9F-3B39972A889B}">
      <dgm:prSet/>
      <dgm:spPr/>
      <dgm:t>
        <a:bodyPr/>
        <a:lstStyle/>
        <a:p>
          <a:endParaRPr lang="en-US"/>
        </a:p>
      </dgm:t>
    </dgm:pt>
    <dgm:pt modelId="{EF79145A-B1B5-4685-821B-1328E5194D5A}" type="sibTrans" cxnId="{D8B20A13-6B73-4E09-8B9F-3B39972A889B}">
      <dgm:prSet/>
      <dgm:spPr/>
      <dgm:t>
        <a:bodyPr/>
        <a:lstStyle/>
        <a:p>
          <a:endParaRPr lang="en-US"/>
        </a:p>
      </dgm:t>
    </dgm:pt>
    <dgm:pt modelId="{B82D6D96-BEEC-421D-A4D7-6ACE7F5E387B}">
      <dgm:prSet/>
      <dgm:spPr/>
      <dgm:t>
        <a:bodyPr/>
        <a:lstStyle/>
        <a:p>
          <a:r>
            <a:rPr lang="en-US" dirty="0"/>
            <a:t>Maintenance Windows and Notifications</a:t>
          </a:r>
        </a:p>
      </dgm:t>
    </dgm:pt>
    <dgm:pt modelId="{A0067E93-6E97-418A-8184-507BCF0F1E23}" type="parTrans" cxnId="{40C11667-705B-4A88-8FA4-359C492969CB}">
      <dgm:prSet/>
      <dgm:spPr/>
      <dgm:t>
        <a:bodyPr/>
        <a:lstStyle/>
        <a:p>
          <a:endParaRPr lang="en-US"/>
        </a:p>
      </dgm:t>
    </dgm:pt>
    <dgm:pt modelId="{CAAA35F4-45EB-4EFF-A172-9AE3D929B960}" type="sibTrans" cxnId="{40C11667-705B-4A88-8FA4-359C492969CB}">
      <dgm:prSet/>
      <dgm:spPr/>
      <dgm:t>
        <a:bodyPr/>
        <a:lstStyle/>
        <a:p>
          <a:endParaRPr lang="en-US"/>
        </a:p>
      </dgm:t>
    </dgm:pt>
    <dgm:pt modelId="{706D5BFC-7FE9-4E58-9367-AF5015A3640F}">
      <dgm:prSet/>
      <dgm:spPr/>
      <dgm:t>
        <a:bodyPr/>
        <a:lstStyle/>
        <a:p>
          <a:r>
            <a:rPr lang="en-US" dirty="0"/>
            <a:t>Starting and Stopping</a:t>
          </a:r>
        </a:p>
      </dgm:t>
    </dgm:pt>
    <dgm:pt modelId="{ED807629-9C72-4898-AF93-33AC9BA6E741}" type="parTrans" cxnId="{9D40F68C-FE09-4BE5-BC88-B4268B91447B}">
      <dgm:prSet/>
      <dgm:spPr/>
      <dgm:t>
        <a:bodyPr/>
        <a:lstStyle/>
        <a:p>
          <a:endParaRPr lang="en-US"/>
        </a:p>
      </dgm:t>
    </dgm:pt>
    <dgm:pt modelId="{76522916-0E79-4935-B9BB-9A1443793F61}" type="sibTrans" cxnId="{9D40F68C-FE09-4BE5-BC88-B4268B91447B}">
      <dgm:prSet/>
      <dgm:spPr/>
      <dgm:t>
        <a:bodyPr/>
        <a:lstStyle/>
        <a:p>
          <a:endParaRPr lang="en-US"/>
        </a:p>
      </dgm:t>
    </dgm:pt>
    <dgm:pt modelId="{3D1C323A-EC9C-4F56-AB95-DE6BBBE67A5D}">
      <dgm:prSet/>
      <dgm:spPr/>
      <dgm:t>
        <a:bodyPr/>
        <a:lstStyle/>
        <a:p>
          <a:r>
            <a:rPr lang="en-US"/>
            <a:t>Managing Storage</a:t>
          </a:r>
        </a:p>
      </dgm:t>
    </dgm:pt>
    <dgm:pt modelId="{A87BA336-377B-41E2-9724-556703E6E49C}" type="parTrans" cxnId="{9DB1F70B-B948-4AA7-85B4-AA21F84B2F17}">
      <dgm:prSet/>
      <dgm:spPr/>
      <dgm:t>
        <a:bodyPr/>
        <a:lstStyle/>
        <a:p>
          <a:endParaRPr lang="en-US"/>
        </a:p>
      </dgm:t>
    </dgm:pt>
    <dgm:pt modelId="{40229BC1-A54B-4AB1-8158-4C700A2B99F6}" type="sibTrans" cxnId="{9DB1F70B-B948-4AA7-85B4-AA21F84B2F17}">
      <dgm:prSet/>
      <dgm:spPr/>
      <dgm:t>
        <a:bodyPr/>
        <a:lstStyle/>
        <a:p>
          <a:endParaRPr lang="en-US"/>
        </a:p>
      </dgm:t>
    </dgm:pt>
    <dgm:pt modelId="{97D832E8-12DA-45CD-B0E8-DB5B889F4D71}">
      <dgm:prSet/>
      <dgm:spPr/>
      <dgm:t>
        <a:bodyPr/>
        <a:lstStyle/>
        <a:p>
          <a:r>
            <a:rPr lang="en-US"/>
            <a:t>No autogrow</a:t>
          </a:r>
        </a:p>
      </dgm:t>
    </dgm:pt>
    <dgm:pt modelId="{84666F02-9406-4547-A32A-1676221F92C0}" type="parTrans" cxnId="{E5E06B99-4DC0-47B4-989B-9AFE84560D6D}">
      <dgm:prSet/>
      <dgm:spPr/>
      <dgm:t>
        <a:bodyPr/>
        <a:lstStyle/>
        <a:p>
          <a:endParaRPr lang="en-US"/>
        </a:p>
      </dgm:t>
    </dgm:pt>
    <dgm:pt modelId="{5C53BA39-CAF3-4C77-86E9-7A73950DAE8E}" type="sibTrans" cxnId="{E5E06B99-4DC0-47B4-989B-9AFE84560D6D}">
      <dgm:prSet/>
      <dgm:spPr/>
      <dgm:t>
        <a:bodyPr/>
        <a:lstStyle/>
        <a:p>
          <a:endParaRPr lang="en-US"/>
        </a:p>
      </dgm:t>
    </dgm:pt>
    <dgm:pt modelId="{EE49FD4B-0368-4251-BA56-99970E3EC950}">
      <dgm:prSet/>
      <dgm:spPr/>
      <dgm:t>
        <a:bodyPr/>
        <a:lstStyle/>
        <a:p>
          <a:r>
            <a:rPr lang="en-US"/>
            <a:t>Max storage is for </a:t>
          </a:r>
          <a:r>
            <a:rPr lang="en-US" i="1"/>
            <a:t>instance</a:t>
          </a:r>
          <a:endParaRPr lang="en-US"/>
        </a:p>
      </dgm:t>
    </dgm:pt>
    <dgm:pt modelId="{81F3FCB8-A842-428F-9AAE-D2C951AD0F7F}" type="parTrans" cxnId="{440F1660-9A8F-40BA-8173-F46D0A935796}">
      <dgm:prSet/>
      <dgm:spPr/>
      <dgm:t>
        <a:bodyPr/>
        <a:lstStyle/>
        <a:p>
          <a:endParaRPr lang="en-US"/>
        </a:p>
      </dgm:t>
    </dgm:pt>
    <dgm:pt modelId="{7D6CE520-56C9-4B8C-954D-91AA3B5F67F7}" type="sibTrans" cxnId="{440F1660-9A8F-40BA-8173-F46D0A935796}">
      <dgm:prSet/>
      <dgm:spPr/>
      <dgm:t>
        <a:bodyPr/>
        <a:lstStyle/>
        <a:p>
          <a:endParaRPr lang="en-US"/>
        </a:p>
      </dgm:t>
    </dgm:pt>
    <dgm:pt modelId="{FD72B0A8-6B6F-4EF0-B48C-EC6313AEF008}">
      <dgm:prSet/>
      <dgm:spPr/>
      <dgm:t>
        <a:bodyPr/>
        <a:lstStyle/>
        <a:p>
          <a:r>
            <a:rPr lang="en-US" dirty="0"/>
            <a:t>Msg 1133 </a:t>
          </a:r>
          <a:r>
            <a:rPr lang="en-US" i="0" dirty="0"/>
            <a:t>when you run out of instance space</a:t>
          </a:r>
        </a:p>
      </dgm:t>
    </dgm:pt>
    <dgm:pt modelId="{A3F6D7AE-40EC-473F-BED1-69233FB2DB54}" type="parTrans" cxnId="{1707B647-0703-4729-8F1C-C5036D99BE6F}">
      <dgm:prSet/>
      <dgm:spPr/>
      <dgm:t>
        <a:bodyPr/>
        <a:lstStyle/>
        <a:p>
          <a:endParaRPr lang="en-US"/>
        </a:p>
      </dgm:t>
    </dgm:pt>
    <dgm:pt modelId="{C8765C6E-0C7B-4CF7-B761-C07D5686DFDD}" type="sibTrans" cxnId="{1707B647-0703-4729-8F1C-C5036D99BE6F}">
      <dgm:prSet/>
      <dgm:spPr/>
      <dgm:t>
        <a:bodyPr/>
        <a:lstStyle/>
        <a:p>
          <a:endParaRPr lang="en-US"/>
        </a:p>
      </dgm:t>
    </dgm:pt>
    <dgm:pt modelId="{2213BA6B-0A86-4275-9EB7-6D8EFA80F402}">
      <dgm:prSet/>
      <dgm:spPr/>
      <dgm:t>
        <a:bodyPr/>
        <a:lstStyle/>
        <a:p>
          <a:r>
            <a:rPr lang="en-US" dirty="0"/>
            <a:t>Maintenance</a:t>
          </a:r>
        </a:p>
      </dgm:t>
    </dgm:pt>
    <dgm:pt modelId="{8AD93630-035B-4233-B37E-4CE086655A17}" type="parTrans" cxnId="{48890C99-B480-4015-AE2F-ABCB0AAEA008}">
      <dgm:prSet/>
      <dgm:spPr/>
      <dgm:t>
        <a:bodyPr/>
        <a:lstStyle/>
        <a:p>
          <a:endParaRPr lang="en-US"/>
        </a:p>
      </dgm:t>
    </dgm:pt>
    <dgm:pt modelId="{44414138-4107-4803-AA39-B2CCC9464F1F}" type="sibTrans" cxnId="{48890C99-B480-4015-AE2F-ABCB0AAEA008}">
      <dgm:prSet/>
      <dgm:spPr/>
      <dgm:t>
        <a:bodyPr/>
        <a:lstStyle/>
        <a:p>
          <a:endParaRPr lang="en-US"/>
        </a:p>
      </dgm:t>
    </dgm:pt>
    <dgm:pt modelId="{AB4499FF-6B02-4BF5-8DB4-4BC33AD91465}">
      <dgm:prSet/>
      <dgm:spPr/>
      <dgm:t>
        <a:bodyPr/>
        <a:lstStyle/>
        <a:p>
          <a:r>
            <a:rPr lang="en-US" dirty="0"/>
            <a:t>New db in BC tier added to replica</a:t>
          </a:r>
        </a:p>
      </dgm:t>
    </dgm:pt>
    <dgm:pt modelId="{99E69E9F-005E-477D-9793-968CCFA5C65F}" type="parTrans" cxnId="{FB342B96-6EF4-48A1-95A2-67C9081CCD23}">
      <dgm:prSet/>
      <dgm:spPr/>
      <dgm:t>
        <a:bodyPr/>
        <a:lstStyle/>
        <a:p>
          <a:endParaRPr lang="en-US"/>
        </a:p>
      </dgm:t>
    </dgm:pt>
    <dgm:pt modelId="{A219C564-E677-49EC-AAB3-D59A7D7649E4}" type="sibTrans" cxnId="{FB342B96-6EF4-48A1-95A2-67C9081CCD23}">
      <dgm:prSet/>
      <dgm:spPr/>
      <dgm:t>
        <a:bodyPr/>
        <a:lstStyle/>
        <a:p>
          <a:endParaRPr lang="en-US"/>
        </a:p>
      </dgm:t>
    </dgm:pt>
    <dgm:pt modelId="{EEA9696E-FEE8-44EA-8DA2-8B20B064707A}">
      <dgm:prSet/>
      <dgm:spPr/>
      <dgm:t>
        <a:bodyPr/>
        <a:lstStyle/>
        <a:p>
          <a:r>
            <a:rPr lang="en-US" dirty="0"/>
            <a:t>Copy or move a database to another instance in same subscription</a:t>
          </a:r>
        </a:p>
      </dgm:t>
    </dgm:pt>
    <dgm:pt modelId="{366E7BCC-1005-491C-925F-09702B729519}" type="parTrans" cxnId="{DE7E2E3A-7F92-41F6-B43C-9E6996DFFDEE}">
      <dgm:prSet/>
      <dgm:spPr/>
      <dgm:t>
        <a:bodyPr/>
        <a:lstStyle/>
        <a:p>
          <a:endParaRPr lang="en-US"/>
        </a:p>
      </dgm:t>
    </dgm:pt>
    <dgm:pt modelId="{3E73517B-5FA1-4A15-BE5A-BD11C886FD50}" type="sibTrans" cxnId="{DE7E2E3A-7F92-41F6-B43C-9E6996DFFDEE}">
      <dgm:prSet/>
      <dgm:spPr/>
      <dgm:t>
        <a:bodyPr/>
        <a:lstStyle/>
        <a:p>
          <a:endParaRPr lang="en-US"/>
        </a:p>
      </dgm:t>
    </dgm:pt>
    <dgm:pt modelId="{02753C7B-6D77-4559-8BF2-7EAEC33D5EBB}">
      <dgm:prSet/>
      <dgm:spPr/>
      <dgm:t>
        <a:bodyPr/>
        <a:lstStyle/>
        <a:p>
          <a:r>
            <a:rPr lang="en-US" dirty="0"/>
            <a:t>Instances can be moved across subnets</a:t>
          </a:r>
        </a:p>
      </dgm:t>
    </dgm:pt>
    <dgm:pt modelId="{04F869D4-B92B-4658-89DE-924A21FB1B96}" type="parTrans" cxnId="{6E288F3A-0E4E-4467-8309-7641864B7095}">
      <dgm:prSet/>
      <dgm:spPr/>
      <dgm:t>
        <a:bodyPr/>
        <a:lstStyle/>
        <a:p>
          <a:endParaRPr lang="en-US"/>
        </a:p>
      </dgm:t>
    </dgm:pt>
    <dgm:pt modelId="{6B93373E-479C-4799-B50D-4468C9CED191}" type="sibTrans" cxnId="{6E288F3A-0E4E-4467-8309-7641864B7095}">
      <dgm:prSet/>
      <dgm:spPr/>
      <dgm:t>
        <a:bodyPr/>
        <a:lstStyle/>
        <a:p>
          <a:endParaRPr lang="en-US"/>
        </a:p>
      </dgm:t>
    </dgm:pt>
    <dgm:pt modelId="{250F77CC-D07D-4BBF-B2E8-67C51A7CECFA}">
      <dgm:prSet/>
      <dgm:spPr/>
      <dgm:t>
        <a:bodyPr/>
        <a:lstStyle/>
        <a:p>
          <a:r>
            <a:rPr lang="en-US" dirty="0"/>
            <a:t>Instances can be moved across regions (long operation)</a:t>
          </a:r>
        </a:p>
      </dgm:t>
    </dgm:pt>
    <dgm:pt modelId="{D8B04517-8975-4268-9D3A-0AFAC0517BA8}" type="parTrans" cxnId="{9D780B74-8DEF-4448-A390-38FCA9FDBB6F}">
      <dgm:prSet/>
      <dgm:spPr/>
      <dgm:t>
        <a:bodyPr/>
        <a:lstStyle/>
        <a:p>
          <a:endParaRPr lang="en-US"/>
        </a:p>
      </dgm:t>
    </dgm:pt>
    <dgm:pt modelId="{7DDF8B10-F1B5-481C-8CFE-B8BD45F7499F}" type="sibTrans" cxnId="{9D780B74-8DEF-4448-A390-38FCA9FDBB6F}">
      <dgm:prSet/>
      <dgm:spPr/>
      <dgm:t>
        <a:bodyPr/>
        <a:lstStyle/>
        <a:p>
          <a:endParaRPr lang="en-US"/>
        </a:p>
      </dgm:t>
    </dgm:pt>
    <dgm:pt modelId="{72F2AC3F-CEF1-445D-90C7-718DB99103E0}" type="pres">
      <dgm:prSet presAssocID="{ABEBFEF1-5B2B-45FB-85BC-088B660EF422}" presName="theList" presStyleCnt="0">
        <dgm:presLayoutVars>
          <dgm:dir/>
          <dgm:animLvl val="lvl"/>
          <dgm:resizeHandles val="exact"/>
        </dgm:presLayoutVars>
      </dgm:prSet>
      <dgm:spPr/>
    </dgm:pt>
    <dgm:pt modelId="{7F823C33-5244-4C96-854E-330C993E1F26}" type="pres">
      <dgm:prSet presAssocID="{5E164DAA-A0A2-4570-B1C2-955E26ED3FB2}" presName="compNode" presStyleCnt="0"/>
      <dgm:spPr/>
    </dgm:pt>
    <dgm:pt modelId="{D7BF41B3-12FF-4C0C-8C41-585CE0B8A470}" type="pres">
      <dgm:prSet presAssocID="{5E164DAA-A0A2-4570-B1C2-955E26ED3FB2}" presName="aNode" presStyleLbl="bgShp" presStyleIdx="0" presStyleCnt="5"/>
      <dgm:spPr/>
    </dgm:pt>
    <dgm:pt modelId="{F9586E95-09EB-4176-B857-8958D3904AE9}" type="pres">
      <dgm:prSet presAssocID="{5E164DAA-A0A2-4570-B1C2-955E26ED3FB2}" presName="textNode" presStyleLbl="bgShp" presStyleIdx="0" presStyleCnt="5"/>
      <dgm:spPr/>
    </dgm:pt>
    <dgm:pt modelId="{49E15D9E-07C3-4C01-873D-9392290D2A98}" type="pres">
      <dgm:prSet presAssocID="{5E164DAA-A0A2-4570-B1C2-955E26ED3FB2}" presName="compChildNode" presStyleCnt="0"/>
      <dgm:spPr/>
    </dgm:pt>
    <dgm:pt modelId="{DCF5B135-980B-474C-BF3E-92DCDFAF5715}" type="pres">
      <dgm:prSet presAssocID="{5E164DAA-A0A2-4570-B1C2-955E26ED3FB2}" presName="theInnerList" presStyleCnt="0"/>
      <dgm:spPr/>
    </dgm:pt>
    <dgm:pt modelId="{0A0B8F4E-B42B-4CA1-841D-1786F3F6CF01}" type="pres">
      <dgm:prSet presAssocID="{D123DC73-2B1F-45AD-B045-6A746840396F}" presName="childNode" presStyleLbl="node1" presStyleIdx="0" presStyleCnt="14">
        <dgm:presLayoutVars>
          <dgm:bulletEnabled val="1"/>
        </dgm:presLayoutVars>
      </dgm:prSet>
      <dgm:spPr/>
    </dgm:pt>
    <dgm:pt modelId="{955174B4-247B-47AF-8CD0-A71D8B5CD0E9}" type="pres">
      <dgm:prSet presAssocID="{D123DC73-2B1F-45AD-B045-6A746840396F}" presName="aSpace2" presStyleCnt="0"/>
      <dgm:spPr/>
    </dgm:pt>
    <dgm:pt modelId="{95DE5C12-7090-48F0-B50B-B56FBC578863}" type="pres">
      <dgm:prSet presAssocID="{AB4499FF-6B02-4BF5-8DB4-4BC33AD91465}" presName="childNode" presStyleLbl="node1" presStyleIdx="1" presStyleCnt="14">
        <dgm:presLayoutVars>
          <dgm:bulletEnabled val="1"/>
        </dgm:presLayoutVars>
      </dgm:prSet>
      <dgm:spPr/>
    </dgm:pt>
    <dgm:pt modelId="{4B8F05D9-ABE8-489D-98B8-9854C6D756AE}" type="pres">
      <dgm:prSet presAssocID="{AB4499FF-6B02-4BF5-8DB4-4BC33AD91465}" presName="aSpace2" presStyleCnt="0"/>
      <dgm:spPr/>
    </dgm:pt>
    <dgm:pt modelId="{9F3DDA7F-0E14-469B-AE44-A6C8B599E46A}" type="pres">
      <dgm:prSet presAssocID="{C5DCA35D-5A8F-43C9-9F87-F71E52763F31}" presName="childNode" presStyleLbl="node1" presStyleIdx="2" presStyleCnt="14">
        <dgm:presLayoutVars>
          <dgm:bulletEnabled val="1"/>
        </dgm:presLayoutVars>
      </dgm:prSet>
      <dgm:spPr/>
    </dgm:pt>
    <dgm:pt modelId="{9CD43C38-2A80-4AAD-9535-88FDB0FBBF86}" type="pres">
      <dgm:prSet presAssocID="{5E164DAA-A0A2-4570-B1C2-955E26ED3FB2}" presName="aSpace" presStyleCnt="0"/>
      <dgm:spPr/>
    </dgm:pt>
    <dgm:pt modelId="{8AAA9CAC-D96E-463E-8DAA-5AA73FC7CB60}" type="pres">
      <dgm:prSet presAssocID="{6B57BCEC-729E-4FAB-AE8F-64B2A6050F9C}" presName="compNode" presStyleCnt="0"/>
      <dgm:spPr/>
    </dgm:pt>
    <dgm:pt modelId="{82816456-0C25-4710-BC34-F7FC85DE2F37}" type="pres">
      <dgm:prSet presAssocID="{6B57BCEC-729E-4FAB-AE8F-64B2A6050F9C}" presName="aNode" presStyleLbl="bgShp" presStyleIdx="1" presStyleCnt="5"/>
      <dgm:spPr/>
    </dgm:pt>
    <dgm:pt modelId="{2B296A68-3B31-4743-9378-7988483D3EC5}" type="pres">
      <dgm:prSet presAssocID="{6B57BCEC-729E-4FAB-AE8F-64B2A6050F9C}" presName="textNode" presStyleLbl="bgShp" presStyleIdx="1" presStyleCnt="5"/>
      <dgm:spPr/>
    </dgm:pt>
    <dgm:pt modelId="{8A2B1421-1513-4297-A955-9ADFD2DB6215}" type="pres">
      <dgm:prSet presAssocID="{6B57BCEC-729E-4FAB-AE8F-64B2A6050F9C}" presName="compChildNode" presStyleCnt="0"/>
      <dgm:spPr/>
    </dgm:pt>
    <dgm:pt modelId="{F8624159-37E0-41A8-8C33-9FACFA19533C}" type="pres">
      <dgm:prSet presAssocID="{6B57BCEC-729E-4FAB-AE8F-64B2A6050F9C}" presName="theInnerList" presStyleCnt="0"/>
      <dgm:spPr/>
    </dgm:pt>
    <dgm:pt modelId="{565C224A-61A8-4781-BB64-2A88053BFAAD}" type="pres">
      <dgm:prSet presAssocID="{A311F0B8-E85E-48E2-9C94-C6E5C67BD16B}" presName="childNode" presStyleLbl="node1" presStyleIdx="3" presStyleCnt="14">
        <dgm:presLayoutVars>
          <dgm:bulletEnabled val="1"/>
        </dgm:presLayoutVars>
      </dgm:prSet>
      <dgm:spPr/>
    </dgm:pt>
    <dgm:pt modelId="{4652BC66-D5F3-45EE-88A1-CF3881810249}" type="pres">
      <dgm:prSet presAssocID="{A311F0B8-E85E-48E2-9C94-C6E5C67BD16B}" presName="aSpace2" presStyleCnt="0"/>
      <dgm:spPr/>
    </dgm:pt>
    <dgm:pt modelId="{ABD98641-63DD-4A2B-83C3-AB9E876DB94F}" type="pres">
      <dgm:prSet presAssocID="{0A97C928-133C-4932-BE16-5D4C6F9F3411}" presName="childNode" presStyleLbl="node1" presStyleIdx="4" presStyleCnt="14">
        <dgm:presLayoutVars>
          <dgm:bulletEnabled val="1"/>
        </dgm:presLayoutVars>
      </dgm:prSet>
      <dgm:spPr/>
    </dgm:pt>
    <dgm:pt modelId="{BC46F811-143F-4231-B223-86D0D8ADCDDA}" type="pres">
      <dgm:prSet presAssocID="{0A97C928-133C-4932-BE16-5D4C6F9F3411}" presName="aSpace2" presStyleCnt="0"/>
      <dgm:spPr/>
    </dgm:pt>
    <dgm:pt modelId="{167766A7-C39F-4F22-95C6-E23C6094B4AA}" type="pres">
      <dgm:prSet presAssocID="{717F0D4A-7CFF-455C-9FDC-904783F70C5C}" presName="childNode" presStyleLbl="node1" presStyleIdx="5" presStyleCnt="14">
        <dgm:presLayoutVars>
          <dgm:bulletEnabled val="1"/>
        </dgm:presLayoutVars>
      </dgm:prSet>
      <dgm:spPr/>
    </dgm:pt>
    <dgm:pt modelId="{FD293B19-91EF-4604-907C-CFD9C434F4B9}" type="pres">
      <dgm:prSet presAssocID="{6B57BCEC-729E-4FAB-AE8F-64B2A6050F9C}" presName="aSpace" presStyleCnt="0"/>
      <dgm:spPr/>
    </dgm:pt>
    <dgm:pt modelId="{F038E84D-3B9F-4998-999A-1F2813567E9C}" type="pres">
      <dgm:prSet presAssocID="{F677FB99-3138-4229-9D33-AC57045D28BD}" presName="compNode" presStyleCnt="0"/>
      <dgm:spPr/>
    </dgm:pt>
    <dgm:pt modelId="{415F261E-4B31-48B0-B288-67CE3CC7199F}" type="pres">
      <dgm:prSet presAssocID="{F677FB99-3138-4229-9D33-AC57045D28BD}" presName="aNode" presStyleLbl="bgShp" presStyleIdx="2" presStyleCnt="5"/>
      <dgm:spPr/>
    </dgm:pt>
    <dgm:pt modelId="{48372750-65F2-4B93-9DE9-6B68C8DAFC61}" type="pres">
      <dgm:prSet presAssocID="{F677FB99-3138-4229-9D33-AC57045D28BD}" presName="textNode" presStyleLbl="bgShp" presStyleIdx="2" presStyleCnt="5"/>
      <dgm:spPr/>
    </dgm:pt>
    <dgm:pt modelId="{8479CE4A-D09B-4DF0-9E9D-A23F0F7F62CB}" type="pres">
      <dgm:prSet presAssocID="{F677FB99-3138-4229-9D33-AC57045D28BD}" presName="compChildNode" presStyleCnt="0"/>
      <dgm:spPr/>
    </dgm:pt>
    <dgm:pt modelId="{936E208C-2FFE-4D07-8F48-C50BBE8FADE6}" type="pres">
      <dgm:prSet presAssocID="{F677FB99-3138-4229-9D33-AC57045D28BD}" presName="theInnerList" presStyleCnt="0"/>
      <dgm:spPr/>
    </dgm:pt>
    <dgm:pt modelId="{15C38789-7161-471F-8A4A-C2B1978A9F89}" type="pres">
      <dgm:prSet presAssocID="{EEA9696E-FEE8-44EA-8DA2-8B20B064707A}" presName="childNode" presStyleLbl="node1" presStyleIdx="6" presStyleCnt="14">
        <dgm:presLayoutVars>
          <dgm:bulletEnabled val="1"/>
        </dgm:presLayoutVars>
      </dgm:prSet>
      <dgm:spPr/>
    </dgm:pt>
    <dgm:pt modelId="{134E3DEC-237C-4F1F-AB76-1060CC898253}" type="pres">
      <dgm:prSet presAssocID="{EEA9696E-FEE8-44EA-8DA2-8B20B064707A}" presName="aSpace2" presStyleCnt="0"/>
      <dgm:spPr/>
    </dgm:pt>
    <dgm:pt modelId="{15A6D6D0-E09C-4FEB-A7CF-FDA13DC7E9FD}" type="pres">
      <dgm:prSet presAssocID="{02753C7B-6D77-4559-8BF2-7EAEC33D5EBB}" presName="childNode" presStyleLbl="node1" presStyleIdx="7" presStyleCnt="14">
        <dgm:presLayoutVars>
          <dgm:bulletEnabled val="1"/>
        </dgm:presLayoutVars>
      </dgm:prSet>
      <dgm:spPr/>
    </dgm:pt>
    <dgm:pt modelId="{DFA5F41A-6655-41CB-998F-C40CB7BFAFFE}" type="pres">
      <dgm:prSet presAssocID="{02753C7B-6D77-4559-8BF2-7EAEC33D5EBB}" presName="aSpace2" presStyleCnt="0"/>
      <dgm:spPr/>
    </dgm:pt>
    <dgm:pt modelId="{F16EB2D0-ABC3-44F5-A7DC-E44D738CA2CE}" type="pres">
      <dgm:prSet presAssocID="{250F77CC-D07D-4BBF-B2E8-67C51A7CECFA}" presName="childNode" presStyleLbl="node1" presStyleIdx="8" presStyleCnt="14">
        <dgm:presLayoutVars>
          <dgm:bulletEnabled val="1"/>
        </dgm:presLayoutVars>
      </dgm:prSet>
      <dgm:spPr/>
    </dgm:pt>
    <dgm:pt modelId="{9EEDF635-A330-4579-8508-4FD26D74441A}" type="pres">
      <dgm:prSet presAssocID="{F677FB99-3138-4229-9D33-AC57045D28BD}" presName="aSpace" presStyleCnt="0"/>
      <dgm:spPr/>
    </dgm:pt>
    <dgm:pt modelId="{1F0CA401-2E39-40FF-BE97-80FE08105FCF}" type="pres">
      <dgm:prSet presAssocID="{2213BA6B-0A86-4275-9EB7-6D8EFA80F402}" presName="compNode" presStyleCnt="0"/>
      <dgm:spPr/>
    </dgm:pt>
    <dgm:pt modelId="{433C0DF8-F069-4786-81DD-297D98DAD0B7}" type="pres">
      <dgm:prSet presAssocID="{2213BA6B-0A86-4275-9EB7-6D8EFA80F402}" presName="aNode" presStyleLbl="bgShp" presStyleIdx="3" presStyleCnt="5"/>
      <dgm:spPr/>
    </dgm:pt>
    <dgm:pt modelId="{8C900BE7-5CBC-4CC2-BB6C-3D61BE1C53DD}" type="pres">
      <dgm:prSet presAssocID="{2213BA6B-0A86-4275-9EB7-6D8EFA80F402}" presName="textNode" presStyleLbl="bgShp" presStyleIdx="3" presStyleCnt="5"/>
      <dgm:spPr/>
    </dgm:pt>
    <dgm:pt modelId="{DF22702A-BCC6-4A0C-8A1D-34D11F315C64}" type="pres">
      <dgm:prSet presAssocID="{2213BA6B-0A86-4275-9EB7-6D8EFA80F402}" presName="compChildNode" presStyleCnt="0"/>
      <dgm:spPr/>
    </dgm:pt>
    <dgm:pt modelId="{370BD300-A8AD-4D0E-9455-6FDD519CEF3C}" type="pres">
      <dgm:prSet presAssocID="{2213BA6B-0A86-4275-9EB7-6D8EFA80F402}" presName="theInnerList" presStyleCnt="0"/>
      <dgm:spPr/>
    </dgm:pt>
    <dgm:pt modelId="{DA77364D-E545-4B85-8ABE-95FC4D986EA2}" type="pres">
      <dgm:prSet presAssocID="{B82D6D96-BEEC-421D-A4D7-6ACE7F5E387B}" presName="childNode" presStyleLbl="node1" presStyleIdx="9" presStyleCnt="14">
        <dgm:presLayoutVars>
          <dgm:bulletEnabled val="1"/>
        </dgm:presLayoutVars>
      </dgm:prSet>
      <dgm:spPr/>
    </dgm:pt>
    <dgm:pt modelId="{7A7D68F6-5940-4823-ADFC-1E652F6DA212}" type="pres">
      <dgm:prSet presAssocID="{B82D6D96-BEEC-421D-A4D7-6ACE7F5E387B}" presName="aSpace2" presStyleCnt="0"/>
      <dgm:spPr/>
    </dgm:pt>
    <dgm:pt modelId="{A8323D81-D25E-429A-A640-D17185EB82C6}" type="pres">
      <dgm:prSet presAssocID="{706D5BFC-7FE9-4E58-9367-AF5015A3640F}" presName="childNode" presStyleLbl="node1" presStyleIdx="10" presStyleCnt="14">
        <dgm:presLayoutVars>
          <dgm:bulletEnabled val="1"/>
        </dgm:presLayoutVars>
      </dgm:prSet>
      <dgm:spPr/>
    </dgm:pt>
    <dgm:pt modelId="{14D5900D-247D-460A-BEFE-7369C8AAB8FB}" type="pres">
      <dgm:prSet presAssocID="{2213BA6B-0A86-4275-9EB7-6D8EFA80F402}" presName="aSpace" presStyleCnt="0"/>
      <dgm:spPr/>
    </dgm:pt>
    <dgm:pt modelId="{5EC509CF-5B90-4449-A01E-844C357ED9D1}" type="pres">
      <dgm:prSet presAssocID="{3D1C323A-EC9C-4F56-AB95-DE6BBBE67A5D}" presName="compNode" presStyleCnt="0"/>
      <dgm:spPr/>
    </dgm:pt>
    <dgm:pt modelId="{8394D7FD-6532-4656-9CB3-4683468CEDAA}" type="pres">
      <dgm:prSet presAssocID="{3D1C323A-EC9C-4F56-AB95-DE6BBBE67A5D}" presName="aNode" presStyleLbl="bgShp" presStyleIdx="4" presStyleCnt="5"/>
      <dgm:spPr/>
    </dgm:pt>
    <dgm:pt modelId="{4E681535-5D8D-425A-BF76-E3AE5E6AEBF8}" type="pres">
      <dgm:prSet presAssocID="{3D1C323A-EC9C-4F56-AB95-DE6BBBE67A5D}" presName="textNode" presStyleLbl="bgShp" presStyleIdx="4" presStyleCnt="5"/>
      <dgm:spPr/>
    </dgm:pt>
    <dgm:pt modelId="{52993FE9-F10A-4679-96E0-928C962DC636}" type="pres">
      <dgm:prSet presAssocID="{3D1C323A-EC9C-4F56-AB95-DE6BBBE67A5D}" presName="compChildNode" presStyleCnt="0"/>
      <dgm:spPr/>
    </dgm:pt>
    <dgm:pt modelId="{87A9E715-13CC-46E6-BF1C-8709F2FCF9E6}" type="pres">
      <dgm:prSet presAssocID="{3D1C323A-EC9C-4F56-AB95-DE6BBBE67A5D}" presName="theInnerList" presStyleCnt="0"/>
      <dgm:spPr/>
    </dgm:pt>
    <dgm:pt modelId="{4EBB1BFC-0974-431F-B0EB-8CCAC02CD272}" type="pres">
      <dgm:prSet presAssocID="{97D832E8-12DA-45CD-B0E8-DB5B889F4D71}" presName="childNode" presStyleLbl="node1" presStyleIdx="11" presStyleCnt="14">
        <dgm:presLayoutVars>
          <dgm:bulletEnabled val="1"/>
        </dgm:presLayoutVars>
      </dgm:prSet>
      <dgm:spPr/>
    </dgm:pt>
    <dgm:pt modelId="{D6FA0A04-EDEA-425B-9F21-5D0975E0A895}" type="pres">
      <dgm:prSet presAssocID="{97D832E8-12DA-45CD-B0E8-DB5B889F4D71}" presName="aSpace2" presStyleCnt="0"/>
      <dgm:spPr/>
    </dgm:pt>
    <dgm:pt modelId="{9209EE98-C7B7-4A08-AC1B-AEDC1A5B876C}" type="pres">
      <dgm:prSet presAssocID="{EE49FD4B-0368-4251-BA56-99970E3EC950}" presName="childNode" presStyleLbl="node1" presStyleIdx="12" presStyleCnt="14">
        <dgm:presLayoutVars>
          <dgm:bulletEnabled val="1"/>
        </dgm:presLayoutVars>
      </dgm:prSet>
      <dgm:spPr/>
    </dgm:pt>
    <dgm:pt modelId="{282184C3-C987-4E86-B57F-41E673BCECAF}" type="pres">
      <dgm:prSet presAssocID="{EE49FD4B-0368-4251-BA56-99970E3EC950}" presName="aSpace2" presStyleCnt="0"/>
      <dgm:spPr/>
    </dgm:pt>
    <dgm:pt modelId="{FFA7FA15-7B51-4D3D-B169-414242A60E7A}" type="pres">
      <dgm:prSet presAssocID="{FD72B0A8-6B6F-4EF0-B48C-EC6313AEF008}" presName="childNode" presStyleLbl="node1" presStyleIdx="13" presStyleCnt="14">
        <dgm:presLayoutVars>
          <dgm:bulletEnabled val="1"/>
        </dgm:presLayoutVars>
      </dgm:prSet>
      <dgm:spPr/>
    </dgm:pt>
  </dgm:ptLst>
  <dgm:cxnLst>
    <dgm:cxn modelId="{65BE4701-3CB1-4470-AF61-E8D20898D3BD}" srcId="{5E164DAA-A0A2-4570-B1C2-955E26ED3FB2}" destId="{D123DC73-2B1F-45AD-B045-6A746840396F}" srcOrd="0" destOrd="0" parTransId="{0A58B781-0186-4458-9911-1D2F0353E105}" sibTransId="{C9D0CFAF-3CD3-4FAD-9C5C-254A00D32E0B}"/>
    <dgm:cxn modelId="{43419D03-5954-4AED-B611-6E9DE54EEB34}" type="presOf" srcId="{0A97C928-133C-4932-BE16-5D4C6F9F3411}" destId="{ABD98641-63DD-4A2B-83C3-AB9E876DB94F}" srcOrd="0" destOrd="0" presId="urn:microsoft.com/office/officeart/2005/8/layout/lProcess2"/>
    <dgm:cxn modelId="{6AF1CC04-E1E9-4A63-B480-C368C35694DE}" type="presOf" srcId="{717F0D4A-7CFF-455C-9FDC-904783F70C5C}" destId="{167766A7-C39F-4F22-95C6-E23C6094B4AA}" srcOrd="0" destOrd="0" presId="urn:microsoft.com/office/officeart/2005/8/layout/lProcess2"/>
    <dgm:cxn modelId="{7C968A06-962D-4CE5-99C8-3A65BBB9E160}" type="presOf" srcId="{706D5BFC-7FE9-4E58-9367-AF5015A3640F}" destId="{A8323D81-D25E-429A-A640-D17185EB82C6}" srcOrd="0" destOrd="0" presId="urn:microsoft.com/office/officeart/2005/8/layout/lProcess2"/>
    <dgm:cxn modelId="{9DB1F70B-B948-4AA7-85B4-AA21F84B2F17}" srcId="{ABEBFEF1-5B2B-45FB-85BC-088B660EF422}" destId="{3D1C323A-EC9C-4F56-AB95-DE6BBBE67A5D}" srcOrd="4" destOrd="0" parTransId="{A87BA336-377B-41E2-9724-556703E6E49C}" sibTransId="{40229BC1-A54B-4AB1-8158-4C700A2B99F6}"/>
    <dgm:cxn modelId="{D8B20A13-6B73-4E09-8B9F-3B39972A889B}" srcId="{ABEBFEF1-5B2B-45FB-85BC-088B660EF422}" destId="{F677FB99-3138-4229-9D33-AC57045D28BD}" srcOrd="2" destOrd="0" parTransId="{420CDABC-0DDE-4D3A-BD77-894B2CB12109}" sibTransId="{EF79145A-B1B5-4685-821B-1328E5194D5A}"/>
    <dgm:cxn modelId="{86A57518-6210-47AB-AADF-30B40A660AA6}" type="presOf" srcId="{02753C7B-6D77-4559-8BF2-7EAEC33D5EBB}" destId="{15A6D6D0-E09C-4FEB-A7CF-FDA13DC7E9FD}" srcOrd="0" destOrd="0" presId="urn:microsoft.com/office/officeart/2005/8/layout/lProcess2"/>
    <dgm:cxn modelId="{5489AE1D-EDC3-49E2-AA7B-76492CCD99FB}" type="presOf" srcId="{6B57BCEC-729E-4FAB-AE8F-64B2A6050F9C}" destId="{82816456-0C25-4710-BC34-F7FC85DE2F37}" srcOrd="0" destOrd="0" presId="urn:microsoft.com/office/officeart/2005/8/layout/lProcess2"/>
    <dgm:cxn modelId="{3FD7C321-AB28-44FE-8AAA-4B7C2F3AB75C}" type="presOf" srcId="{EE49FD4B-0368-4251-BA56-99970E3EC950}" destId="{9209EE98-C7B7-4A08-AC1B-AEDC1A5B876C}" srcOrd="0" destOrd="0" presId="urn:microsoft.com/office/officeart/2005/8/layout/lProcess2"/>
    <dgm:cxn modelId="{E2EAEE21-3030-4100-8829-66CD4811164C}" srcId="{ABEBFEF1-5B2B-45FB-85BC-088B660EF422}" destId="{5E164DAA-A0A2-4570-B1C2-955E26ED3FB2}" srcOrd="0" destOrd="0" parTransId="{BA26D834-F0EA-4C05-A808-4F244DBD23E9}" sibTransId="{727DE604-7380-4B4C-8AE1-1B6134871428}"/>
    <dgm:cxn modelId="{5C1C352B-AA62-4FB8-BFD0-476792D9AED3}" srcId="{6B57BCEC-729E-4FAB-AE8F-64B2A6050F9C}" destId="{717F0D4A-7CFF-455C-9FDC-904783F70C5C}" srcOrd="2" destOrd="0" parTransId="{A394C859-B2F7-49BF-A5A3-5A23B185B815}" sibTransId="{BB52BD71-834B-4EA4-8C7C-EE59B6BC4A37}"/>
    <dgm:cxn modelId="{DE7E2E3A-7F92-41F6-B43C-9E6996DFFDEE}" srcId="{F677FB99-3138-4229-9D33-AC57045D28BD}" destId="{EEA9696E-FEE8-44EA-8DA2-8B20B064707A}" srcOrd="0" destOrd="0" parTransId="{366E7BCC-1005-491C-925F-09702B729519}" sibTransId="{3E73517B-5FA1-4A15-BE5A-BD11C886FD50}"/>
    <dgm:cxn modelId="{6E288F3A-0E4E-4467-8309-7641864B7095}" srcId="{F677FB99-3138-4229-9D33-AC57045D28BD}" destId="{02753C7B-6D77-4559-8BF2-7EAEC33D5EBB}" srcOrd="1" destOrd="0" parTransId="{04F869D4-B92B-4658-89DE-924A21FB1B96}" sibTransId="{6B93373E-479C-4799-B50D-4468C9CED191}"/>
    <dgm:cxn modelId="{53348A3E-150F-42AA-AE67-A4A33FE35E89}" srcId="{ABEBFEF1-5B2B-45FB-85BC-088B660EF422}" destId="{6B57BCEC-729E-4FAB-AE8F-64B2A6050F9C}" srcOrd="1" destOrd="0" parTransId="{49C1F72B-0C59-461D-A0F9-A3EDAB981C09}" sibTransId="{E9C08CB5-0CEA-4CA5-AC18-7B1853F9B6BE}"/>
    <dgm:cxn modelId="{4E71B53F-8A29-467C-9B7D-9F315B1CD691}" type="presOf" srcId="{EEA9696E-FEE8-44EA-8DA2-8B20B064707A}" destId="{15C38789-7161-471F-8A4A-C2B1978A9F89}" srcOrd="0" destOrd="0" presId="urn:microsoft.com/office/officeart/2005/8/layout/lProcess2"/>
    <dgm:cxn modelId="{440F1660-9A8F-40BA-8173-F46D0A935796}" srcId="{3D1C323A-EC9C-4F56-AB95-DE6BBBE67A5D}" destId="{EE49FD4B-0368-4251-BA56-99970E3EC950}" srcOrd="1" destOrd="0" parTransId="{81F3FCB8-A842-428F-9AAE-D2C951AD0F7F}" sibTransId="{7D6CE520-56C9-4B8C-954D-91AA3B5F67F7}"/>
    <dgm:cxn modelId="{865F3363-1051-448D-A182-7C788B7AF1CD}" type="presOf" srcId="{FD72B0A8-6B6F-4EF0-B48C-EC6313AEF008}" destId="{FFA7FA15-7B51-4D3D-B169-414242A60E7A}" srcOrd="0" destOrd="0" presId="urn:microsoft.com/office/officeart/2005/8/layout/lProcess2"/>
    <dgm:cxn modelId="{40C11667-705B-4A88-8FA4-359C492969CB}" srcId="{2213BA6B-0A86-4275-9EB7-6D8EFA80F402}" destId="{B82D6D96-BEEC-421D-A4D7-6ACE7F5E387B}" srcOrd="0" destOrd="0" parTransId="{A0067E93-6E97-418A-8184-507BCF0F1E23}" sibTransId="{CAAA35F4-45EB-4EFF-A172-9AE3D929B960}"/>
    <dgm:cxn modelId="{1707B647-0703-4729-8F1C-C5036D99BE6F}" srcId="{3D1C323A-EC9C-4F56-AB95-DE6BBBE67A5D}" destId="{FD72B0A8-6B6F-4EF0-B48C-EC6313AEF008}" srcOrd="2" destOrd="0" parTransId="{A3F6D7AE-40EC-473F-BED1-69233FB2DB54}" sibTransId="{C8765C6E-0C7B-4CF7-B761-C07D5686DFDD}"/>
    <dgm:cxn modelId="{0B5BC06D-E479-437A-8C78-52FF21F5135D}" type="presOf" srcId="{3D1C323A-EC9C-4F56-AB95-DE6BBBE67A5D}" destId="{8394D7FD-6532-4656-9CB3-4683468CEDAA}" srcOrd="0" destOrd="0" presId="urn:microsoft.com/office/officeart/2005/8/layout/lProcess2"/>
    <dgm:cxn modelId="{2281934E-9437-47FE-BE1B-2006890FACD0}" type="presOf" srcId="{D123DC73-2B1F-45AD-B045-6A746840396F}" destId="{0A0B8F4E-B42B-4CA1-841D-1786F3F6CF01}" srcOrd="0" destOrd="0" presId="urn:microsoft.com/office/officeart/2005/8/layout/lProcess2"/>
    <dgm:cxn modelId="{29A9096F-F8B9-483E-9764-407B204F0DFC}" type="presOf" srcId="{2213BA6B-0A86-4275-9EB7-6D8EFA80F402}" destId="{8C900BE7-5CBC-4CC2-BB6C-3D61BE1C53DD}" srcOrd="1" destOrd="0" presId="urn:microsoft.com/office/officeart/2005/8/layout/lProcess2"/>
    <dgm:cxn modelId="{9D780B74-8DEF-4448-A390-38FCA9FDBB6F}" srcId="{F677FB99-3138-4229-9D33-AC57045D28BD}" destId="{250F77CC-D07D-4BBF-B2E8-67C51A7CECFA}" srcOrd="2" destOrd="0" parTransId="{D8B04517-8975-4268-9D3A-0AFAC0517BA8}" sibTransId="{7DDF8B10-F1B5-481C-8CFE-B8BD45F7499F}"/>
    <dgm:cxn modelId="{41C6377C-22CE-4CA0-B970-08F2DEBC7F94}" type="presOf" srcId="{3D1C323A-EC9C-4F56-AB95-DE6BBBE67A5D}" destId="{4E681535-5D8D-425A-BF76-E3AE5E6AEBF8}" srcOrd="1" destOrd="0" presId="urn:microsoft.com/office/officeart/2005/8/layout/lProcess2"/>
    <dgm:cxn modelId="{37E56884-A7C5-4692-B5AF-45440629CAB6}" srcId="{6B57BCEC-729E-4FAB-AE8F-64B2A6050F9C}" destId="{A311F0B8-E85E-48E2-9C94-C6E5C67BD16B}" srcOrd="0" destOrd="0" parTransId="{B44FC3B3-8164-4D5F-A3AE-5C08FAADF7B6}" sibTransId="{9A14293C-058B-495F-B5BB-84A71854C4E1}"/>
    <dgm:cxn modelId="{CA114A8A-5C6B-4329-AD5B-F951A91462EE}" type="presOf" srcId="{6B57BCEC-729E-4FAB-AE8F-64B2A6050F9C}" destId="{2B296A68-3B31-4743-9378-7988483D3EC5}" srcOrd="1" destOrd="0" presId="urn:microsoft.com/office/officeart/2005/8/layout/lProcess2"/>
    <dgm:cxn modelId="{9D40F68C-FE09-4BE5-BC88-B4268B91447B}" srcId="{2213BA6B-0A86-4275-9EB7-6D8EFA80F402}" destId="{706D5BFC-7FE9-4E58-9367-AF5015A3640F}" srcOrd="1" destOrd="0" parTransId="{ED807629-9C72-4898-AF93-33AC9BA6E741}" sibTransId="{76522916-0E79-4935-B9BB-9A1443793F61}"/>
    <dgm:cxn modelId="{54D6AF93-1F37-48CF-BD80-2C2DE0584EF1}" type="presOf" srcId="{F677FB99-3138-4229-9D33-AC57045D28BD}" destId="{415F261E-4B31-48B0-B288-67CE3CC7199F}" srcOrd="0" destOrd="0" presId="urn:microsoft.com/office/officeart/2005/8/layout/lProcess2"/>
    <dgm:cxn modelId="{FB342B96-6EF4-48A1-95A2-67C9081CCD23}" srcId="{5E164DAA-A0A2-4570-B1C2-955E26ED3FB2}" destId="{AB4499FF-6B02-4BF5-8DB4-4BC33AD91465}" srcOrd="1" destOrd="0" parTransId="{99E69E9F-005E-477D-9793-968CCFA5C65F}" sibTransId="{A219C564-E677-49EC-AAB3-D59A7D7649E4}"/>
    <dgm:cxn modelId="{1BE76798-DE55-4E8C-AFE5-0389D0E8F522}" type="presOf" srcId="{F677FB99-3138-4229-9D33-AC57045D28BD}" destId="{48372750-65F2-4B93-9DE9-6B68C8DAFC61}" srcOrd="1" destOrd="0" presId="urn:microsoft.com/office/officeart/2005/8/layout/lProcess2"/>
    <dgm:cxn modelId="{48890C99-B480-4015-AE2F-ABCB0AAEA008}" srcId="{ABEBFEF1-5B2B-45FB-85BC-088B660EF422}" destId="{2213BA6B-0A86-4275-9EB7-6D8EFA80F402}" srcOrd="3" destOrd="0" parTransId="{8AD93630-035B-4233-B37E-4CE086655A17}" sibTransId="{44414138-4107-4803-AA39-B2CCC9464F1F}"/>
    <dgm:cxn modelId="{E5E06B99-4DC0-47B4-989B-9AFE84560D6D}" srcId="{3D1C323A-EC9C-4F56-AB95-DE6BBBE67A5D}" destId="{97D832E8-12DA-45CD-B0E8-DB5B889F4D71}" srcOrd="0" destOrd="0" parTransId="{84666F02-9406-4547-A32A-1676221F92C0}" sibTransId="{5C53BA39-CAF3-4C77-86E9-7A73950DAE8E}"/>
    <dgm:cxn modelId="{737D819A-D1FF-4198-8724-2F628BBAF027}" type="presOf" srcId="{ABEBFEF1-5B2B-45FB-85BC-088B660EF422}" destId="{72F2AC3F-CEF1-445D-90C7-718DB99103E0}" srcOrd="0" destOrd="0" presId="urn:microsoft.com/office/officeart/2005/8/layout/lProcess2"/>
    <dgm:cxn modelId="{597C79A4-444C-48A2-8F5C-FADAF0C2F2CF}" srcId="{5E164DAA-A0A2-4570-B1C2-955E26ED3FB2}" destId="{C5DCA35D-5A8F-43C9-9F87-F71E52763F31}" srcOrd="2" destOrd="0" parTransId="{23946D6F-9973-4234-9B60-15AC2CF74BEC}" sibTransId="{980BC227-CE31-448D-A59A-A9E69C7395E9}"/>
    <dgm:cxn modelId="{B47352AC-3217-41ED-8D28-C7A2C7090B60}" type="presOf" srcId="{97D832E8-12DA-45CD-B0E8-DB5B889F4D71}" destId="{4EBB1BFC-0974-431F-B0EB-8CCAC02CD272}" srcOrd="0" destOrd="0" presId="urn:microsoft.com/office/officeart/2005/8/layout/lProcess2"/>
    <dgm:cxn modelId="{90CA67B5-0274-4B7E-9BC0-40F215C656D9}" type="presOf" srcId="{5E164DAA-A0A2-4570-B1C2-955E26ED3FB2}" destId="{D7BF41B3-12FF-4C0C-8C41-585CE0B8A470}" srcOrd="0" destOrd="0" presId="urn:microsoft.com/office/officeart/2005/8/layout/lProcess2"/>
    <dgm:cxn modelId="{A07EEDBE-7123-4F7A-8DB8-E5489135606A}" type="presOf" srcId="{A311F0B8-E85E-48E2-9C94-C6E5C67BD16B}" destId="{565C224A-61A8-4781-BB64-2A88053BFAAD}" srcOrd="0" destOrd="0" presId="urn:microsoft.com/office/officeart/2005/8/layout/lProcess2"/>
    <dgm:cxn modelId="{D8F2B0C5-1882-4EA8-81B4-00348D222118}" type="presOf" srcId="{2213BA6B-0A86-4275-9EB7-6D8EFA80F402}" destId="{433C0DF8-F069-4786-81DD-297D98DAD0B7}" srcOrd="0" destOrd="0" presId="urn:microsoft.com/office/officeart/2005/8/layout/lProcess2"/>
    <dgm:cxn modelId="{87EF51C8-5FE0-48A1-BA58-8EC52ECC15BA}" type="presOf" srcId="{AB4499FF-6B02-4BF5-8DB4-4BC33AD91465}" destId="{95DE5C12-7090-48F0-B50B-B56FBC578863}" srcOrd="0" destOrd="0" presId="urn:microsoft.com/office/officeart/2005/8/layout/lProcess2"/>
    <dgm:cxn modelId="{D3EC15D9-3E80-4075-B8CF-2BFC871D88C0}" srcId="{6B57BCEC-729E-4FAB-AE8F-64B2A6050F9C}" destId="{0A97C928-133C-4932-BE16-5D4C6F9F3411}" srcOrd="1" destOrd="0" parTransId="{CBB56FC5-BEFB-442E-A66D-2A764CCAA008}" sibTransId="{CDEF38E5-7D2E-4BDB-946E-B34EB7D8FE12}"/>
    <dgm:cxn modelId="{EF6557E6-6CFE-4B1C-803B-8EA518667503}" type="presOf" srcId="{250F77CC-D07D-4BBF-B2E8-67C51A7CECFA}" destId="{F16EB2D0-ABC3-44F5-A7DC-E44D738CA2CE}" srcOrd="0" destOrd="0" presId="urn:microsoft.com/office/officeart/2005/8/layout/lProcess2"/>
    <dgm:cxn modelId="{35AA59E7-C8DC-404B-B789-B7915E9905E7}" type="presOf" srcId="{C5DCA35D-5A8F-43C9-9F87-F71E52763F31}" destId="{9F3DDA7F-0E14-469B-AE44-A6C8B599E46A}" srcOrd="0" destOrd="0" presId="urn:microsoft.com/office/officeart/2005/8/layout/lProcess2"/>
    <dgm:cxn modelId="{ADA65AF2-F12C-40C3-B75E-96EF00052AD5}" type="presOf" srcId="{5E164DAA-A0A2-4570-B1C2-955E26ED3FB2}" destId="{F9586E95-09EB-4176-B857-8958D3904AE9}" srcOrd="1" destOrd="0" presId="urn:microsoft.com/office/officeart/2005/8/layout/lProcess2"/>
    <dgm:cxn modelId="{D081BDF2-3423-4391-A53E-D51B2384E76A}" type="presOf" srcId="{B82D6D96-BEEC-421D-A4D7-6ACE7F5E387B}" destId="{DA77364D-E545-4B85-8ABE-95FC4D986EA2}" srcOrd="0" destOrd="0" presId="urn:microsoft.com/office/officeart/2005/8/layout/lProcess2"/>
    <dgm:cxn modelId="{DDEBFFB6-7096-4602-9DB3-90DED0ED6208}" type="presParOf" srcId="{72F2AC3F-CEF1-445D-90C7-718DB99103E0}" destId="{7F823C33-5244-4C96-854E-330C993E1F26}" srcOrd="0" destOrd="0" presId="urn:microsoft.com/office/officeart/2005/8/layout/lProcess2"/>
    <dgm:cxn modelId="{17B4841E-85F2-4545-9C86-3D90E27986EA}" type="presParOf" srcId="{7F823C33-5244-4C96-854E-330C993E1F26}" destId="{D7BF41B3-12FF-4C0C-8C41-585CE0B8A470}" srcOrd="0" destOrd="0" presId="urn:microsoft.com/office/officeart/2005/8/layout/lProcess2"/>
    <dgm:cxn modelId="{0E93D4B7-65C0-413A-9F39-25A0AD286D95}" type="presParOf" srcId="{7F823C33-5244-4C96-854E-330C993E1F26}" destId="{F9586E95-09EB-4176-B857-8958D3904AE9}" srcOrd="1" destOrd="0" presId="urn:microsoft.com/office/officeart/2005/8/layout/lProcess2"/>
    <dgm:cxn modelId="{6C486AAF-1302-47D1-97C3-770BBAE5DC8F}" type="presParOf" srcId="{7F823C33-5244-4C96-854E-330C993E1F26}" destId="{49E15D9E-07C3-4C01-873D-9392290D2A98}" srcOrd="2" destOrd="0" presId="urn:microsoft.com/office/officeart/2005/8/layout/lProcess2"/>
    <dgm:cxn modelId="{EC3BA17F-3AD4-43BF-8A88-4EE1059A89FE}" type="presParOf" srcId="{49E15D9E-07C3-4C01-873D-9392290D2A98}" destId="{DCF5B135-980B-474C-BF3E-92DCDFAF5715}" srcOrd="0" destOrd="0" presId="urn:microsoft.com/office/officeart/2005/8/layout/lProcess2"/>
    <dgm:cxn modelId="{03AF6E45-6E8F-4212-8039-7CEAAA03E0B8}" type="presParOf" srcId="{DCF5B135-980B-474C-BF3E-92DCDFAF5715}" destId="{0A0B8F4E-B42B-4CA1-841D-1786F3F6CF01}" srcOrd="0" destOrd="0" presId="urn:microsoft.com/office/officeart/2005/8/layout/lProcess2"/>
    <dgm:cxn modelId="{4DEC7DB9-C131-4596-8B70-C3B65E2A6117}" type="presParOf" srcId="{DCF5B135-980B-474C-BF3E-92DCDFAF5715}" destId="{955174B4-247B-47AF-8CD0-A71D8B5CD0E9}" srcOrd="1" destOrd="0" presId="urn:microsoft.com/office/officeart/2005/8/layout/lProcess2"/>
    <dgm:cxn modelId="{68B3FAF8-ED5F-4D3C-82FF-7A268D5B20BC}" type="presParOf" srcId="{DCF5B135-980B-474C-BF3E-92DCDFAF5715}" destId="{95DE5C12-7090-48F0-B50B-B56FBC578863}" srcOrd="2" destOrd="0" presId="urn:microsoft.com/office/officeart/2005/8/layout/lProcess2"/>
    <dgm:cxn modelId="{64D4957C-3269-4955-8AAA-5EC44FEEDA90}" type="presParOf" srcId="{DCF5B135-980B-474C-BF3E-92DCDFAF5715}" destId="{4B8F05D9-ABE8-489D-98B8-9854C6D756AE}" srcOrd="3" destOrd="0" presId="urn:microsoft.com/office/officeart/2005/8/layout/lProcess2"/>
    <dgm:cxn modelId="{4385F2E7-6AEC-4E63-9CCB-F238106D9196}" type="presParOf" srcId="{DCF5B135-980B-474C-BF3E-92DCDFAF5715}" destId="{9F3DDA7F-0E14-469B-AE44-A6C8B599E46A}" srcOrd="4" destOrd="0" presId="urn:microsoft.com/office/officeart/2005/8/layout/lProcess2"/>
    <dgm:cxn modelId="{2234D0FD-95BC-4E93-8AF6-0AE6AB33B5D6}" type="presParOf" srcId="{72F2AC3F-CEF1-445D-90C7-718DB99103E0}" destId="{9CD43C38-2A80-4AAD-9535-88FDB0FBBF86}" srcOrd="1" destOrd="0" presId="urn:microsoft.com/office/officeart/2005/8/layout/lProcess2"/>
    <dgm:cxn modelId="{08E2FA4C-A9A9-42F3-84EB-9216153EDD88}" type="presParOf" srcId="{72F2AC3F-CEF1-445D-90C7-718DB99103E0}" destId="{8AAA9CAC-D96E-463E-8DAA-5AA73FC7CB60}" srcOrd="2" destOrd="0" presId="urn:microsoft.com/office/officeart/2005/8/layout/lProcess2"/>
    <dgm:cxn modelId="{958447C6-F0D4-42E1-8D6A-2F3C945BE045}" type="presParOf" srcId="{8AAA9CAC-D96E-463E-8DAA-5AA73FC7CB60}" destId="{82816456-0C25-4710-BC34-F7FC85DE2F37}" srcOrd="0" destOrd="0" presId="urn:microsoft.com/office/officeart/2005/8/layout/lProcess2"/>
    <dgm:cxn modelId="{2A26FC95-AB77-4A2E-9E7A-B8E16B083E24}" type="presParOf" srcId="{8AAA9CAC-D96E-463E-8DAA-5AA73FC7CB60}" destId="{2B296A68-3B31-4743-9378-7988483D3EC5}" srcOrd="1" destOrd="0" presId="urn:microsoft.com/office/officeart/2005/8/layout/lProcess2"/>
    <dgm:cxn modelId="{38367322-02EC-41D8-8908-5CEFD44CDBCF}" type="presParOf" srcId="{8AAA9CAC-D96E-463E-8DAA-5AA73FC7CB60}" destId="{8A2B1421-1513-4297-A955-9ADFD2DB6215}" srcOrd="2" destOrd="0" presId="urn:microsoft.com/office/officeart/2005/8/layout/lProcess2"/>
    <dgm:cxn modelId="{28306AC2-751D-4061-B0C6-AB99A6010FF7}" type="presParOf" srcId="{8A2B1421-1513-4297-A955-9ADFD2DB6215}" destId="{F8624159-37E0-41A8-8C33-9FACFA19533C}" srcOrd="0" destOrd="0" presId="urn:microsoft.com/office/officeart/2005/8/layout/lProcess2"/>
    <dgm:cxn modelId="{242E6AA8-8A8B-45FE-A7F2-8C339D6F776C}" type="presParOf" srcId="{F8624159-37E0-41A8-8C33-9FACFA19533C}" destId="{565C224A-61A8-4781-BB64-2A88053BFAAD}" srcOrd="0" destOrd="0" presId="urn:microsoft.com/office/officeart/2005/8/layout/lProcess2"/>
    <dgm:cxn modelId="{0CB5FCEA-4612-4068-952A-D3BECA3B6C60}" type="presParOf" srcId="{F8624159-37E0-41A8-8C33-9FACFA19533C}" destId="{4652BC66-D5F3-45EE-88A1-CF3881810249}" srcOrd="1" destOrd="0" presId="urn:microsoft.com/office/officeart/2005/8/layout/lProcess2"/>
    <dgm:cxn modelId="{067E3727-4746-41E7-A67F-AEE27021A04D}" type="presParOf" srcId="{F8624159-37E0-41A8-8C33-9FACFA19533C}" destId="{ABD98641-63DD-4A2B-83C3-AB9E876DB94F}" srcOrd="2" destOrd="0" presId="urn:microsoft.com/office/officeart/2005/8/layout/lProcess2"/>
    <dgm:cxn modelId="{2D91E588-DFDF-4D82-B2FD-5E4262D457D3}" type="presParOf" srcId="{F8624159-37E0-41A8-8C33-9FACFA19533C}" destId="{BC46F811-143F-4231-B223-86D0D8ADCDDA}" srcOrd="3" destOrd="0" presId="urn:microsoft.com/office/officeart/2005/8/layout/lProcess2"/>
    <dgm:cxn modelId="{A5FDD3DB-0895-423E-874F-361B74AE4151}" type="presParOf" srcId="{F8624159-37E0-41A8-8C33-9FACFA19533C}" destId="{167766A7-C39F-4F22-95C6-E23C6094B4AA}" srcOrd="4" destOrd="0" presId="urn:microsoft.com/office/officeart/2005/8/layout/lProcess2"/>
    <dgm:cxn modelId="{C74EEB02-6759-41AA-9691-748FC0B6D0E6}" type="presParOf" srcId="{72F2AC3F-CEF1-445D-90C7-718DB99103E0}" destId="{FD293B19-91EF-4604-907C-CFD9C434F4B9}" srcOrd="3" destOrd="0" presId="urn:microsoft.com/office/officeart/2005/8/layout/lProcess2"/>
    <dgm:cxn modelId="{09259AA2-845C-4FA1-BD07-75DA2A7FBACD}" type="presParOf" srcId="{72F2AC3F-CEF1-445D-90C7-718DB99103E0}" destId="{F038E84D-3B9F-4998-999A-1F2813567E9C}" srcOrd="4" destOrd="0" presId="urn:microsoft.com/office/officeart/2005/8/layout/lProcess2"/>
    <dgm:cxn modelId="{CFF6295A-C9AE-4951-B7E1-577FEF6BDBF6}" type="presParOf" srcId="{F038E84D-3B9F-4998-999A-1F2813567E9C}" destId="{415F261E-4B31-48B0-B288-67CE3CC7199F}" srcOrd="0" destOrd="0" presId="urn:microsoft.com/office/officeart/2005/8/layout/lProcess2"/>
    <dgm:cxn modelId="{E9FB295E-5F58-4AB4-942F-3D74C3AB2A8E}" type="presParOf" srcId="{F038E84D-3B9F-4998-999A-1F2813567E9C}" destId="{48372750-65F2-4B93-9DE9-6B68C8DAFC61}" srcOrd="1" destOrd="0" presId="urn:microsoft.com/office/officeart/2005/8/layout/lProcess2"/>
    <dgm:cxn modelId="{A1F84CAD-AB48-4B3C-A8D0-69CAF132C5F6}" type="presParOf" srcId="{F038E84D-3B9F-4998-999A-1F2813567E9C}" destId="{8479CE4A-D09B-4DF0-9E9D-A23F0F7F62CB}" srcOrd="2" destOrd="0" presId="urn:microsoft.com/office/officeart/2005/8/layout/lProcess2"/>
    <dgm:cxn modelId="{803928BF-B242-4247-BCE1-3F84A43CB7EE}" type="presParOf" srcId="{8479CE4A-D09B-4DF0-9E9D-A23F0F7F62CB}" destId="{936E208C-2FFE-4D07-8F48-C50BBE8FADE6}" srcOrd="0" destOrd="0" presId="urn:microsoft.com/office/officeart/2005/8/layout/lProcess2"/>
    <dgm:cxn modelId="{68F0CBC3-54A2-4F31-B9FE-D77C26EF8C44}" type="presParOf" srcId="{936E208C-2FFE-4D07-8F48-C50BBE8FADE6}" destId="{15C38789-7161-471F-8A4A-C2B1978A9F89}" srcOrd="0" destOrd="0" presId="urn:microsoft.com/office/officeart/2005/8/layout/lProcess2"/>
    <dgm:cxn modelId="{ABDCA735-C34B-4DA9-869C-EB06D7810502}" type="presParOf" srcId="{936E208C-2FFE-4D07-8F48-C50BBE8FADE6}" destId="{134E3DEC-237C-4F1F-AB76-1060CC898253}" srcOrd="1" destOrd="0" presId="urn:microsoft.com/office/officeart/2005/8/layout/lProcess2"/>
    <dgm:cxn modelId="{A4BAEF6A-2B80-4CA1-98EF-857A1D85BDFF}" type="presParOf" srcId="{936E208C-2FFE-4D07-8F48-C50BBE8FADE6}" destId="{15A6D6D0-E09C-4FEB-A7CF-FDA13DC7E9FD}" srcOrd="2" destOrd="0" presId="urn:microsoft.com/office/officeart/2005/8/layout/lProcess2"/>
    <dgm:cxn modelId="{CEF34183-6D18-4067-8FA2-DDEFB7879361}" type="presParOf" srcId="{936E208C-2FFE-4D07-8F48-C50BBE8FADE6}" destId="{DFA5F41A-6655-41CB-998F-C40CB7BFAFFE}" srcOrd="3" destOrd="0" presId="urn:microsoft.com/office/officeart/2005/8/layout/lProcess2"/>
    <dgm:cxn modelId="{2F940510-5113-421D-8477-C71C0CB3E86F}" type="presParOf" srcId="{936E208C-2FFE-4D07-8F48-C50BBE8FADE6}" destId="{F16EB2D0-ABC3-44F5-A7DC-E44D738CA2CE}" srcOrd="4" destOrd="0" presId="urn:microsoft.com/office/officeart/2005/8/layout/lProcess2"/>
    <dgm:cxn modelId="{CF86AA0E-1739-4DFB-8366-BFFCECC8E871}" type="presParOf" srcId="{72F2AC3F-CEF1-445D-90C7-718DB99103E0}" destId="{9EEDF635-A330-4579-8508-4FD26D74441A}" srcOrd="5" destOrd="0" presId="urn:microsoft.com/office/officeart/2005/8/layout/lProcess2"/>
    <dgm:cxn modelId="{D0707518-02D7-4BF4-8449-564E080AFC5A}" type="presParOf" srcId="{72F2AC3F-CEF1-445D-90C7-718DB99103E0}" destId="{1F0CA401-2E39-40FF-BE97-80FE08105FCF}" srcOrd="6" destOrd="0" presId="urn:microsoft.com/office/officeart/2005/8/layout/lProcess2"/>
    <dgm:cxn modelId="{590A6386-E9FE-4736-A647-68C0C1D98570}" type="presParOf" srcId="{1F0CA401-2E39-40FF-BE97-80FE08105FCF}" destId="{433C0DF8-F069-4786-81DD-297D98DAD0B7}" srcOrd="0" destOrd="0" presId="urn:microsoft.com/office/officeart/2005/8/layout/lProcess2"/>
    <dgm:cxn modelId="{29E1E5C1-05AA-4B50-ADBF-5D700B358800}" type="presParOf" srcId="{1F0CA401-2E39-40FF-BE97-80FE08105FCF}" destId="{8C900BE7-5CBC-4CC2-BB6C-3D61BE1C53DD}" srcOrd="1" destOrd="0" presId="urn:microsoft.com/office/officeart/2005/8/layout/lProcess2"/>
    <dgm:cxn modelId="{A965DA79-7071-4F47-BCBD-D007C6CCB66D}" type="presParOf" srcId="{1F0CA401-2E39-40FF-BE97-80FE08105FCF}" destId="{DF22702A-BCC6-4A0C-8A1D-34D11F315C64}" srcOrd="2" destOrd="0" presId="urn:microsoft.com/office/officeart/2005/8/layout/lProcess2"/>
    <dgm:cxn modelId="{E427CA41-393E-46C9-A9C8-8FCD5C2C9872}" type="presParOf" srcId="{DF22702A-BCC6-4A0C-8A1D-34D11F315C64}" destId="{370BD300-A8AD-4D0E-9455-6FDD519CEF3C}" srcOrd="0" destOrd="0" presId="urn:microsoft.com/office/officeart/2005/8/layout/lProcess2"/>
    <dgm:cxn modelId="{43547807-2123-4A09-8478-EBC00C6B9CC7}" type="presParOf" srcId="{370BD300-A8AD-4D0E-9455-6FDD519CEF3C}" destId="{DA77364D-E545-4B85-8ABE-95FC4D986EA2}" srcOrd="0" destOrd="0" presId="urn:microsoft.com/office/officeart/2005/8/layout/lProcess2"/>
    <dgm:cxn modelId="{9224B9EB-0116-4641-A255-CB08E26CE90F}" type="presParOf" srcId="{370BD300-A8AD-4D0E-9455-6FDD519CEF3C}" destId="{7A7D68F6-5940-4823-ADFC-1E652F6DA212}" srcOrd="1" destOrd="0" presId="urn:microsoft.com/office/officeart/2005/8/layout/lProcess2"/>
    <dgm:cxn modelId="{04C72E21-AAED-4F70-B0F9-CC124D0B6101}" type="presParOf" srcId="{370BD300-A8AD-4D0E-9455-6FDD519CEF3C}" destId="{A8323D81-D25E-429A-A640-D17185EB82C6}" srcOrd="2" destOrd="0" presId="urn:microsoft.com/office/officeart/2005/8/layout/lProcess2"/>
    <dgm:cxn modelId="{B1297F99-F932-45EE-81F7-B7B6123C7001}" type="presParOf" srcId="{72F2AC3F-CEF1-445D-90C7-718DB99103E0}" destId="{14D5900D-247D-460A-BEFE-7369C8AAB8FB}" srcOrd="7" destOrd="0" presId="urn:microsoft.com/office/officeart/2005/8/layout/lProcess2"/>
    <dgm:cxn modelId="{5034516A-D672-42FD-8741-5FBFD68FEB83}" type="presParOf" srcId="{72F2AC3F-CEF1-445D-90C7-718DB99103E0}" destId="{5EC509CF-5B90-4449-A01E-844C357ED9D1}" srcOrd="8" destOrd="0" presId="urn:microsoft.com/office/officeart/2005/8/layout/lProcess2"/>
    <dgm:cxn modelId="{FB00928B-45FA-4AEE-B393-9742B66EE516}" type="presParOf" srcId="{5EC509CF-5B90-4449-A01E-844C357ED9D1}" destId="{8394D7FD-6532-4656-9CB3-4683468CEDAA}" srcOrd="0" destOrd="0" presId="urn:microsoft.com/office/officeart/2005/8/layout/lProcess2"/>
    <dgm:cxn modelId="{766121B0-5A36-4AEB-B292-B58277A8A783}" type="presParOf" srcId="{5EC509CF-5B90-4449-A01E-844C357ED9D1}" destId="{4E681535-5D8D-425A-BF76-E3AE5E6AEBF8}" srcOrd="1" destOrd="0" presId="urn:microsoft.com/office/officeart/2005/8/layout/lProcess2"/>
    <dgm:cxn modelId="{A760117E-E00E-4E3E-8FEB-0A96BFE960D8}" type="presParOf" srcId="{5EC509CF-5B90-4449-A01E-844C357ED9D1}" destId="{52993FE9-F10A-4679-96E0-928C962DC636}" srcOrd="2" destOrd="0" presId="urn:microsoft.com/office/officeart/2005/8/layout/lProcess2"/>
    <dgm:cxn modelId="{5847E6A7-E038-46C6-952F-AF8A08F655AF}" type="presParOf" srcId="{52993FE9-F10A-4679-96E0-928C962DC636}" destId="{87A9E715-13CC-46E6-BF1C-8709F2FCF9E6}" srcOrd="0" destOrd="0" presId="urn:microsoft.com/office/officeart/2005/8/layout/lProcess2"/>
    <dgm:cxn modelId="{CB4D8B55-4322-41EF-9B8E-8D8210F552A9}" type="presParOf" srcId="{87A9E715-13CC-46E6-BF1C-8709F2FCF9E6}" destId="{4EBB1BFC-0974-431F-B0EB-8CCAC02CD272}" srcOrd="0" destOrd="0" presId="urn:microsoft.com/office/officeart/2005/8/layout/lProcess2"/>
    <dgm:cxn modelId="{81A5214A-A39D-4668-8B42-BC123410DA8D}" type="presParOf" srcId="{87A9E715-13CC-46E6-BF1C-8709F2FCF9E6}" destId="{D6FA0A04-EDEA-425B-9F21-5D0975E0A895}" srcOrd="1" destOrd="0" presId="urn:microsoft.com/office/officeart/2005/8/layout/lProcess2"/>
    <dgm:cxn modelId="{8FD28356-2BE5-46E4-B8FF-A576F097E08D}" type="presParOf" srcId="{87A9E715-13CC-46E6-BF1C-8709F2FCF9E6}" destId="{9209EE98-C7B7-4A08-AC1B-AEDC1A5B876C}" srcOrd="2" destOrd="0" presId="urn:microsoft.com/office/officeart/2005/8/layout/lProcess2"/>
    <dgm:cxn modelId="{CBF1E466-D3D9-462A-B8F1-841B7C3CD8E1}" type="presParOf" srcId="{87A9E715-13CC-46E6-BF1C-8709F2FCF9E6}" destId="{282184C3-C987-4E86-B57F-41E673BCECAF}" srcOrd="3" destOrd="0" presId="urn:microsoft.com/office/officeart/2005/8/layout/lProcess2"/>
    <dgm:cxn modelId="{17D9E1E7-1DE9-4618-88F6-CBA65D5914FC}" type="presParOf" srcId="{87A9E715-13CC-46E6-BF1C-8709F2FCF9E6}" destId="{FFA7FA15-7B51-4D3D-B169-414242A60E7A}"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57741F-C4A4-4E90-95F1-26028ED7953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E4D8DE1-F5D8-45A9-BBB5-7B1F4EF2F44B}">
      <dgm:prSet phldrT="[Text]"/>
      <dgm:spPr/>
      <dgm:t>
        <a:bodyPr/>
        <a:lstStyle/>
        <a:p>
          <a:r>
            <a:rPr lang="en-US" dirty="0"/>
            <a:t>Region</a:t>
          </a:r>
        </a:p>
      </dgm:t>
    </dgm:pt>
    <dgm:pt modelId="{29DBD3A8-5EA2-4244-A389-C1FA7EC25813}" type="parTrans" cxnId="{C2FC1F20-A14F-4ADD-9E06-18D578A8CD87}">
      <dgm:prSet/>
      <dgm:spPr/>
      <dgm:t>
        <a:bodyPr/>
        <a:lstStyle/>
        <a:p>
          <a:endParaRPr lang="en-US"/>
        </a:p>
      </dgm:t>
    </dgm:pt>
    <dgm:pt modelId="{470AB09D-8BC4-4B41-AFFA-2D82FD681B60}" type="sibTrans" cxnId="{C2FC1F20-A14F-4ADD-9E06-18D578A8CD87}">
      <dgm:prSet/>
      <dgm:spPr/>
      <dgm:t>
        <a:bodyPr/>
        <a:lstStyle/>
        <a:p>
          <a:endParaRPr lang="en-US"/>
        </a:p>
      </dgm:t>
    </dgm:pt>
    <dgm:pt modelId="{A22A084E-0A59-4623-86BC-2E6249CFC342}">
      <dgm:prSet phldrT="[Text]"/>
      <dgm:spPr/>
      <dgm:t>
        <a:bodyPr/>
        <a:lstStyle/>
        <a:p>
          <a:r>
            <a:rPr lang="en-US" dirty="0"/>
            <a:t>Service Tier</a:t>
          </a:r>
        </a:p>
      </dgm:t>
    </dgm:pt>
    <dgm:pt modelId="{FA829E56-99B9-4E00-81CC-2D0FB507EE33}" type="parTrans" cxnId="{D2AD00B5-31E3-4217-AD6E-B657A6264590}">
      <dgm:prSet/>
      <dgm:spPr/>
      <dgm:t>
        <a:bodyPr/>
        <a:lstStyle/>
        <a:p>
          <a:endParaRPr lang="en-US"/>
        </a:p>
      </dgm:t>
    </dgm:pt>
    <dgm:pt modelId="{316C50A6-801D-4AE5-A68E-84A49607D8E7}" type="sibTrans" cxnId="{D2AD00B5-31E3-4217-AD6E-B657A6264590}">
      <dgm:prSet/>
      <dgm:spPr/>
      <dgm:t>
        <a:bodyPr/>
        <a:lstStyle/>
        <a:p>
          <a:endParaRPr lang="en-US"/>
        </a:p>
      </dgm:t>
    </dgm:pt>
    <dgm:pt modelId="{D2BBCB77-9556-4721-9FF2-4CA72BEBA204}">
      <dgm:prSet phldrT="[Text]"/>
      <dgm:spPr/>
      <dgm:t>
        <a:bodyPr/>
        <a:lstStyle/>
        <a:p>
          <a:r>
            <a:rPr lang="en-US" dirty="0"/>
            <a:t>Compute Tier</a:t>
          </a:r>
        </a:p>
      </dgm:t>
    </dgm:pt>
    <dgm:pt modelId="{FFF57A67-0698-4472-834B-34BB00AF9B06}" type="parTrans" cxnId="{76C51AF7-B9B9-4434-8A28-B01DE96E8E75}">
      <dgm:prSet/>
      <dgm:spPr/>
      <dgm:t>
        <a:bodyPr/>
        <a:lstStyle/>
        <a:p>
          <a:endParaRPr lang="en-US"/>
        </a:p>
      </dgm:t>
    </dgm:pt>
    <dgm:pt modelId="{3FE3A44F-0F5C-437A-8904-501E12CD8023}" type="sibTrans" cxnId="{76C51AF7-B9B9-4434-8A28-B01DE96E8E75}">
      <dgm:prSet/>
      <dgm:spPr/>
      <dgm:t>
        <a:bodyPr/>
        <a:lstStyle/>
        <a:p>
          <a:endParaRPr lang="en-US"/>
        </a:p>
      </dgm:t>
    </dgm:pt>
    <dgm:pt modelId="{CE944BB7-9085-4691-A793-5F4AA418477A}">
      <dgm:prSet phldrT="[Text]"/>
      <dgm:spPr/>
      <dgm:t>
        <a:bodyPr/>
        <a:lstStyle/>
        <a:p>
          <a:r>
            <a:rPr lang="en-US" dirty="0"/>
            <a:t>Hardware Choice</a:t>
          </a:r>
        </a:p>
      </dgm:t>
    </dgm:pt>
    <dgm:pt modelId="{25E6AE92-E37D-4604-BD24-60996AF631AC}" type="parTrans" cxnId="{00CA85B3-7B83-4477-89D7-DF57FFBA05CD}">
      <dgm:prSet/>
      <dgm:spPr/>
      <dgm:t>
        <a:bodyPr/>
        <a:lstStyle/>
        <a:p>
          <a:endParaRPr lang="en-US"/>
        </a:p>
      </dgm:t>
    </dgm:pt>
    <dgm:pt modelId="{99442F15-F57D-4FBD-8455-48EB84F37DB0}" type="sibTrans" cxnId="{00CA85B3-7B83-4477-89D7-DF57FFBA05CD}">
      <dgm:prSet/>
      <dgm:spPr/>
      <dgm:t>
        <a:bodyPr/>
        <a:lstStyle/>
        <a:p>
          <a:endParaRPr lang="en-US"/>
        </a:p>
      </dgm:t>
    </dgm:pt>
    <dgm:pt modelId="{2A5209E7-ED23-420A-9153-748918437DFA}">
      <dgm:prSet phldrT="[Text]"/>
      <dgm:spPr/>
      <dgm:t>
        <a:bodyPr/>
        <a:lstStyle/>
        <a:p>
          <a:r>
            <a:rPr lang="en-US" dirty="0"/>
            <a:t>vCores and Storage</a:t>
          </a:r>
        </a:p>
      </dgm:t>
    </dgm:pt>
    <dgm:pt modelId="{61997C8D-DFE7-4704-98E9-F8957709BB79}" type="parTrans" cxnId="{3205ADF3-17EB-4985-991D-41EAFFA55D37}">
      <dgm:prSet/>
      <dgm:spPr/>
      <dgm:t>
        <a:bodyPr/>
        <a:lstStyle/>
        <a:p>
          <a:endParaRPr lang="en-US"/>
        </a:p>
      </dgm:t>
    </dgm:pt>
    <dgm:pt modelId="{7BF4761D-336B-4917-8A38-BEAD97F936D2}" type="sibTrans" cxnId="{3205ADF3-17EB-4985-991D-41EAFFA55D37}">
      <dgm:prSet/>
      <dgm:spPr/>
      <dgm:t>
        <a:bodyPr/>
        <a:lstStyle/>
        <a:p>
          <a:endParaRPr lang="en-US"/>
        </a:p>
      </dgm:t>
    </dgm:pt>
    <dgm:pt modelId="{A2E826FE-EFAC-4BC9-9986-323D1E99D8BB}">
      <dgm:prSet phldrT="[Text]"/>
      <dgm:spPr/>
      <dgm:t>
        <a:bodyPr/>
        <a:lstStyle/>
        <a:p>
          <a:r>
            <a:rPr lang="en-US" dirty="0"/>
            <a:t>Zone Redundancy</a:t>
          </a:r>
        </a:p>
      </dgm:t>
    </dgm:pt>
    <dgm:pt modelId="{ECF02B0E-422B-4041-80F4-1C661D024F4C}" type="parTrans" cxnId="{12F347FD-B31E-487C-A7E1-A1607A98EA1F}">
      <dgm:prSet/>
      <dgm:spPr/>
      <dgm:t>
        <a:bodyPr/>
        <a:lstStyle/>
        <a:p>
          <a:endParaRPr lang="en-US"/>
        </a:p>
      </dgm:t>
    </dgm:pt>
    <dgm:pt modelId="{D725EB2A-81FB-4004-9E26-010C5BE17910}" type="sibTrans" cxnId="{12F347FD-B31E-487C-A7E1-A1607A98EA1F}">
      <dgm:prSet/>
      <dgm:spPr/>
      <dgm:t>
        <a:bodyPr/>
        <a:lstStyle/>
        <a:p>
          <a:endParaRPr lang="en-US"/>
        </a:p>
      </dgm:t>
    </dgm:pt>
    <dgm:pt modelId="{1D04C5C3-037A-42BB-979F-C609C4111027}">
      <dgm:prSet phldrT="[Text]"/>
      <dgm:spPr/>
      <dgm:t>
        <a:bodyPr/>
        <a:lstStyle/>
        <a:p>
          <a:r>
            <a:rPr lang="en-US" dirty="0"/>
            <a:t>License</a:t>
          </a:r>
        </a:p>
      </dgm:t>
    </dgm:pt>
    <dgm:pt modelId="{AF63A9AE-2353-4CBF-B174-AA656844BD94}" type="parTrans" cxnId="{C30614D5-40C1-4E25-BAE2-43E737E0FCCF}">
      <dgm:prSet/>
      <dgm:spPr/>
      <dgm:t>
        <a:bodyPr/>
        <a:lstStyle/>
        <a:p>
          <a:endParaRPr lang="en-US"/>
        </a:p>
      </dgm:t>
    </dgm:pt>
    <dgm:pt modelId="{E47E63E6-F1FA-4401-9816-77809CCD4B63}" type="sibTrans" cxnId="{C30614D5-40C1-4E25-BAE2-43E737E0FCCF}">
      <dgm:prSet/>
      <dgm:spPr/>
      <dgm:t>
        <a:bodyPr/>
        <a:lstStyle/>
        <a:p>
          <a:endParaRPr lang="en-US"/>
        </a:p>
      </dgm:t>
    </dgm:pt>
    <dgm:pt modelId="{0886ABAF-9566-456E-AC9D-A0128236FF75}">
      <dgm:prSet phldrT="[Text]"/>
      <dgm:spPr/>
      <dgm:t>
        <a:bodyPr/>
        <a:lstStyle/>
        <a:p>
          <a:r>
            <a:rPr lang="en-US" dirty="0"/>
            <a:t>Backup Redundancy</a:t>
          </a:r>
        </a:p>
      </dgm:t>
    </dgm:pt>
    <dgm:pt modelId="{D447DFD6-A0CD-4DC3-8C12-1FA5A8B6DB77}" type="parTrans" cxnId="{A5DEA657-E9CF-49C6-9034-DE7652B821A9}">
      <dgm:prSet/>
      <dgm:spPr/>
      <dgm:t>
        <a:bodyPr/>
        <a:lstStyle/>
        <a:p>
          <a:endParaRPr lang="en-US"/>
        </a:p>
      </dgm:t>
    </dgm:pt>
    <dgm:pt modelId="{146B66A3-D6BF-4E75-9C41-69B41133ECC6}" type="sibTrans" cxnId="{A5DEA657-E9CF-49C6-9034-DE7652B821A9}">
      <dgm:prSet/>
      <dgm:spPr/>
      <dgm:t>
        <a:bodyPr/>
        <a:lstStyle/>
        <a:p>
          <a:endParaRPr lang="en-US"/>
        </a:p>
      </dgm:t>
    </dgm:pt>
    <dgm:pt modelId="{693DF67C-103C-4687-BF77-067E7F53D535}" type="pres">
      <dgm:prSet presAssocID="{5E57741F-C4A4-4E90-95F1-26028ED7953E}" presName="vert0" presStyleCnt="0">
        <dgm:presLayoutVars>
          <dgm:dir/>
          <dgm:animOne val="branch"/>
          <dgm:animLvl val="lvl"/>
        </dgm:presLayoutVars>
      </dgm:prSet>
      <dgm:spPr/>
    </dgm:pt>
    <dgm:pt modelId="{A8F1FEF0-8DAE-4FAE-8859-7A2A51589F6C}" type="pres">
      <dgm:prSet presAssocID="{0E4D8DE1-F5D8-45A9-BBB5-7B1F4EF2F44B}" presName="thickLine" presStyleLbl="alignNode1" presStyleIdx="0" presStyleCnt="8"/>
      <dgm:spPr/>
    </dgm:pt>
    <dgm:pt modelId="{BC4B9E10-A0D6-496A-AA3C-A6F7BA04B8C0}" type="pres">
      <dgm:prSet presAssocID="{0E4D8DE1-F5D8-45A9-BBB5-7B1F4EF2F44B}" presName="horz1" presStyleCnt="0"/>
      <dgm:spPr/>
    </dgm:pt>
    <dgm:pt modelId="{74E145A5-C3BB-4EE6-95BB-799B3EF05298}" type="pres">
      <dgm:prSet presAssocID="{0E4D8DE1-F5D8-45A9-BBB5-7B1F4EF2F44B}" presName="tx1" presStyleLbl="revTx" presStyleIdx="0" presStyleCnt="8"/>
      <dgm:spPr/>
    </dgm:pt>
    <dgm:pt modelId="{6600B400-0C99-4568-AB76-7F78696CC4D9}" type="pres">
      <dgm:prSet presAssocID="{0E4D8DE1-F5D8-45A9-BBB5-7B1F4EF2F44B}" presName="vert1" presStyleCnt="0"/>
      <dgm:spPr/>
    </dgm:pt>
    <dgm:pt modelId="{2E7064C6-1AA3-4561-9008-D5934DCF2413}" type="pres">
      <dgm:prSet presAssocID="{A22A084E-0A59-4623-86BC-2E6249CFC342}" presName="thickLine" presStyleLbl="alignNode1" presStyleIdx="1" presStyleCnt="8"/>
      <dgm:spPr/>
    </dgm:pt>
    <dgm:pt modelId="{9FF72213-CBF5-4C9B-8C1D-13085A7BFA16}" type="pres">
      <dgm:prSet presAssocID="{A22A084E-0A59-4623-86BC-2E6249CFC342}" presName="horz1" presStyleCnt="0"/>
      <dgm:spPr/>
    </dgm:pt>
    <dgm:pt modelId="{A8A73BCD-23A7-4646-AC2D-495AD052F1F8}" type="pres">
      <dgm:prSet presAssocID="{A22A084E-0A59-4623-86BC-2E6249CFC342}" presName="tx1" presStyleLbl="revTx" presStyleIdx="1" presStyleCnt="8"/>
      <dgm:spPr/>
    </dgm:pt>
    <dgm:pt modelId="{647F1F05-D1C3-4391-B6AB-147D7598B73E}" type="pres">
      <dgm:prSet presAssocID="{A22A084E-0A59-4623-86BC-2E6249CFC342}" presName="vert1" presStyleCnt="0"/>
      <dgm:spPr/>
    </dgm:pt>
    <dgm:pt modelId="{A15006FB-08EA-47AB-9324-CFCDA9E22C1B}" type="pres">
      <dgm:prSet presAssocID="{D2BBCB77-9556-4721-9FF2-4CA72BEBA204}" presName="thickLine" presStyleLbl="alignNode1" presStyleIdx="2" presStyleCnt="8"/>
      <dgm:spPr/>
    </dgm:pt>
    <dgm:pt modelId="{107FAAB5-A5D6-4FE2-B42D-1E7728DD8148}" type="pres">
      <dgm:prSet presAssocID="{D2BBCB77-9556-4721-9FF2-4CA72BEBA204}" presName="horz1" presStyleCnt="0"/>
      <dgm:spPr/>
    </dgm:pt>
    <dgm:pt modelId="{B62945ED-7299-4AAB-AA7B-3C8B68CFC27E}" type="pres">
      <dgm:prSet presAssocID="{D2BBCB77-9556-4721-9FF2-4CA72BEBA204}" presName="tx1" presStyleLbl="revTx" presStyleIdx="2" presStyleCnt="8"/>
      <dgm:spPr/>
    </dgm:pt>
    <dgm:pt modelId="{62E9588A-196A-4FB4-88D5-BB4FC22518BC}" type="pres">
      <dgm:prSet presAssocID="{D2BBCB77-9556-4721-9FF2-4CA72BEBA204}" presName="vert1" presStyleCnt="0"/>
      <dgm:spPr/>
    </dgm:pt>
    <dgm:pt modelId="{B1B30D94-B8E7-4A79-A706-A9566717C79D}" type="pres">
      <dgm:prSet presAssocID="{CE944BB7-9085-4691-A793-5F4AA418477A}" presName="thickLine" presStyleLbl="alignNode1" presStyleIdx="3" presStyleCnt="8"/>
      <dgm:spPr/>
    </dgm:pt>
    <dgm:pt modelId="{350C2F52-C4E7-4740-8E60-8B0B26FE1C41}" type="pres">
      <dgm:prSet presAssocID="{CE944BB7-9085-4691-A793-5F4AA418477A}" presName="horz1" presStyleCnt="0"/>
      <dgm:spPr/>
    </dgm:pt>
    <dgm:pt modelId="{4A82E549-F5C9-4114-8354-C87A4440EA8B}" type="pres">
      <dgm:prSet presAssocID="{CE944BB7-9085-4691-A793-5F4AA418477A}" presName="tx1" presStyleLbl="revTx" presStyleIdx="3" presStyleCnt="8"/>
      <dgm:spPr/>
    </dgm:pt>
    <dgm:pt modelId="{7554F487-9666-4BA3-9FA5-BD66C27C0C91}" type="pres">
      <dgm:prSet presAssocID="{CE944BB7-9085-4691-A793-5F4AA418477A}" presName="vert1" presStyleCnt="0"/>
      <dgm:spPr/>
    </dgm:pt>
    <dgm:pt modelId="{9B89265E-B322-4D35-B03D-98620086A723}" type="pres">
      <dgm:prSet presAssocID="{2A5209E7-ED23-420A-9153-748918437DFA}" presName="thickLine" presStyleLbl="alignNode1" presStyleIdx="4" presStyleCnt="8"/>
      <dgm:spPr/>
    </dgm:pt>
    <dgm:pt modelId="{5D36AEA8-4239-46F1-9417-F9B89C97C286}" type="pres">
      <dgm:prSet presAssocID="{2A5209E7-ED23-420A-9153-748918437DFA}" presName="horz1" presStyleCnt="0"/>
      <dgm:spPr/>
    </dgm:pt>
    <dgm:pt modelId="{18D02B1A-4138-4CA2-B1A2-D9D3495A759C}" type="pres">
      <dgm:prSet presAssocID="{2A5209E7-ED23-420A-9153-748918437DFA}" presName="tx1" presStyleLbl="revTx" presStyleIdx="4" presStyleCnt="8"/>
      <dgm:spPr/>
    </dgm:pt>
    <dgm:pt modelId="{C630E610-CA58-4688-9EEA-61987135730C}" type="pres">
      <dgm:prSet presAssocID="{2A5209E7-ED23-420A-9153-748918437DFA}" presName="vert1" presStyleCnt="0"/>
      <dgm:spPr/>
    </dgm:pt>
    <dgm:pt modelId="{B4718B29-4D4F-423E-8268-AE6AD1ABA19B}" type="pres">
      <dgm:prSet presAssocID="{A2E826FE-EFAC-4BC9-9986-323D1E99D8BB}" presName="thickLine" presStyleLbl="alignNode1" presStyleIdx="5" presStyleCnt="8"/>
      <dgm:spPr/>
    </dgm:pt>
    <dgm:pt modelId="{DB2DBF19-DE38-4D05-82A5-FD07C643290D}" type="pres">
      <dgm:prSet presAssocID="{A2E826FE-EFAC-4BC9-9986-323D1E99D8BB}" presName="horz1" presStyleCnt="0"/>
      <dgm:spPr/>
    </dgm:pt>
    <dgm:pt modelId="{D6EB7032-3633-4C5B-91F5-AD256CEA0868}" type="pres">
      <dgm:prSet presAssocID="{A2E826FE-EFAC-4BC9-9986-323D1E99D8BB}" presName="tx1" presStyleLbl="revTx" presStyleIdx="5" presStyleCnt="8"/>
      <dgm:spPr/>
    </dgm:pt>
    <dgm:pt modelId="{025127CC-62CA-4CA3-B95C-BB9BD882F583}" type="pres">
      <dgm:prSet presAssocID="{A2E826FE-EFAC-4BC9-9986-323D1E99D8BB}" presName="vert1" presStyleCnt="0"/>
      <dgm:spPr/>
    </dgm:pt>
    <dgm:pt modelId="{8A90817E-BD92-471F-B5F3-CCF5850FB872}" type="pres">
      <dgm:prSet presAssocID="{1D04C5C3-037A-42BB-979F-C609C4111027}" presName="thickLine" presStyleLbl="alignNode1" presStyleIdx="6" presStyleCnt="8"/>
      <dgm:spPr/>
    </dgm:pt>
    <dgm:pt modelId="{CDE52D7E-0F44-4202-B830-97D18C07459E}" type="pres">
      <dgm:prSet presAssocID="{1D04C5C3-037A-42BB-979F-C609C4111027}" presName="horz1" presStyleCnt="0"/>
      <dgm:spPr/>
    </dgm:pt>
    <dgm:pt modelId="{5CEC346D-181D-4E1D-B4F8-BAD1DB9CA9BF}" type="pres">
      <dgm:prSet presAssocID="{1D04C5C3-037A-42BB-979F-C609C4111027}" presName="tx1" presStyleLbl="revTx" presStyleIdx="6" presStyleCnt="8"/>
      <dgm:spPr/>
    </dgm:pt>
    <dgm:pt modelId="{400F9BC8-99FA-44D0-87DD-5EEB5C716DB3}" type="pres">
      <dgm:prSet presAssocID="{1D04C5C3-037A-42BB-979F-C609C4111027}" presName="vert1" presStyleCnt="0"/>
      <dgm:spPr/>
    </dgm:pt>
    <dgm:pt modelId="{EF28643A-88A0-44E7-B8E8-F57696729142}" type="pres">
      <dgm:prSet presAssocID="{0886ABAF-9566-456E-AC9D-A0128236FF75}" presName="thickLine" presStyleLbl="alignNode1" presStyleIdx="7" presStyleCnt="8"/>
      <dgm:spPr/>
    </dgm:pt>
    <dgm:pt modelId="{9ADD1E6C-19F4-4386-9C8D-0C58459CC1D4}" type="pres">
      <dgm:prSet presAssocID="{0886ABAF-9566-456E-AC9D-A0128236FF75}" presName="horz1" presStyleCnt="0"/>
      <dgm:spPr/>
    </dgm:pt>
    <dgm:pt modelId="{1D58E822-D195-49AF-AC64-A89676357FD2}" type="pres">
      <dgm:prSet presAssocID="{0886ABAF-9566-456E-AC9D-A0128236FF75}" presName="tx1" presStyleLbl="revTx" presStyleIdx="7" presStyleCnt="8"/>
      <dgm:spPr/>
    </dgm:pt>
    <dgm:pt modelId="{534B2CF3-E569-44EC-B9DE-0BC2EBC1E126}" type="pres">
      <dgm:prSet presAssocID="{0886ABAF-9566-456E-AC9D-A0128236FF75}" presName="vert1" presStyleCnt="0"/>
      <dgm:spPr/>
    </dgm:pt>
  </dgm:ptLst>
  <dgm:cxnLst>
    <dgm:cxn modelId="{68070301-19ED-4932-B912-D047B9B08EED}" type="presOf" srcId="{D2BBCB77-9556-4721-9FF2-4CA72BEBA204}" destId="{B62945ED-7299-4AAB-AA7B-3C8B68CFC27E}" srcOrd="0" destOrd="0" presId="urn:microsoft.com/office/officeart/2008/layout/LinedList"/>
    <dgm:cxn modelId="{42F82F0F-9DD9-4710-9F0D-DF92A1A67020}" type="presOf" srcId="{A22A084E-0A59-4623-86BC-2E6249CFC342}" destId="{A8A73BCD-23A7-4646-AC2D-495AD052F1F8}" srcOrd="0" destOrd="0" presId="urn:microsoft.com/office/officeart/2008/layout/LinedList"/>
    <dgm:cxn modelId="{C2FC1F20-A14F-4ADD-9E06-18D578A8CD87}" srcId="{5E57741F-C4A4-4E90-95F1-26028ED7953E}" destId="{0E4D8DE1-F5D8-45A9-BBB5-7B1F4EF2F44B}" srcOrd="0" destOrd="0" parTransId="{29DBD3A8-5EA2-4244-A389-C1FA7EC25813}" sibTransId="{470AB09D-8BC4-4B41-AFFA-2D82FD681B60}"/>
    <dgm:cxn modelId="{DC930443-9559-4028-B0E0-0ECF6334321C}" type="presOf" srcId="{2A5209E7-ED23-420A-9153-748918437DFA}" destId="{18D02B1A-4138-4CA2-B1A2-D9D3495A759C}" srcOrd="0" destOrd="0" presId="urn:microsoft.com/office/officeart/2008/layout/LinedList"/>
    <dgm:cxn modelId="{D77B816A-37ED-4F88-A3CD-39D3F285CA1A}" type="presOf" srcId="{5E57741F-C4A4-4E90-95F1-26028ED7953E}" destId="{693DF67C-103C-4687-BF77-067E7F53D535}" srcOrd="0" destOrd="0" presId="urn:microsoft.com/office/officeart/2008/layout/LinedList"/>
    <dgm:cxn modelId="{83769955-5C7D-49DD-99A5-C12B4D2602B3}" type="presOf" srcId="{1D04C5C3-037A-42BB-979F-C609C4111027}" destId="{5CEC346D-181D-4E1D-B4F8-BAD1DB9CA9BF}" srcOrd="0" destOrd="0" presId="urn:microsoft.com/office/officeart/2008/layout/LinedList"/>
    <dgm:cxn modelId="{A5DEA657-E9CF-49C6-9034-DE7652B821A9}" srcId="{5E57741F-C4A4-4E90-95F1-26028ED7953E}" destId="{0886ABAF-9566-456E-AC9D-A0128236FF75}" srcOrd="7" destOrd="0" parTransId="{D447DFD6-A0CD-4DC3-8C12-1FA5A8B6DB77}" sibTransId="{146B66A3-D6BF-4E75-9C41-69B41133ECC6}"/>
    <dgm:cxn modelId="{DB226A8C-7508-4C81-9646-0364F5CE6922}" type="presOf" srcId="{0E4D8DE1-F5D8-45A9-BBB5-7B1F4EF2F44B}" destId="{74E145A5-C3BB-4EE6-95BB-799B3EF05298}" srcOrd="0" destOrd="0" presId="urn:microsoft.com/office/officeart/2008/layout/LinedList"/>
    <dgm:cxn modelId="{1F1118B0-CDC1-416C-9948-83FA430BE8A0}" type="presOf" srcId="{A2E826FE-EFAC-4BC9-9986-323D1E99D8BB}" destId="{D6EB7032-3633-4C5B-91F5-AD256CEA0868}" srcOrd="0" destOrd="0" presId="urn:microsoft.com/office/officeart/2008/layout/LinedList"/>
    <dgm:cxn modelId="{00CA85B3-7B83-4477-89D7-DF57FFBA05CD}" srcId="{5E57741F-C4A4-4E90-95F1-26028ED7953E}" destId="{CE944BB7-9085-4691-A793-5F4AA418477A}" srcOrd="3" destOrd="0" parTransId="{25E6AE92-E37D-4604-BD24-60996AF631AC}" sibTransId="{99442F15-F57D-4FBD-8455-48EB84F37DB0}"/>
    <dgm:cxn modelId="{D2AD00B5-31E3-4217-AD6E-B657A6264590}" srcId="{5E57741F-C4A4-4E90-95F1-26028ED7953E}" destId="{A22A084E-0A59-4623-86BC-2E6249CFC342}" srcOrd="1" destOrd="0" parTransId="{FA829E56-99B9-4E00-81CC-2D0FB507EE33}" sibTransId="{316C50A6-801D-4AE5-A68E-84A49607D8E7}"/>
    <dgm:cxn modelId="{E33A56BF-7C77-4079-84D8-96613EED1D40}" type="presOf" srcId="{0886ABAF-9566-456E-AC9D-A0128236FF75}" destId="{1D58E822-D195-49AF-AC64-A89676357FD2}" srcOrd="0" destOrd="0" presId="urn:microsoft.com/office/officeart/2008/layout/LinedList"/>
    <dgm:cxn modelId="{C30614D5-40C1-4E25-BAE2-43E737E0FCCF}" srcId="{5E57741F-C4A4-4E90-95F1-26028ED7953E}" destId="{1D04C5C3-037A-42BB-979F-C609C4111027}" srcOrd="6" destOrd="0" parTransId="{AF63A9AE-2353-4CBF-B174-AA656844BD94}" sibTransId="{E47E63E6-F1FA-4401-9816-77809CCD4B63}"/>
    <dgm:cxn modelId="{3205ADF3-17EB-4985-991D-41EAFFA55D37}" srcId="{5E57741F-C4A4-4E90-95F1-26028ED7953E}" destId="{2A5209E7-ED23-420A-9153-748918437DFA}" srcOrd="4" destOrd="0" parTransId="{61997C8D-DFE7-4704-98E9-F8957709BB79}" sibTransId="{7BF4761D-336B-4917-8A38-BEAD97F936D2}"/>
    <dgm:cxn modelId="{E066BEF6-D58E-4804-82CD-892E8D740436}" type="presOf" srcId="{CE944BB7-9085-4691-A793-5F4AA418477A}" destId="{4A82E549-F5C9-4114-8354-C87A4440EA8B}" srcOrd="0" destOrd="0" presId="urn:microsoft.com/office/officeart/2008/layout/LinedList"/>
    <dgm:cxn modelId="{76C51AF7-B9B9-4434-8A28-B01DE96E8E75}" srcId="{5E57741F-C4A4-4E90-95F1-26028ED7953E}" destId="{D2BBCB77-9556-4721-9FF2-4CA72BEBA204}" srcOrd="2" destOrd="0" parTransId="{FFF57A67-0698-4472-834B-34BB00AF9B06}" sibTransId="{3FE3A44F-0F5C-437A-8904-501E12CD8023}"/>
    <dgm:cxn modelId="{12F347FD-B31E-487C-A7E1-A1607A98EA1F}" srcId="{5E57741F-C4A4-4E90-95F1-26028ED7953E}" destId="{A2E826FE-EFAC-4BC9-9986-323D1E99D8BB}" srcOrd="5" destOrd="0" parTransId="{ECF02B0E-422B-4041-80F4-1C661D024F4C}" sibTransId="{D725EB2A-81FB-4004-9E26-010C5BE17910}"/>
    <dgm:cxn modelId="{6752FD34-5B0B-4176-B161-583CE44D839E}" type="presParOf" srcId="{693DF67C-103C-4687-BF77-067E7F53D535}" destId="{A8F1FEF0-8DAE-4FAE-8859-7A2A51589F6C}" srcOrd="0" destOrd="0" presId="urn:microsoft.com/office/officeart/2008/layout/LinedList"/>
    <dgm:cxn modelId="{6C7FF28E-6CF1-4458-9242-8B419AAEA73E}" type="presParOf" srcId="{693DF67C-103C-4687-BF77-067E7F53D535}" destId="{BC4B9E10-A0D6-496A-AA3C-A6F7BA04B8C0}" srcOrd="1" destOrd="0" presId="urn:microsoft.com/office/officeart/2008/layout/LinedList"/>
    <dgm:cxn modelId="{356A36AD-7CFA-4EA0-8187-FF4EAF7052E8}" type="presParOf" srcId="{BC4B9E10-A0D6-496A-AA3C-A6F7BA04B8C0}" destId="{74E145A5-C3BB-4EE6-95BB-799B3EF05298}" srcOrd="0" destOrd="0" presId="urn:microsoft.com/office/officeart/2008/layout/LinedList"/>
    <dgm:cxn modelId="{178B4ABC-3129-4940-8088-93A209657419}" type="presParOf" srcId="{BC4B9E10-A0D6-496A-AA3C-A6F7BA04B8C0}" destId="{6600B400-0C99-4568-AB76-7F78696CC4D9}" srcOrd="1" destOrd="0" presId="urn:microsoft.com/office/officeart/2008/layout/LinedList"/>
    <dgm:cxn modelId="{3D8B0573-C1C2-41C8-8E15-07E525651721}" type="presParOf" srcId="{693DF67C-103C-4687-BF77-067E7F53D535}" destId="{2E7064C6-1AA3-4561-9008-D5934DCF2413}" srcOrd="2" destOrd="0" presId="urn:microsoft.com/office/officeart/2008/layout/LinedList"/>
    <dgm:cxn modelId="{2E5E67F9-E646-4ED2-B920-0C905EA33CF5}" type="presParOf" srcId="{693DF67C-103C-4687-BF77-067E7F53D535}" destId="{9FF72213-CBF5-4C9B-8C1D-13085A7BFA16}" srcOrd="3" destOrd="0" presId="urn:microsoft.com/office/officeart/2008/layout/LinedList"/>
    <dgm:cxn modelId="{82150353-D0F3-4066-A774-CA99591D67F3}" type="presParOf" srcId="{9FF72213-CBF5-4C9B-8C1D-13085A7BFA16}" destId="{A8A73BCD-23A7-4646-AC2D-495AD052F1F8}" srcOrd="0" destOrd="0" presId="urn:microsoft.com/office/officeart/2008/layout/LinedList"/>
    <dgm:cxn modelId="{388107AA-3A12-42B4-99AA-04DA2E84360A}" type="presParOf" srcId="{9FF72213-CBF5-4C9B-8C1D-13085A7BFA16}" destId="{647F1F05-D1C3-4391-B6AB-147D7598B73E}" srcOrd="1" destOrd="0" presId="urn:microsoft.com/office/officeart/2008/layout/LinedList"/>
    <dgm:cxn modelId="{AB5F730E-AC11-4CF8-BB46-AC1AEA177B9E}" type="presParOf" srcId="{693DF67C-103C-4687-BF77-067E7F53D535}" destId="{A15006FB-08EA-47AB-9324-CFCDA9E22C1B}" srcOrd="4" destOrd="0" presId="urn:microsoft.com/office/officeart/2008/layout/LinedList"/>
    <dgm:cxn modelId="{D4B18EBF-68FD-4183-B1AA-A94826B0FC48}" type="presParOf" srcId="{693DF67C-103C-4687-BF77-067E7F53D535}" destId="{107FAAB5-A5D6-4FE2-B42D-1E7728DD8148}" srcOrd="5" destOrd="0" presId="urn:microsoft.com/office/officeart/2008/layout/LinedList"/>
    <dgm:cxn modelId="{4AE86142-D80C-4DAD-985E-2A7F18204A86}" type="presParOf" srcId="{107FAAB5-A5D6-4FE2-B42D-1E7728DD8148}" destId="{B62945ED-7299-4AAB-AA7B-3C8B68CFC27E}" srcOrd="0" destOrd="0" presId="urn:microsoft.com/office/officeart/2008/layout/LinedList"/>
    <dgm:cxn modelId="{F1234573-3464-4B0B-A30E-64BA13476203}" type="presParOf" srcId="{107FAAB5-A5D6-4FE2-B42D-1E7728DD8148}" destId="{62E9588A-196A-4FB4-88D5-BB4FC22518BC}" srcOrd="1" destOrd="0" presId="urn:microsoft.com/office/officeart/2008/layout/LinedList"/>
    <dgm:cxn modelId="{415AC845-ABE5-48E9-B4A2-FE6A11A45A45}" type="presParOf" srcId="{693DF67C-103C-4687-BF77-067E7F53D535}" destId="{B1B30D94-B8E7-4A79-A706-A9566717C79D}" srcOrd="6" destOrd="0" presId="urn:microsoft.com/office/officeart/2008/layout/LinedList"/>
    <dgm:cxn modelId="{683CA685-3080-4D46-A85D-2FE5C99A08E5}" type="presParOf" srcId="{693DF67C-103C-4687-BF77-067E7F53D535}" destId="{350C2F52-C4E7-4740-8E60-8B0B26FE1C41}" srcOrd="7" destOrd="0" presId="urn:microsoft.com/office/officeart/2008/layout/LinedList"/>
    <dgm:cxn modelId="{0CA821B5-0A77-4A0C-B432-816C1315102D}" type="presParOf" srcId="{350C2F52-C4E7-4740-8E60-8B0B26FE1C41}" destId="{4A82E549-F5C9-4114-8354-C87A4440EA8B}" srcOrd="0" destOrd="0" presId="urn:microsoft.com/office/officeart/2008/layout/LinedList"/>
    <dgm:cxn modelId="{01314A9B-92B6-4CA4-BFB7-48E1ABD79BCB}" type="presParOf" srcId="{350C2F52-C4E7-4740-8E60-8B0B26FE1C41}" destId="{7554F487-9666-4BA3-9FA5-BD66C27C0C91}" srcOrd="1" destOrd="0" presId="urn:microsoft.com/office/officeart/2008/layout/LinedList"/>
    <dgm:cxn modelId="{6858B729-C02E-4B52-91B2-82DF5F021AA0}" type="presParOf" srcId="{693DF67C-103C-4687-BF77-067E7F53D535}" destId="{9B89265E-B322-4D35-B03D-98620086A723}" srcOrd="8" destOrd="0" presId="urn:microsoft.com/office/officeart/2008/layout/LinedList"/>
    <dgm:cxn modelId="{2DEF2609-543B-400D-BF3E-8C151CF15D32}" type="presParOf" srcId="{693DF67C-103C-4687-BF77-067E7F53D535}" destId="{5D36AEA8-4239-46F1-9417-F9B89C97C286}" srcOrd="9" destOrd="0" presId="urn:microsoft.com/office/officeart/2008/layout/LinedList"/>
    <dgm:cxn modelId="{255E9FCD-D9F9-4064-B2FE-5E0FB892D668}" type="presParOf" srcId="{5D36AEA8-4239-46F1-9417-F9B89C97C286}" destId="{18D02B1A-4138-4CA2-B1A2-D9D3495A759C}" srcOrd="0" destOrd="0" presId="urn:microsoft.com/office/officeart/2008/layout/LinedList"/>
    <dgm:cxn modelId="{355F0032-F3C3-44B3-9D96-A2EF8807BFD5}" type="presParOf" srcId="{5D36AEA8-4239-46F1-9417-F9B89C97C286}" destId="{C630E610-CA58-4688-9EEA-61987135730C}" srcOrd="1" destOrd="0" presId="urn:microsoft.com/office/officeart/2008/layout/LinedList"/>
    <dgm:cxn modelId="{4E5AA120-126F-483B-9EE2-667C8A6D64B1}" type="presParOf" srcId="{693DF67C-103C-4687-BF77-067E7F53D535}" destId="{B4718B29-4D4F-423E-8268-AE6AD1ABA19B}" srcOrd="10" destOrd="0" presId="urn:microsoft.com/office/officeart/2008/layout/LinedList"/>
    <dgm:cxn modelId="{D43A7A4F-0CD5-4182-AF20-88E16C90837F}" type="presParOf" srcId="{693DF67C-103C-4687-BF77-067E7F53D535}" destId="{DB2DBF19-DE38-4D05-82A5-FD07C643290D}" srcOrd="11" destOrd="0" presId="urn:microsoft.com/office/officeart/2008/layout/LinedList"/>
    <dgm:cxn modelId="{5317BDC8-B4E6-40A6-958B-28206733FE02}" type="presParOf" srcId="{DB2DBF19-DE38-4D05-82A5-FD07C643290D}" destId="{D6EB7032-3633-4C5B-91F5-AD256CEA0868}" srcOrd="0" destOrd="0" presId="urn:microsoft.com/office/officeart/2008/layout/LinedList"/>
    <dgm:cxn modelId="{C84AD2B4-F90B-4ECB-A0BD-DD44B820676F}" type="presParOf" srcId="{DB2DBF19-DE38-4D05-82A5-FD07C643290D}" destId="{025127CC-62CA-4CA3-B95C-BB9BD882F583}" srcOrd="1" destOrd="0" presId="urn:microsoft.com/office/officeart/2008/layout/LinedList"/>
    <dgm:cxn modelId="{22EE5B32-3A43-4765-AE71-656B486628EB}" type="presParOf" srcId="{693DF67C-103C-4687-BF77-067E7F53D535}" destId="{8A90817E-BD92-471F-B5F3-CCF5850FB872}" srcOrd="12" destOrd="0" presId="urn:microsoft.com/office/officeart/2008/layout/LinedList"/>
    <dgm:cxn modelId="{7A76A215-9808-4249-9E47-72ACCB08B455}" type="presParOf" srcId="{693DF67C-103C-4687-BF77-067E7F53D535}" destId="{CDE52D7E-0F44-4202-B830-97D18C07459E}" srcOrd="13" destOrd="0" presId="urn:microsoft.com/office/officeart/2008/layout/LinedList"/>
    <dgm:cxn modelId="{4E4CFDFF-EB2F-4BA1-86D6-3752280756E2}" type="presParOf" srcId="{CDE52D7E-0F44-4202-B830-97D18C07459E}" destId="{5CEC346D-181D-4E1D-B4F8-BAD1DB9CA9BF}" srcOrd="0" destOrd="0" presId="urn:microsoft.com/office/officeart/2008/layout/LinedList"/>
    <dgm:cxn modelId="{D82FF0C8-E144-43E4-BD54-188B3FE0C4C6}" type="presParOf" srcId="{CDE52D7E-0F44-4202-B830-97D18C07459E}" destId="{400F9BC8-99FA-44D0-87DD-5EEB5C716DB3}" srcOrd="1" destOrd="0" presId="urn:microsoft.com/office/officeart/2008/layout/LinedList"/>
    <dgm:cxn modelId="{359952C5-57EF-419A-907E-840347689E19}" type="presParOf" srcId="{693DF67C-103C-4687-BF77-067E7F53D535}" destId="{EF28643A-88A0-44E7-B8E8-F57696729142}" srcOrd="14" destOrd="0" presId="urn:microsoft.com/office/officeart/2008/layout/LinedList"/>
    <dgm:cxn modelId="{ED9BE2FD-9F7D-489E-BD97-14E9AEBEF011}" type="presParOf" srcId="{693DF67C-103C-4687-BF77-067E7F53D535}" destId="{9ADD1E6C-19F4-4386-9C8D-0C58459CC1D4}" srcOrd="15" destOrd="0" presId="urn:microsoft.com/office/officeart/2008/layout/LinedList"/>
    <dgm:cxn modelId="{A1F112EB-0805-4FC6-AB3E-12D715847663}" type="presParOf" srcId="{9ADD1E6C-19F4-4386-9C8D-0C58459CC1D4}" destId="{1D58E822-D195-49AF-AC64-A89676357FD2}" srcOrd="0" destOrd="0" presId="urn:microsoft.com/office/officeart/2008/layout/LinedList"/>
    <dgm:cxn modelId="{2114F1E3-7FFA-4BB2-85CD-BA5286780594}" type="presParOf" srcId="{9ADD1E6C-19F4-4386-9C8D-0C58459CC1D4}" destId="{534B2CF3-E569-44EC-B9DE-0BC2EBC1E1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4A7A618-0ED3-4F1A-AC23-A74A6176AF6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3B699FA5-0149-438F-8CCE-D4132FCC878F}">
      <dgm:prSet/>
      <dgm:spPr/>
      <dgm:t>
        <a:bodyPr/>
        <a:lstStyle/>
        <a:p>
          <a:r>
            <a:rPr lang="en-US" dirty="0"/>
            <a:t>TDE on by default but only allowed at instance level</a:t>
          </a:r>
        </a:p>
      </dgm:t>
    </dgm:pt>
    <dgm:pt modelId="{15D3AE38-393F-4B98-AA0B-48D7AA064A7A}" type="parTrans" cxnId="{488D5553-692A-450E-B6C2-32E91B85497B}">
      <dgm:prSet/>
      <dgm:spPr/>
      <dgm:t>
        <a:bodyPr/>
        <a:lstStyle/>
        <a:p>
          <a:endParaRPr lang="en-US"/>
        </a:p>
      </dgm:t>
    </dgm:pt>
    <dgm:pt modelId="{B552329D-A44A-425D-A2AC-ED4A32672845}" type="sibTrans" cxnId="{488D5553-692A-450E-B6C2-32E91B85497B}">
      <dgm:prSet/>
      <dgm:spPr/>
      <dgm:t>
        <a:bodyPr/>
        <a:lstStyle/>
        <a:p>
          <a:endParaRPr lang="en-US"/>
        </a:p>
      </dgm:t>
    </dgm:pt>
    <dgm:pt modelId="{D0988195-6FE8-4146-B44D-3F15FEBF93C4}">
      <dgm:prSet/>
      <dgm:spPr/>
      <dgm:t>
        <a:bodyPr/>
        <a:lstStyle/>
        <a:p>
          <a:r>
            <a:rPr lang="en-US"/>
            <a:t>SQL Agent Jobs</a:t>
          </a:r>
        </a:p>
      </dgm:t>
    </dgm:pt>
    <dgm:pt modelId="{4B16CADE-922C-4F74-BF5C-B4154F3E7615}" type="parTrans" cxnId="{15A6D024-3BEA-485B-9177-60D179AA7C20}">
      <dgm:prSet/>
      <dgm:spPr/>
      <dgm:t>
        <a:bodyPr/>
        <a:lstStyle/>
        <a:p>
          <a:endParaRPr lang="en-US"/>
        </a:p>
      </dgm:t>
    </dgm:pt>
    <dgm:pt modelId="{DD31D41C-6B2E-4A66-950B-1530BFCEF563}" type="sibTrans" cxnId="{15A6D024-3BEA-485B-9177-60D179AA7C20}">
      <dgm:prSet/>
      <dgm:spPr/>
      <dgm:t>
        <a:bodyPr/>
        <a:lstStyle/>
        <a:p>
          <a:endParaRPr lang="en-US"/>
        </a:p>
      </dgm:t>
    </dgm:pt>
    <dgm:pt modelId="{866974BD-B7EF-43B9-9379-C35A4FEA26F0}">
      <dgm:prSet/>
      <dgm:spPr/>
      <dgm:t>
        <a:bodyPr/>
        <a:lstStyle/>
        <a:p>
          <a:r>
            <a:rPr lang="en-US"/>
            <a:t>No command shell jobs</a:t>
          </a:r>
        </a:p>
      </dgm:t>
    </dgm:pt>
    <dgm:pt modelId="{F67D8B3B-C50C-485E-B6A5-3F5AAD4409CD}" type="parTrans" cxnId="{A348F3FA-93BC-4ADF-A393-BAAEE46D2F9C}">
      <dgm:prSet/>
      <dgm:spPr/>
      <dgm:t>
        <a:bodyPr/>
        <a:lstStyle/>
        <a:p>
          <a:endParaRPr lang="en-US"/>
        </a:p>
      </dgm:t>
    </dgm:pt>
    <dgm:pt modelId="{E43738F6-4E99-4C7F-90ED-5DEFB37ABAE9}" type="sibTrans" cxnId="{A348F3FA-93BC-4ADF-A393-BAAEE46D2F9C}">
      <dgm:prSet/>
      <dgm:spPr/>
      <dgm:t>
        <a:bodyPr/>
        <a:lstStyle/>
        <a:p>
          <a:endParaRPr lang="en-US"/>
        </a:p>
      </dgm:t>
    </dgm:pt>
    <dgm:pt modelId="{139C5C8B-327B-409E-A57A-3ABD705B185A}">
      <dgm:prSet/>
      <dgm:spPr/>
      <dgm:t>
        <a:bodyPr/>
        <a:lstStyle/>
        <a:p>
          <a:r>
            <a:rPr lang="en-US" dirty="0"/>
            <a:t>Linked Servers only support SQL</a:t>
          </a:r>
        </a:p>
      </dgm:t>
    </dgm:pt>
    <dgm:pt modelId="{E2147C0A-054D-412D-9656-5AA1EE2520A1}" type="parTrans" cxnId="{1A74321F-8B04-4361-96F5-514443C225B8}">
      <dgm:prSet/>
      <dgm:spPr/>
      <dgm:t>
        <a:bodyPr/>
        <a:lstStyle/>
        <a:p>
          <a:endParaRPr lang="en-US"/>
        </a:p>
      </dgm:t>
    </dgm:pt>
    <dgm:pt modelId="{AEC00C66-5FAC-49BB-9B65-CE9E14F5B226}" type="sibTrans" cxnId="{1A74321F-8B04-4361-96F5-514443C225B8}">
      <dgm:prSet/>
      <dgm:spPr/>
      <dgm:t>
        <a:bodyPr/>
        <a:lstStyle/>
        <a:p>
          <a:endParaRPr lang="en-US"/>
        </a:p>
      </dgm:t>
    </dgm:pt>
    <dgm:pt modelId="{ECF9705D-4C9C-4B9A-83E3-43B72C1E6A24}">
      <dgm:prSet/>
      <dgm:spPr/>
      <dgm:t>
        <a:bodyPr/>
        <a:lstStyle/>
        <a:p>
          <a:r>
            <a:rPr lang="en-US"/>
            <a:t>Manual BACKUP supported but only COPY_ONLY</a:t>
          </a:r>
        </a:p>
      </dgm:t>
    </dgm:pt>
    <dgm:pt modelId="{F8E1778D-14FD-499A-ADFE-D332257D03AA}" type="parTrans" cxnId="{28BC2DBE-EF48-4077-AED0-854E30EE5D13}">
      <dgm:prSet/>
      <dgm:spPr/>
      <dgm:t>
        <a:bodyPr/>
        <a:lstStyle/>
        <a:p>
          <a:endParaRPr lang="en-US"/>
        </a:p>
      </dgm:t>
    </dgm:pt>
    <dgm:pt modelId="{D5665AAA-2373-42CB-8DDB-9F5D3A8FC862}" type="sibTrans" cxnId="{28BC2DBE-EF48-4077-AED0-854E30EE5D13}">
      <dgm:prSet/>
      <dgm:spPr/>
      <dgm:t>
        <a:bodyPr/>
        <a:lstStyle/>
        <a:p>
          <a:endParaRPr lang="en-US"/>
        </a:p>
      </dgm:t>
    </dgm:pt>
    <dgm:pt modelId="{D8CAF2B6-17FD-4F35-A1BD-17B5C0AE38AB}">
      <dgm:prSet/>
      <dgm:spPr/>
      <dgm:t>
        <a:bodyPr/>
        <a:lstStyle/>
        <a:p>
          <a:r>
            <a:rPr lang="en-US"/>
            <a:t>You can configure Tempdb, but….size changes are not persisted</a:t>
          </a:r>
        </a:p>
      </dgm:t>
    </dgm:pt>
    <dgm:pt modelId="{63F65C3A-17DA-49FA-862C-0A682EE3FAFF}" type="parTrans" cxnId="{8655DBAD-9BE9-4344-915D-DEDA3E935D4F}">
      <dgm:prSet/>
      <dgm:spPr/>
      <dgm:t>
        <a:bodyPr/>
        <a:lstStyle/>
        <a:p>
          <a:endParaRPr lang="en-US"/>
        </a:p>
      </dgm:t>
    </dgm:pt>
    <dgm:pt modelId="{2039511C-398C-4FA9-83FF-21B9B584118D}" type="sibTrans" cxnId="{8655DBAD-9BE9-4344-915D-DEDA3E935D4F}">
      <dgm:prSet/>
      <dgm:spPr/>
      <dgm:t>
        <a:bodyPr/>
        <a:lstStyle/>
        <a:p>
          <a:endParaRPr lang="en-US"/>
        </a:p>
      </dgm:t>
    </dgm:pt>
    <dgm:pt modelId="{5E808877-D888-4A16-BDA2-3D29A33E3F1D}">
      <dgm:prSet/>
      <dgm:spPr/>
      <dgm:t>
        <a:bodyPr/>
        <a:lstStyle/>
        <a:p>
          <a:r>
            <a:rPr lang="en-US"/>
            <a:t>No access to the VM, OS or filesystem</a:t>
          </a:r>
        </a:p>
      </dgm:t>
    </dgm:pt>
    <dgm:pt modelId="{8E9A2A2F-5DE4-4015-B4DA-957857774C76}" type="parTrans" cxnId="{39C2C0F0-A9E5-4C99-8F1A-CCC9370A5148}">
      <dgm:prSet/>
      <dgm:spPr/>
      <dgm:t>
        <a:bodyPr/>
        <a:lstStyle/>
        <a:p>
          <a:endParaRPr lang="en-US"/>
        </a:p>
      </dgm:t>
    </dgm:pt>
    <dgm:pt modelId="{D878D35A-5707-419C-A495-39706D026714}" type="sibTrans" cxnId="{39C2C0F0-A9E5-4C99-8F1A-CCC9370A5148}">
      <dgm:prSet/>
      <dgm:spPr/>
      <dgm:t>
        <a:bodyPr/>
        <a:lstStyle/>
        <a:p>
          <a:endParaRPr lang="en-US"/>
        </a:p>
      </dgm:t>
    </dgm:pt>
    <dgm:pt modelId="{6E637527-7848-4F97-B244-73849939E77C}">
      <dgm:prSet/>
      <dgm:spPr/>
      <dgm:t>
        <a:bodyPr/>
        <a:lstStyle/>
        <a:p>
          <a:r>
            <a:rPr lang="en-US"/>
            <a:t>No perfmon</a:t>
          </a:r>
        </a:p>
      </dgm:t>
    </dgm:pt>
    <dgm:pt modelId="{25D19B7A-ACBE-4BF0-8C47-108F8802BC4A}" type="parTrans" cxnId="{79FA154A-9306-471F-A41A-FA453C058C7A}">
      <dgm:prSet/>
      <dgm:spPr/>
      <dgm:t>
        <a:bodyPr/>
        <a:lstStyle/>
        <a:p>
          <a:endParaRPr lang="en-US"/>
        </a:p>
      </dgm:t>
    </dgm:pt>
    <dgm:pt modelId="{9617357B-BA02-4AC0-AF36-C5EADCBDF1A9}" type="sibTrans" cxnId="{79FA154A-9306-471F-A41A-FA453C058C7A}">
      <dgm:prSet/>
      <dgm:spPr/>
      <dgm:t>
        <a:bodyPr/>
        <a:lstStyle/>
        <a:p>
          <a:endParaRPr lang="en-US"/>
        </a:p>
      </dgm:t>
    </dgm:pt>
    <dgm:pt modelId="{9360075F-ACBD-475B-926D-22B4AFEC7ABD}">
      <dgm:prSet/>
      <dgm:spPr/>
      <dgm:t>
        <a:bodyPr/>
        <a:lstStyle/>
        <a:p>
          <a:r>
            <a:rPr lang="en-US" dirty="0"/>
            <a:t>No local connection</a:t>
          </a:r>
        </a:p>
      </dgm:t>
    </dgm:pt>
    <dgm:pt modelId="{C77B59DC-C637-4D13-9E8E-E3A6A6EE9901}" type="parTrans" cxnId="{366A0725-08D3-4683-B57C-04A46BC23DDF}">
      <dgm:prSet/>
      <dgm:spPr/>
      <dgm:t>
        <a:bodyPr/>
        <a:lstStyle/>
        <a:p>
          <a:endParaRPr lang="en-US"/>
        </a:p>
      </dgm:t>
    </dgm:pt>
    <dgm:pt modelId="{7A740110-6852-4683-9E23-16E3900EB58A}" type="sibTrans" cxnId="{366A0725-08D3-4683-B57C-04A46BC23DDF}">
      <dgm:prSet/>
      <dgm:spPr/>
      <dgm:t>
        <a:bodyPr/>
        <a:lstStyle/>
        <a:p>
          <a:endParaRPr lang="en-US"/>
        </a:p>
      </dgm:t>
    </dgm:pt>
    <dgm:pt modelId="{AAADE9ED-6A00-44BF-8705-8D5C551B55CE}">
      <dgm:prSet/>
      <dgm:spPr/>
      <dgm:t>
        <a:bodyPr/>
        <a:lstStyle/>
        <a:p>
          <a:r>
            <a:rPr lang="en-US"/>
            <a:t>Anything for SQL that requires filesystem = use Azure Storage</a:t>
          </a:r>
        </a:p>
      </dgm:t>
    </dgm:pt>
    <dgm:pt modelId="{5323855A-441A-453D-8B2D-1E00D320EFE5}" type="parTrans" cxnId="{13FE0A8B-CA33-4502-869B-75D2634A8AF2}">
      <dgm:prSet/>
      <dgm:spPr/>
      <dgm:t>
        <a:bodyPr/>
        <a:lstStyle/>
        <a:p>
          <a:endParaRPr lang="en-US"/>
        </a:p>
      </dgm:t>
    </dgm:pt>
    <dgm:pt modelId="{ADAE4024-E98E-40F6-AA44-95DC5DCEDA04}" type="sibTrans" cxnId="{13FE0A8B-CA33-4502-869B-75D2634A8AF2}">
      <dgm:prSet/>
      <dgm:spPr/>
      <dgm:t>
        <a:bodyPr/>
        <a:lstStyle/>
        <a:p>
          <a:endParaRPr lang="en-US"/>
        </a:p>
      </dgm:t>
    </dgm:pt>
    <dgm:pt modelId="{29F66503-EAFC-4E56-895E-373C1E7195BF}">
      <dgm:prSet/>
      <dgm:spPr/>
      <dgm:t>
        <a:bodyPr/>
        <a:lstStyle/>
        <a:p>
          <a:r>
            <a:rPr lang="en-US" dirty="0"/>
            <a:t>100 database limit per instance</a:t>
          </a:r>
        </a:p>
      </dgm:t>
    </dgm:pt>
    <dgm:pt modelId="{E90A545F-C8CC-4C78-87F7-939C67996E1D}" type="parTrans" cxnId="{6C47E5BA-FB68-46B9-B829-D085DDB26C53}">
      <dgm:prSet/>
      <dgm:spPr/>
      <dgm:t>
        <a:bodyPr/>
        <a:lstStyle/>
        <a:p>
          <a:endParaRPr lang="en-US"/>
        </a:p>
      </dgm:t>
    </dgm:pt>
    <dgm:pt modelId="{5BB3AEC2-7EA2-4345-AD1E-B83AA7DC0CE1}" type="sibTrans" cxnId="{6C47E5BA-FB68-46B9-B829-D085DDB26C53}">
      <dgm:prSet/>
      <dgm:spPr/>
      <dgm:t>
        <a:bodyPr/>
        <a:lstStyle/>
        <a:p>
          <a:endParaRPr lang="en-US"/>
        </a:p>
      </dgm:t>
    </dgm:pt>
    <dgm:pt modelId="{1904C884-D613-4294-954B-287C9786329F}" type="pres">
      <dgm:prSet presAssocID="{24A7A618-0ED3-4F1A-AC23-A74A6176AF66}" presName="linear" presStyleCnt="0">
        <dgm:presLayoutVars>
          <dgm:animLvl val="lvl"/>
          <dgm:resizeHandles val="exact"/>
        </dgm:presLayoutVars>
      </dgm:prSet>
      <dgm:spPr/>
    </dgm:pt>
    <dgm:pt modelId="{20C2FFA0-DBFC-4E50-BC68-A58AFC302498}" type="pres">
      <dgm:prSet presAssocID="{3B699FA5-0149-438F-8CCE-D4132FCC878F}" presName="parentText" presStyleLbl="node1" presStyleIdx="0" presStyleCnt="7">
        <dgm:presLayoutVars>
          <dgm:chMax val="0"/>
          <dgm:bulletEnabled val="1"/>
        </dgm:presLayoutVars>
      </dgm:prSet>
      <dgm:spPr/>
    </dgm:pt>
    <dgm:pt modelId="{1DB4B248-90AF-4F3B-A0E3-69DFA6E7879A}" type="pres">
      <dgm:prSet presAssocID="{B552329D-A44A-425D-A2AC-ED4A32672845}" presName="spacer" presStyleCnt="0"/>
      <dgm:spPr/>
    </dgm:pt>
    <dgm:pt modelId="{7A45CB89-F1B8-4965-BC16-446E2BFA391C}" type="pres">
      <dgm:prSet presAssocID="{29F66503-EAFC-4E56-895E-373C1E7195BF}" presName="parentText" presStyleLbl="node1" presStyleIdx="1" presStyleCnt="7">
        <dgm:presLayoutVars>
          <dgm:chMax val="0"/>
          <dgm:bulletEnabled val="1"/>
        </dgm:presLayoutVars>
      </dgm:prSet>
      <dgm:spPr/>
    </dgm:pt>
    <dgm:pt modelId="{74060F95-CA44-446F-89C1-FE4C45EEC1B1}" type="pres">
      <dgm:prSet presAssocID="{5BB3AEC2-7EA2-4345-AD1E-B83AA7DC0CE1}" presName="spacer" presStyleCnt="0"/>
      <dgm:spPr/>
    </dgm:pt>
    <dgm:pt modelId="{1F4C6DBF-57B8-4EBB-9F3B-C08CE2969409}" type="pres">
      <dgm:prSet presAssocID="{D0988195-6FE8-4146-B44D-3F15FEBF93C4}" presName="parentText" presStyleLbl="node1" presStyleIdx="2" presStyleCnt="7">
        <dgm:presLayoutVars>
          <dgm:chMax val="0"/>
          <dgm:bulletEnabled val="1"/>
        </dgm:presLayoutVars>
      </dgm:prSet>
      <dgm:spPr/>
    </dgm:pt>
    <dgm:pt modelId="{E1E20F35-B32A-49DF-B5A5-6C9A7C54CA60}" type="pres">
      <dgm:prSet presAssocID="{D0988195-6FE8-4146-B44D-3F15FEBF93C4}" presName="childText" presStyleLbl="revTx" presStyleIdx="0" presStyleCnt="2">
        <dgm:presLayoutVars>
          <dgm:bulletEnabled val="1"/>
        </dgm:presLayoutVars>
      </dgm:prSet>
      <dgm:spPr/>
    </dgm:pt>
    <dgm:pt modelId="{74F944DA-72A8-48CD-91D6-8FAEC8E3B1C8}" type="pres">
      <dgm:prSet presAssocID="{139C5C8B-327B-409E-A57A-3ABD705B185A}" presName="parentText" presStyleLbl="node1" presStyleIdx="3" presStyleCnt="7">
        <dgm:presLayoutVars>
          <dgm:chMax val="0"/>
          <dgm:bulletEnabled val="1"/>
        </dgm:presLayoutVars>
      </dgm:prSet>
      <dgm:spPr/>
    </dgm:pt>
    <dgm:pt modelId="{8EDFBB26-CBA5-461F-8CCE-CE859DF14124}" type="pres">
      <dgm:prSet presAssocID="{AEC00C66-5FAC-49BB-9B65-CE9E14F5B226}" presName="spacer" presStyleCnt="0"/>
      <dgm:spPr/>
    </dgm:pt>
    <dgm:pt modelId="{097D769F-85C9-42B1-B0A5-1C8240337393}" type="pres">
      <dgm:prSet presAssocID="{ECF9705D-4C9C-4B9A-83E3-43B72C1E6A24}" presName="parentText" presStyleLbl="node1" presStyleIdx="4" presStyleCnt="7">
        <dgm:presLayoutVars>
          <dgm:chMax val="0"/>
          <dgm:bulletEnabled val="1"/>
        </dgm:presLayoutVars>
      </dgm:prSet>
      <dgm:spPr/>
    </dgm:pt>
    <dgm:pt modelId="{9CDD05F4-76AD-4503-8E45-A1434325D2B9}" type="pres">
      <dgm:prSet presAssocID="{D5665AAA-2373-42CB-8DDB-9F5D3A8FC862}" presName="spacer" presStyleCnt="0"/>
      <dgm:spPr/>
    </dgm:pt>
    <dgm:pt modelId="{FC30947A-42EB-4472-A013-C21F845B7FD0}" type="pres">
      <dgm:prSet presAssocID="{D8CAF2B6-17FD-4F35-A1BD-17B5C0AE38AB}" presName="parentText" presStyleLbl="node1" presStyleIdx="5" presStyleCnt="7">
        <dgm:presLayoutVars>
          <dgm:chMax val="0"/>
          <dgm:bulletEnabled val="1"/>
        </dgm:presLayoutVars>
      </dgm:prSet>
      <dgm:spPr/>
    </dgm:pt>
    <dgm:pt modelId="{6FD1584F-4DDB-4254-A6B0-753BE9658569}" type="pres">
      <dgm:prSet presAssocID="{2039511C-398C-4FA9-83FF-21B9B584118D}" presName="spacer" presStyleCnt="0"/>
      <dgm:spPr/>
    </dgm:pt>
    <dgm:pt modelId="{1F62F7FD-9094-4DD9-B60F-AF8298B8F952}" type="pres">
      <dgm:prSet presAssocID="{5E808877-D888-4A16-BDA2-3D29A33E3F1D}" presName="parentText" presStyleLbl="node1" presStyleIdx="6" presStyleCnt="7">
        <dgm:presLayoutVars>
          <dgm:chMax val="0"/>
          <dgm:bulletEnabled val="1"/>
        </dgm:presLayoutVars>
      </dgm:prSet>
      <dgm:spPr/>
    </dgm:pt>
    <dgm:pt modelId="{7A50DCB1-6F74-4801-BBB5-719B525B8272}" type="pres">
      <dgm:prSet presAssocID="{5E808877-D888-4A16-BDA2-3D29A33E3F1D}" presName="childText" presStyleLbl="revTx" presStyleIdx="1" presStyleCnt="2">
        <dgm:presLayoutVars>
          <dgm:bulletEnabled val="1"/>
        </dgm:presLayoutVars>
      </dgm:prSet>
      <dgm:spPr/>
    </dgm:pt>
  </dgm:ptLst>
  <dgm:cxnLst>
    <dgm:cxn modelId="{B70DAE02-22C8-4B35-AE97-2E2955CEA005}" type="presOf" srcId="{9360075F-ACBD-475B-926D-22B4AFEC7ABD}" destId="{7A50DCB1-6F74-4801-BBB5-719B525B8272}" srcOrd="0" destOrd="1" presId="urn:microsoft.com/office/officeart/2005/8/layout/vList2"/>
    <dgm:cxn modelId="{9E3DBB08-F033-494F-85E7-61073ACBA020}" type="presOf" srcId="{24A7A618-0ED3-4F1A-AC23-A74A6176AF66}" destId="{1904C884-D613-4294-954B-287C9786329F}" srcOrd="0" destOrd="0" presId="urn:microsoft.com/office/officeart/2005/8/layout/vList2"/>
    <dgm:cxn modelId="{1A74321F-8B04-4361-96F5-514443C225B8}" srcId="{24A7A618-0ED3-4F1A-AC23-A74A6176AF66}" destId="{139C5C8B-327B-409E-A57A-3ABD705B185A}" srcOrd="3" destOrd="0" parTransId="{E2147C0A-054D-412D-9656-5AA1EE2520A1}" sibTransId="{AEC00C66-5FAC-49BB-9B65-CE9E14F5B226}"/>
    <dgm:cxn modelId="{15A6D024-3BEA-485B-9177-60D179AA7C20}" srcId="{24A7A618-0ED3-4F1A-AC23-A74A6176AF66}" destId="{D0988195-6FE8-4146-B44D-3F15FEBF93C4}" srcOrd="2" destOrd="0" parTransId="{4B16CADE-922C-4F74-BF5C-B4154F3E7615}" sibTransId="{DD31D41C-6B2E-4A66-950B-1530BFCEF563}"/>
    <dgm:cxn modelId="{366A0725-08D3-4683-B57C-04A46BC23DDF}" srcId="{5E808877-D888-4A16-BDA2-3D29A33E3F1D}" destId="{9360075F-ACBD-475B-926D-22B4AFEC7ABD}" srcOrd="1" destOrd="0" parTransId="{C77B59DC-C637-4D13-9E8E-E3A6A6EE9901}" sibTransId="{7A740110-6852-4683-9E23-16E3900EB58A}"/>
    <dgm:cxn modelId="{CB26DD3D-6C0C-4762-BC98-33874DC8B0D4}" type="presOf" srcId="{29F66503-EAFC-4E56-895E-373C1E7195BF}" destId="{7A45CB89-F1B8-4965-BC16-446E2BFA391C}" srcOrd="0" destOrd="0" presId="urn:microsoft.com/office/officeart/2005/8/layout/vList2"/>
    <dgm:cxn modelId="{79FA154A-9306-471F-A41A-FA453C058C7A}" srcId="{5E808877-D888-4A16-BDA2-3D29A33E3F1D}" destId="{6E637527-7848-4F97-B244-73849939E77C}" srcOrd="0" destOrd="0" parTransId="{25D19B7A-ACBE-4BF0-8C47-108F8802BC4A}" sibTransId="{9617357B-BA02-4AC0-AF36-C5EADCBDF1A9}"/>
    <dgm:cxn modelId="{CFAA466F-D790-4275-ABAB-048BEF901AD2}" type="presOf" srcId="{139C5C8B-327B-409E-A57A-3ABD705B185A}" destId="{74F944DA-72A8-48CD-91D6-8FAEC8E3B1C8}" srcOrd="0" destOrd="0" presId="urn:microsoft.com/office/officeart/2005/8/layout/vList2"/>
    <dgm:cxn modelId="{488D5553-692A-450E-B6C2-32E91B85497B}" srcId="{24A7A618-0ED3-4F1A-AC23-A74A6176AF66}" destId="{3B699FA5-0149-438F-8CCE-D4132FCC878F}" srcOrd="0" destOrd="0" parTransId="{15D3AE38-393F-4B98-AA0B-48D7AA064A7A}" sibTransId="{B552329D-A44A-425D-A2AC-ED4A32672845}"/>
    <dgm:cxn modelId="{5E56CB74-5274-40FC-9EAC-6A548AC70253}" type="presOf" srcId="{D8CAF2B6-17FD-4F35-A1BD-17B5C0AE38AB}" destId="{FC30947A-42EB-4472-A013-C21F845B7FD0}" srcOrd="0" destOrd="0" presId="urn:microsoft.com/office/officeart/2005/8/layout/vList2"/>
    <dgm:cxn modelId="{E52DDD78-7FD5-40AE-8DEE-A61F78827268}" type="presOf" srcId="{AAADE9ED-6A00-44BF-8705-8D5C551B55CE}" destId="{7A50DCB1-6F74-4801-BBB5-719B525B8272}" srcOrd="0" destOrd="2" presId="urn:microsoft.com/office/officeart/2005/8/layout/vList2"/>
    <dgm:cxn modelId="{6D8CF758-1B57-494F-AA64-335A7FDF492D}" type="presOf" srcId="{D0988195-6FE8-4146-B44D-3F15FEBF93C4}" destId="{1F4C6DBF-57B8-4EBB-9F3B-C08CE2969409}" srcOrd="0" destOrd="0" presId="urn:microsoft.com/office/officeart/2005/8/layout/vList2"/>
    <dgm:cxn modelId="{F3D80F59-5712-4310-97B7-A73AAE8CAFAE}" type="presOf" srcId="{3B699FA5-0149-438F-8CCE-D4132FCC878F}" destId="{20C2FFA0-DBFC-4E50-BC68-A58AFC302498}" srcOrd="0" destOrd="0" presId="urn:microsoft.com/office/officeart/2005/8/layout/vList2"/>
    <dgm:cxn modelId="{83E3FE8A-EDCA-4206-91D2-836150C1477C}" type="presOf" srcId="{6E637527-7848-4F97-B244-73849939E77C}" destId="{7A50DCB1-6F74-4801-BBB5-719B525B8272}" srcOrd="0" destOrd="0" presId="urn:microsoft.com/office/officeart/2005/8/layout/vList2"/>
    <dgm:cxn modelId="{13FE0A8B-CA33-4502-869B-75D2634A8AF2}" srcId="{5E808877-D888-4A16-BDA2-3D29A33E3F1D}" destId="{AAADE9ED-6A00-44BF-8705-8D5C551B55CE}" srcOrd="2" destOrd="0" parTransId="{5323855A-441A-453D-8B2D-1E00D320EFE5}" sibTransId="{ADAE4024-E98E-40F6-AA44-95DC5DCEDA04}"/>
    <dgm:cxn modelId="{6D91519A-8461-4EB2-9998-0214152C151D}" type="presOf" srcId="{866974BD-B7EF-43B9-9379-C35A4FEA26F0}" destId="{E1E20F35-B32A-49DF-B5A5-6C9A7C54CA60}" srcOrd="0" destOrd="0" presId="urn:microsoft.com/office/officeart/2005/8/layout/vList2"/>
    <dgm:cxn modelId="{ACDBC5A6-E628-4247-B791-708F2A1C05A3}" type="presOf" srcId="{5E808877-D888-4A16-BDA2-3D29A33E3F1D}" destId="{1F62F7FD-9094-4DD9-B60F-AF8298B8F952}" srcOrd="0" destOrd="0" presId="urn:microsoft.com/office/officeart/2005/8/layout/vList2"/>
    <dgm:cxn modelId="{8655DBAD-9BE9-4344-915D-DEDA3E935D4F}" srcId="{24A7A618-0ED3-4F1A-AC23-A74A6176AF66}" destId="{D8CAF2B6-17FD-4F35-A1BD-17B5C0AE38AB}" srcOrd="5" destOrd="0" parTransId="{63F65C3A-17DA-49FA-862C-0A682EE3FAFF}" sibTransId="{2039511C-398C-4FA9-83FF-21B9B584118D}"/>
    <dgm:cxn modelId="{6C47E5BA-FB68-46B9-B829-D085DDB26C53}" srcId="{24A7A618-0ED3-4F1A-AC23-A74A6176AF66}" destId="{29F66503-EAFC-4E56-895E-373C1E7195BF}" srcOrd="1" destOrd="0" parTransId="{E90A545F-C8CC-4C78-87F7-939C67996E1D}" sibTransId="{5BB3AEC2-7EA2-4345-AD1E-B83AA7DC0CE1}"/>
    <dgm:cxn modelId="{28BC2DBE-EF48-4077-AED0-854E30EE5D13}" srcId="{24A7A618-0ED3-4F1A-AC23-A74A6176AF66}" destId="{ECF9705D-4C9C-4B9A-83E3-43B72C1E6A24}" srcOrd="4" destOrd="0" parTransId="{F8E1778D-14FD-499A-ADFE-D332257D03AA}" sibTransId="{D5665AAA-2373-42CB-8DDB-9F5D3A8FC862}"/>
    <dgm:cxn modelId="{61DC80C7-2CC9-4E70-B39E-3148B3D14992}" type="presOf" srcId="{ECF9705D-4C9C-4B9A-83E3-43B72C1E6A24}" destId="{097D769F-85C9-42B1-B0A5-1C8240337393}" srcOrd="0" destOrd="0" presId="urn:microsoft.com/office/officeart/2005/8/layout/vList2"/>
    <dgm:cxn modelId="{39C2C0F0-A9E5-4C99-8F1A-CCC9370A5148}" srcId="{24A7A618-0ED3-4F1A-AC23-A74A6176AF66}" destId="{5E808877-D888-4A16-BDA2-3D29A33E3F1D}" srcOrd="6" destOrd="0" parTransId="{8E9A2A2F-5DE4-4015-B4DA-957857774C76}" sibTransId="{D878D35A-5707-419C-A495-39706D026714}"/>
    <dgm:cxn modelId="{A348F3FA-93BC-4ADF-A393-BAAEE46D2F9C}" srcId="{D0988195-6FE8-4146-B44D-3F15FEBF93C4}" destId="{866974BD-B7EF-43B9-9379-C35A4FEA26F0}" srcOrd="0" destOrd="0" parTransId="{F67D8B3B-C50C-485E-B6A5-3F5AAD4409CD}" sibTransId="{E43738F6-4E99-4C7F-90ED-5DEFB37ABAE9}"/>
    <dgm:cxn modelId="{6FB2B4FD-F78B-461F-ACE4-A2446373989D}" type="presParOf" srcId="{1904C884-D613-4294-954B-287C9786329F}" destId="{20C2FFA0-DBFC-4E50-BC68-A58AFC302498}" srcOrd="0" destOrd="0" presId="urn:microsoft.com/office/officeart/2005/8/layout/vList2"/>
    <dgm:cxn modelId="{146288D3-273F-4C78-8959-D0116A85F896}" type="presParOf" srcId="{1904C884-D613-4294-954B-287C9786329F}" destId="{1DB4B248-90AF-4F3B-A0E3-69DFA6E7879A}" srcOrd="1" destOrd="0" presId="urn:microsoft.com/office/officeart/2005/8/layout/vList2"/>
    <dgm:cxn modelId="{26C0E7E5-D609-4C2E-8A26-0C3129D1A9F4}" type="presParOf" srcId="{1904C884-D613-4294-954B-287C9786329F}" destId="{7A45CB89-F1B8-4965-BC16-446E2BFA391C}" srcOrd="2" destOrd="0" presId="urn:microsoft.com/office/officeart/2005/8/layout/vList2"/>
    <dgm:cxn modelId="{66995B95-C285-4B08-BADD-33DC842CD604}" type="presParOf" srcId="{1904C884-D613-4294-954B-287C9786329F}" destId="{74060F95-CA44-446F-89C1-FE4C45EEC1B1}" srcOrd="3" destOrd="0" presId="urn:microsoft.com/office/officeart/2005/8/layout/vList2"/>
    <dgm:cxn modelId="{B4882BA3-E9A6-4A3B-9527-DB4AF962FB0B}" type="presParOf" srcId="{1904C884-D613-4294-954B-287C9786329F}" destId="{1F4C6DBF-57B8-4EBB-9F3B-C08CE2969409}" srcOrd="4" destOrd="0" presId="urn:microsoft.com/office/officeart/2005/8/layout/vList2"/>
    <dgm:cxn modelId="{D667564E-1B80-4BA6-84F3-F4FCD7C78A2B}" type="presParOf" srcId="{1904C884-D613-4294-954B-287C9786329F}" destId="{E1E20F35-B32A-49DF-B5A5-6C9A7C54CA60}" srcOrd="5" destOrd="0" presId="urn:microsoft.com/office/officeart/2005/8/layout/vList2"/>
    <dgm:cxn modelId="{4CE9EE65-2CAA-4778-AC9B-3091ACF333AD}" type="presParOf" srcId="{1904C884-D613-4294-954B-287C9786329F}" destId="{74F944DA-72A8-48CD-91D6-8FAEC8E3B1C8}" srcOrd="6" destOrd="0" presId="urn:microsoft.com/office/officeart/2005/8/layout/vList2"/>
    <dgm:cxn modelId="{3E053C06-14DF-434C-8DC2-6996F2A8A616}" type="presParOf" srcId="{1904C884-D613-4294-954B-287C9786329F}" destId="{8EDFBB26-CBA5-461F-8CCE-CE859DF14124}" srcOrd="7" destOrd="0" presId="urn:microsoft.com/office/officeart/2005/8/layout/vList2"/>
    <dgm:cxn modelId="{66065AD5-516A-411B-94C9-6FE79704F86D}" type="presParOf" srcId="{1904C884-D613-4294-954B-287C9786329F}" destId="{097D769F-85C9-42B1-B0A5-1C8240337393}" srcOrd="8" destOrd="0" presId="urn:microsoft.com/office/officeart/2005/8/layout/vList2"/>
    <dgm:cxn modelId="{4DCF87AE-76ED-4165-A368-87625D2BA944}" type="presParOf" srcId="{1904C884-D613-4294-954B-287C9786329F}" destId="{9CDD05F4-76AD-4503-8E45-A1434325D2B9}" srcOrd="9" destOrd="0" presId="urn:microsoft.com/office/officeart/2005/8/layout/vList2"/>
    <dgm:cxn modelId="{2339AE16-59C8-4124-9D2E-7B2BADCAF5FE}" type="presParOf" srcId="{1904C884-D613-4294-954B-287C9786329F}" destId="{FC30947A-42EB-4472-A013-C21F845B7FD0}" srcOrd="10" destOrd="0" presId="urn:microsoft.com/office/officeart/2005/8/layout/vList2"/>
    <dgm:cxn modelId="{5F1866A8-74C9-4C0B-AD2C-8DE49085C059}" type="presParOf" srcId="{1904C884-D613-4294-954B-287C9786329F}" destId="{6FD1584F-4DDB-4254-A6B0-753BE9658569}" srcOrd="11" destOrd="0" presId="urn:microsoft.com/office/officeart/2005/8/layout/vList2"/>
    <dgm:cxn modelId="{EFA23489-EC1B-4CDB-B5A4-F9E817A48F39}" type="presParOf" srcId="{1904C884-D613-4294-954B-287C9786329F}" destId="{1F62F7FD-9094-4DD9-B60F-AF8298B8F952}" srcOrd="12" destOrd="0" presId="urn:microsoft.com/office/officeart/2005/8/layout/vList2"/>
    <dgm:cxn modelId="{268401D7-0A89-493E-88B9-D30BCA114C57}" type="presParOf" srcId="{1904C884-D613-4294-954B-287C9786329F}" destId="{7A50DCB1-6F74-4801-BBB5-719B525B8272}" srcOrd="1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DE329C1-C8B2-46F7-8E58-0AF23918BDB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57670CE-942B-4427-8B9F-D81E89CC63EB}">
      <dgm:prSet/>
      <dgm:spPr/>
      <dgm:t>
        <a:bodyPr/>
        <a:lstStyle/>
        <a:p>
          <a:r>
            <a:rPr lang="en-US" baseline="0"/>
            <a:t>Memory</a:t>
          </a:r>
          <a:endParaRPr lang="en-US"/>
        </a:p>
      </dgm:t>
    </dgm:pt>
    <dgm:pt modelId="{25F17ED4-708B-40CE-9AEB-C256B9EF91CF}" type="parTrans" cxnId="{5F05B624-0012-4523-9CAB-4AEAD7775882}">
      <dgm:prSet/>
      <dgm:spPr/>
      <dgm:t>
        <a:bodyPr/>
        <a:lstStyle/>
        <a:p>
          <a:endParaRPr lang="en-US"/>
        </a:p>
      </dgm:t>
    </dgm:pt>
    <dgm:pt modelId="{9C33EDC6-F13C-4891-9816-DE6988E6333F}" type="sibTrans" cxnId="{5F05B624-0012-4523-9CAB-4AEAD7775882}">
      <dgm:prSet/>
      <dgm:spPr/>
      <dgm:t>
        <a:bodyPr/>
        <a:lstStyle/>
        <a:p>
          <a:endParaRPr lang="en-US"/>
        </a:p>
      </dgm:t>
    </dgm:pt>
    <dgm:pt modelId="{C668F413-733E-4AE2-96FB-A96F88A6BBB0}">
      <dgm:prSet/>
      <dgm:spPr/>
      <dgm:t>
        <a:bodyPr/>
        <a:lstStyle/>
        <a:p>
          <a:r>
            <a:rPr lang="en-US" baseline="0"/>
            <a:t>Max Data and Log Size</a:t>
          </a:r>
          <a:endParaRPr lang="en-US"/>
        </a:p>
      </dgm:t>
    </dgm:pt>
    <dgm:pt modelId="{AC7CBDE5-B867-43D9-A69C-B3815701A073}" type="parTrans" cxnId="{AF48494C-22E9-462C-A84B-6917028DACAD}">
      <dgm:prSet/>
      <dgm:spPr/>
      <dgm:t>
        <a:bodyPr/>
        <a:lstStyle/>
        <a:p>
          <a:endParaRPr lang="en-US"/>
        </a:p>
      </dgm:t>
    </dgm:pt>
    <dgm:pt modelId="{F2DD4164-2EDD-4E89-9690-616984FA4CDA}" type="sibTrans" cxnId="{AF48494C-22E9-462C-A84B-6917028DACAD}">
      <dgm:prSet/>
      <dgm:spPr/>
      <dgm:t>
        <a:bodyPr/>
        <a:lstStyle/>
        <a:p>
          <a:endParaRPr lang="en-US"/>
        </a:p>
      </dgm:t>
    </dgm:pt>
    <dgm:pt modelId="{F4A9CAA9-6699-45C0-9391-B44A2BE802A5}">
      <dgm:prSet/>
      <dgm:spPr/>
      <dgm:t>
        <a:bodyPr/>
        <a:lstStyle/>
        <a:p>
          <a:r>
            <a:rPr lang="en-US" baseline="0"/>
            <a:t>Transaction Log Rate</a:t>
          </a:r>
          <a:endParaRPr lang="en-US"/>
        </a:p>
      </dgm:t>
    </dgm:pt>
    <dgm:pt modelId="{CB022889-F683-4A27-BDB1-E13B14E8B7F8}" type="parTrans" cxnId="{A14EE989-9504-4039-A136-9F6F38D4C7CC}">
      <dgm:prSet/>
      <dgm:spPr/>
      <dgm:t>
        <a:bodyPr/>
        <a:lstStyle/>
        <a:p>
          <a:endParaRPr lang="en-US"/>
        </a:p>
      </dgm:t>
    </dgm:pt>
    <dgm:pt modelId="{2457FAB3-8376-431C-B764-26882C440593}" type="sibTrans" cxnId="{A14EE989-9504-4039-A136-9F6F38D4C7CC}">
      <dgm:prSet/>
      <dgm:spPr/>
      <dgm:t>
        <a:bodyPr/>
        <a:lstStyle/>
        <a:p>
          <a:endParaRPr lang="en-US"/>
        </a:p>
      </dgm:t>
    </dgm:pt>
    <dgm:pt modelId="{BF9E9628-2312-419E-ACA9-B5C094300C69}">
      <dgm:prSet/>
      <dgm:spPr/>
      <dgm:t>
        <a:bodyPr/>
        <a:lstStyle/>
        <a:p>
          <a:r>
            <a:rPr lang="en-US" baseline="0"/>
            <a:t>Data IOPS</a:t>
          </a:r>
          <a:endParaRPr lang="en-US"/>
        </a:p>
      </dgm:t>
    </dgm:pt>
    <dgm:pt modelId="{3CFB55C2-C714-402A-8F88-EA2ECE1413C3}" type="parTrans" cxnId="{AD5E793D-59E6-4B31-9A44-61AAB809C180}">
      <dgm:prSet/>
      <dgm:spPr/>
      <dgm:t>
        <a:bodyPr/>
        <a:lstStyle/>
        <a:p>
          <a:endParaRPr lang="en-US"/>
        </a:p>
      </dgm:t>
    </dgm:pt>
    <dgm:pt modelId="{EFDC35A8-774B-4A0A-A5C9-132BCBD1AFDE}" type="sibTrans" cxnId="{AD5E793D-59E6-4B31-9A44-61AAB809C180}">
      <dgm:prSet/>
      <dgm:spPr/>
      <dgm:t>
        <a:bodyPr/>
        <a:lstStyle/>
        <a:p>
          <a:endParaRPr lang="en-US"/>
        </a:p>
      </dgm:t>
    </dgm:pt>
    <dgm:pt modelId="{54789BA4-204A-475C-8A52-5B5A864A2194}">
      <dgm:prSet/>
      <dgm:spPr/>
      <dgm:t>
        <a:bodyPr/>
        <a:lstStyle/>
        <a:p>
          <a:r>
            <a:rPr lang="en-US" baseline="0"/>
            <a:t>Size of Tempdb</a:t>
          </a:r>
          <a:endParaRPr lang="en-US"/>
        </a:p>
      </dgm:t>
    </dgm:pt>
    <dgm:pt modelId="{FC2E0FCE-B2C8-4BE3-B1EE-29884554ABFB}" type="parTrans" cxnId="{8FD87933-4E22-44F5-9DBD-5A96903C01F8}">
      <dgm:prSet/>
      <dgm:spPr/>
      <dgm:t>
        <a:bodyPr/>
        <a:lstStyle/>
        <a:p>
          <a:endParaRPr lang="en-US"/>
        </a:p>
      </dgm:t>
    </dgm:pt>
    <dgm:pt modelId="{007E22AD-41FC-45C1-9AB1-BED781DC0BAE}" type="sibTrans" cxnId="{8FD87933-4E22-44F5-9DBD-5A96903C01F8}">
      <dgm:prSet/>
      <dgm:spPr/>
      <dgm:t>
        <a:bodyPr/>
        <a:lstStyle/>
        <a:p>
          <a:endParaRPr lang="en-US"/>
        </a:p>
      </dgm:t>
    </dgm:pt>
    <dgm:pt modelId="{2DE1EC9C-465A-4A74-B8C8-F2A95CBF13E4}">
      <dgm:prSet/>
      <dgm:spPr/>
      <dgm:t>
        <a:bodyPr/>
        <a:lstStyle/>
        <a:p>
          <a:r>
            <a:rPr lang="en-US" baseline="0"/>
            <a:t>Max concurrent workers</a:t>
          </a:r>
          <a:endParaRPr lang="en-US"/>
        </a:p>
      </dgm:t>
    </dgm:pt>
    <dgm:pt modelId="{72492A61-DAC6-4F95-B00F-3C765760D883}" type="parTrans" cxnId="{4F4C8CFD-C4E3-4118-BF8F-FD2463F3A0BD}">
      <dgm:prSet/>
      <dgm:spPr/>
      <dgm:t>
        <a:bodyPr/>
        <a:lstStyle/>
        <a:p>
          <a:endParaRPr lang="en-US"/>
        </a:p>
      </dgm:t>
    </dgm:pt>
    <dgm:pt modelId="{3A8BF29A-E59E-4AC3-B3F9-3B1A57D10AF2}" type="sibTrans" cxnId="{4F4C8CFD-C4E3-4118-BF8F-FD2463F3A0BD}">
      <dgm:prSet/>
      <dgm:spPr/>
      <dgm:t>
        <a:bodyPr/>
        <a:lstStyle/>
        <a:p>
          <a:endParaRPr lang="en-US"/>
        </a:p>
      </dgm:t>
    </dgm:pt>
    <dgm:pt modelId="{30495C4B-F1D3-404F-ABD3-9AD113BEB853}" type="pres">
      <dgm:prSet presAssocID="{3DE329C1-C8B2-46F7-8E58-0AF23918BDB9}" presName="diagram" presStyleCnt="0">
        <dgm:presLayoutVars>
          <dgm:dir/>
          <dgm:resizeHandles val="exact"/>
        </dgm:presLayoutVars>
      </dgm:prSet>
      <dgm:spPr/>
    </dgm:pt>
    <dgm:pt modelId="{285A797E-D611-4BEF-84A2-DEA2E4AD9FF6}" type="pres">
      <dgm:prSet presAssocID="{E57670CE-942B-4427-8B9F-D81E89CC63EB}" presName="node" presStyleLbl="node1" presStyleIdx="0" presStyleCnt="6">
        <dgm:presLayoutVars>
          <dgm:bulletEnabled val="1"/>
        </dgm:presLayoutVars>
      </dgm:prSet>
      <dgm:spPr/>
    </dgm:pt>
    <dgm:pt modelId="{006996AA-2571-4F7A-9EC2-CB0401358C90}" type="pres">
      <dgm:prSet presAssocID="{9C33EDC6-F13C-4891-9816-DE6988E6333F}" presName="sibTrans" presStyleCnt="0"/>
      <dgm:spPr/>
    </dgm:pt>
    <dgm:pt modelId="{6D9B7EDE-1901-40BE-93F0-34C54827404E}" type="pres">
      <dgm:prSet presAssocID="{C668F413-733E-4AE2-96FB-A96F88A6BBB0}" presName="node" presStyleLbl="node1" presStyleIdx="1" presStyleCnt="6">
        <dgm:presLayoutVars>
          <dgm:bulletEnabled val="1"/>
        </dgm:presLayoutVars>
      </dgm:prSet>
      <dgm:spPr/>
    </dgm:pt>
    <dgm:pt modelId="{7204E359-0F30-4DD4-BD12-F0F11D56A7B7}" type="pres">
      <dgm:prSet presAssocID="{F2DD4164-2EDD-4E89-9690-616984FA4CDA}" presName="sibTrans" presStyleCnt="0"/>
      <dgm:spPr/>
    </dgm:pt>
    <dgm:pt modelId="{56AC2720-90E2-4B22-847D-65A18A8949CB}" type="pres">
      <dgm:prSet presAssocID="{F4A9CAA9-6699-45C0-9391-B44A2BE802A5}" presName="node" presStyleLbl="node1" presStyleIdx="2" presStyleCnt="6">
        <dgm:presLayoutVars>
          <dgm:bulletEnabled val="1"/>
        </dgm:presLayoutVars>
      </dgm:prSet>
      <dgm:spPr/>
    </dgm:pt>
    <dgm:pt modelId="{7066F9EF-2BC3-4BD6-BE11-A12D2C0EE4ED}" type="pres">
      <dgm:prSet presAssocID="{2457FAB3-8376-431C-B764-26882C440593}" presName="sibTrans" presStyleCnt="0"/>
      <dgm:spPr/>
    </dgm:pt>
    <dgm:pt modelId="{D09C1503-C746-4099-A6E8-D14707D5C938}" type="pres">
      <dgm:prSet presAssocID="{BF9E9628-2312-419E-ACA9-B5C094300C69}" presName="node" presStyleLbl="node1" presStyleIdx="3" presStyleCnt="6">
        <dgm:presLayoutVars>
          <dgm:bulletEnabled val="1"/>
        </dgm:presLayoutVars>
      </dgm:prSet>
      <dgm:spPr/>
    </dgm:pt>
    <dgm:pt modelId="{078F7F5C-EA18-4C53-AEE1-A33640CBA23D}" type="pres">
      <dgm:prSet presAssocID="{EFDC35A8-774B-4A0A-A5C9-132BCBD1AFDE}" presName="sibTrans" presStyleCnt="0"/>
      <dgm:spPr/>
    </dgm:pt>
    <dgm:pt modelId="{A2540610-22A3-4B0A-9D8B-6797AA7B259E}" type="pres">
      <dgm:prSet presAssocID="{54789BA4-204A-475C-8A52-5B5A864A2194}" presName="node" presStyleLbl="node1" presStyleIdx="4" presStyleCnt="6">
        <dgm:presLayoutVars>
          <dgm:bulletEnabled val="1"/>
        </dgm:presLayoutVars>
      </dgm:prSet>
      <dgm:spPr/>
    </dgm:pt>
    <dgm:pt modelId="{60D66D81-50A5-4AA2-987B-8698709A0E1A}" type="pres">
      <dgm:prSet presAssocID="{007E22AD-41FC-45C1-9AB1-BED781DC0BAE}" presName="sibTrans" presStyleCnt="0"/>
      <dgm:spPr/>
    </dgm:pt>
    <dgm:pt modelId="{040447CD-9448-4465-AC70-20E43DC8A78F}" type="pres">
      <dgm:prSet presAssocID="{2DE1EC9C-465A-4A74-B8C8-F2A95CBF13E4}" presName="node" presStyleLbl="node1" presStyleIdx="5" presStyleCnt="6">
        <dgm:presLayoutVars>
          <dgm:bulletEnabled val="1"/>
        </dgm:presLayoutVars>
      </dgm:prSet>
      <dgm:spPr/>
    </dgm:pt>
  </dgm:ptLst>
  <dgm:cxnLst>
    <dgm:cxn modelId="{5F05B624-0012-4523-9CAB-4AEAD7775882}" srcId="{3DE329C1-C8B2-46F7-8E58-0AF23918BDB9}" destId="{E57670CE-942B-4427-8B9F-D81E89CC63EB}" srcOrd="0" destOrd="0" parTransId="{25F17ED4-708B-40CE-9AEB-C256B9EF91CF}" sibTransId="{9C33EDC6-F13C-4891-9816-DE6988E6333F}"/>
    <dgm:cxn modelId="{8FD87933-4E22-44F5-9DBD-5A96903C01F8}" srcId="{3DE329C1-C8B2-46F7-8E58-0AF23918BDB9}" destId="{54789BA4-204A-475C-8A52-5B5A864A2194}" srcOrd="4" destOrd="0" parTransId="{FC2E0FCE-B2C8-4BE3-B1EE-29884554ABFB}" sibTransId="{007E22AD-41FC-45C1-9AB1-BED781DC0BAE}"/>
    <dgm:cxn modelId="{A57D5338-AFD0-477E-883D-7610A33D0C6D}" type="presOf" srcId="{E57670CE-942B-4427-8B9F-D81E89CC63EB}" destId="{285A797E-D611-4BEF-84A2-DEA2E4AD9FF6}" srcOrd="0" destOrd="0" presId="urn:microsoft.com/office/officeart/2005/8/layout/default"/>
    <dgm:cxn modelId="{AD5E793D-59E6-4B31-9A44-61AAB809C180}" srcId="{3DE329C1-C8B2-46F7-8E58-0AF23918BDB9}" destId="{BF9E9628-2312-419E-ACA9-B5C094300C69}" srcOrd="3" destOrd="0" parTransId="{3CFB55C2-C714-402A-8F88-EA2ECE1413C3}" sibTransId="{EFDC35A8-774B-4A0A-A5C9-132BCBD1AFDE}"/>
    <dgm:cxn modelId="{AF48494C-22E9-462C-A84B-6917028DACAD}" srcId="{3DE329C1-C8B2-46F7-8E58-0AF23918BDB9}" destId="{C668F413-733E-4AE2-96FB-A96F88A6BBB0}" srcOrd="1" destOrd="0" parTransId="{AC7CBDE5-B867-43D9-A69C-B3815701A073}" sibTransId="{F2DD4164-2EDD-4E89-9690-616984FA4CDA}"/>
    <dgm:cxn modelId="{CBB08E56-7DF2-4DB0-9254-74CB531550FC}" type="presOf" srcId="{F4A9CAA9-6699-45C0-9391-B44A2BE802A5}" destId="{56AC2720-90E2-4B22-847D-65A18A8949CB}" srcOrd="0" destOrd="0" presId="urn:microsoft.com/office/officeart/2005/8/layout/default"/>
    <dgm:cxn modelId="{11E76289-6C05-4C38-8DD3-D942BC6564A9}" type="presOf" srcId="{2DE1EC9C-465A-4A74-B8C8-F2A95CBF13E4}" destId="{040447CD-9448-4465-AC70-20E43DC8A78F}" srcOrd="0" destOrd="0" presId="urn:microsoft.com/office/officeart/2005/8/layout/default"/>
    <dgm:cxn modelId="{A14EE989-9504-4039-A136-9F6F38D4C7CC}" srcId="{3DE329C1-C8B2-46F7-8E58-0AF23918BDB9}" destId="{F4A9CAA9-6699-45C0-9391-B44A2BE802A5}" srcOrd="2" destOrd="0" parTransId="{CB022889-F683-4A27-BDB1-E13B14E8B7F8}" sibTransId="{2457FAB3-8376-431C-B764-26882C440593}"/>
    <dgm:cxn modelId="{8E168ECE-6E8E-484C-99F4-32D90058F28F}" type="presOf" srcId="{BF9E9628-2312-419E-ACA9-B5C094300C69}" destId="{D09C1503-C746-4099-A6E8-D14707D5C938}" srcOrd="0" destOrd="0" presId="urn:microsoft.com/office/officeart/2005/8/layout/default"/>
    <dgm:cxn modelId="{384BBBDB-15EA-4AA3-815E-15B154F7818F}" type="presOf" srcId="{C668F413-733E-4AE2-96FB-A96F88A6BBB0}" destId="{6D9B7EDE-1901-40BE-93F0-34C54827404E}" srcOrd="0" destOrd="0" presId="urn:microsoft.com/office/officeart/2005/8/layout/default"/>
    <dgm:cxn modelId="{738563E5-4B23-4E7A-9B79-547E674253AB}" type="presOf" srcId="{3DE329C1-C8B2-46F7-8E58-0AF23918BDB9}" destId="{30495C4B-F1D3-404F-ABD3-9AD113BEB853}" srcOrd="0" destOrd="0" presId="urn:microsoft.com/office/officeart/2005/8/layout/default"/>
    <dgm:cxn modelId="{E989D4E9-7ED2-405A-9998-903944F28E68}" type="presOf" srcId="{54789BA4-204A-475C-8A52-5B5A864A2194}" destId="{A2540610-22A3-4B0A-9D8B-6797AA7B259E}" srcOrd="0" destOrd="0" presId="urn:microsoft.com/office/officeart/2005/8/layout/default"/>
    <dgm:cxn modelId="{4F4C8CFD-C4E3-4118-BF8F-FD2463F3A0BD}" srcId="{3DE329C1-C8B2-46F7-8E58-0AF23918BDB9}" destId="{2DE1EC9C-465A-4A74-B8C8-F2A95CBF13E4}" srcOrd="5" destOrd="0" parTransId="{72492A61-DAC6-4F95-B00F-3C765760D883}" sibTransId="{3A8BF29A-E59E-4AC3-B3F9-3B1A57D10AF2}"/>
    <dgm:cxn modelId="{2E75A55E-566E-46A1-9F99-553E17667623}" type="presParOf" srcId="{30495C4B-F1D3-404F-ABD3-9AD113BEB853}" destId="{285A797E-D611-4BEF-84A2-DEA2E4AD9FF6}" srcOrd="0" destOrd="0" presId="urn:microsoft.com/office/officeart/2005/8/layout/default"/>
    <dgm:cxn modelId="{4B4BE01F-A53B-4166-A360-D83762884FE4}" type="presParOf" srcId="{30495C4B-F1D3-404F-ABD3-9AD113BEB853}" destId="{006996AA-2571-4F7A-9EC2-CB0401358C90}" srcOrd="1" destOrd="0" presId="urn:microsoft.com/office/officeart/2005/8/layout/default"/>
    <dgm:cxn modelId="{A86A0C24-C916-42E8-9C83-A42E9A0750D7}" type="presParOf" srcId="{30495C4B-F1D3-404F-ABD3-9AD113BEB853}" destId="{6D9B7EDE-1901-40BE-93F0-34C54827404E}" srcOrd="2" destOrd="0" presId="urn:microsoft.com/office/officeart/2005/8/layout/default"/>
    <dgm:cxn modelId="{C32E4E63-D5EE-43D6-89D5-1147201FD017}" type="presParOf" srcId="{30495C4B-F1D3-404F-ABD3-9AD113BEB853}" destId="{7204E359-0F30-4DD4-BD12-F0F11D56A7B7}" srcOrd="3" destOrd="0" presId="urn:microsoft.com/office/officeart/2005/8/layout/default"/>
    <dgm:cxn modelId="{9D665859-8823-4C61-84FA-69472170DC82}" type="presParOf" srcId="{30495C4B-F1D3-404F-ABD3-9AD113BEB853}" destId="{56AC2720-90E2-4B22-847D-65A18A8949CB}" srcOrd="4" destOrd="0" presId="urn:microsoft.com/office/officeart/2005/8/layout/default"/>
    <dgm:cxn modelId="{DF1F2671-7DFD-4CFA-9A4E-085FA25899BA}" type="presParOf" srcId="{30495C4B-F1D3-404F-ABD3-9AD113BEB853}" destId="{7066F9EF-2BC3-4BD6-BE11-A12D2C0EE4ED}" srcOrd="5" destOrd="0" presId="urn:microsoft.com/office/officeart/2005/8/layout/default"/>
    <dgm:cxn modelId="{9F661C26-8C59-4C45-86C9-448AC5D07E10}" type="presParOf" srcId="{30495C4B-F1D3-404F-ABD3-9AD113BEB853}" destId="{D09C1503-C746-4099-A6E8-D14707D5C938}" srcOrd="6" destOrd="0" presId="urn:microsoft.com/office/officeart/2005/8/layout/default"/>
    <dgm:cxn modelId="{A43D4F4E-9892-4511-A8AB-31E0184DF8AE}" type="presParOf" srcId="{30495C4B-F1D3-404F-ABD3-9AD113BEB853}" destId="{078F7F5C-EA18-4C53-AEE1-A33640CBA23D}" srcOrd="7" destOrd="0" presId="urn:microsoft.com/office/officeart/2005/8/layout/default"/>
    <dgm:cxn modelId="{508D568A-6249-4BC0-AB66-37DBE655D6B8}" type="presParOf" srcId="{30495C4B-F1D3-404F-ABD3-9AD113BEB853}" destId="{A2540610-22A3-4B0A-9D8B-6797AA7B259E}" srcOrd="8" destOrd="0" presId="urn:microsoft.com/office/officeart/2005/8/layout/default"/>
    <dgm:cxn modelId="{3EBE215F-967C-45BC-B30F-F39EA7429904}" type="presParOf" srcId="{30495C4B-F1D3-404F-ABD3-9AD113BEB853}" destId="{60D66D81-50A5-4AA2-987B-8698709A0E1A}" srcOrd="9" destOrd="0" presId="urn:microsoft.com/office/officeart/2005/8/layout/default"/>
    <dgm:cxn modelId="{CA35C426-0B84-4A40-8657-D5203CCB0CFB}" type="presParOf" srcId="{30495C4B-F1D3-404F-ABD3-9AD113BEB853}" destId="{040447CD-9448-4465-AC70-20E43DC8A7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6397BC5-A20B-4263-8246-CDA696ABBE1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01D4BE0-D4DA-40E0-BC82-3526003C8C11}">
      <dgm:prSet phldrT="[Text]"/>
      <dgm:spPr/>
      <dgm:t>
        <a:bodyPr/>
        <a:lstStyle/>
        <a:p>
          <a:r>
            <a:rPr lang="en-US" dirty="0"/>
            <a:t>You have to migrate your logins</a:t>
          </a:r>
        </a:p>
      </dgm:t>
    </dgm:pt>
    <dgm:pt modelId="{D7F59682-ECEC-46AF-A944-6F75E972C577}" type="parTrans" cxnId="{13EDDDE7-A8A0-4905-8405-B413C831B5C4}">
      <dgm:prSet/>
      <dgm:spPr/>
      <dgm:t>
        <a:bodyPr/>
        <a:lstStyle/>
        <a:p>
          <a:endParaRPr lang="en-US"/>
        </a:p>
      </dgm:t>
    </dgm:pt>
    <dgm:pt modelId="{D3AA020A-08A2-43CD-8894-1D15551C7492}" type="sibTrans" cxnId="{13EDDDE7-A8A0-4905-8405-B413C831B5C4}">
      <dgm:prSet/>
      <dgm:spPr/>
      <dgm:t>
        <a:bodyPr/>
        <a:lstStyle/>
        <a:p>
          <a:endParaRPr lang="en-US"/>
        </a:p>
      </dgm:t>
    </dgm:pt>
    <dgm:pt modelId="{55CFDBD0-683B-4860-A350-F7D1F9670998}">
      <dgm:prSet phldrT="[Text]"/>
      <dgm:spPr/>
      <dgm:t>
        <a:bodyPr/>
        <a:lstStyle/>
        <a:p>
          <a:r>
            <a:rPr lang="en-US" dirty="0"/>
            <a:t>SQL Agent Jobs = Elastic jobs (SQL only) or Azure Automate</a:t>
          </a:r>
        </a:p>
      </dgm:t>
    </dgm:pt>
    <dgm:pt modelId="{A2848D43-22FA-4FF2-ADFA-407219EB244D}" type="parTrans" cxnId="{0DAACB1F-7CC0-461C-B2F5-6179AF4DCC49}">
      <dgm:prSet/>
      <dgm:spPr/>
      <dgm:t>
        <a:bodyPr/>
        <a:lstStyle/>
        <a:p>
          <a:endParaRPr lang="en-US"/>
        </a:p>
      </dgm:t>
    </dgm:pt>
    <dgm:pt modelId="{1EAD1DFF-7212-4FC6-96D9-A79632F4792C}" type="sibTrans" cxnId="{0DAACB1F-7CC0-461C-B2F5-6179AF4DCC49}">
      <dgm:prSet/>
      <dgm:spPr/>
      <dgm:t>
        <a:bodyPr/>
        <a:lstStyle/>
        <a:p>
          <a:endParaRPr lang="en-US"/>
        </a:p>
      </dgm:t>
    </dgm:pt>
    <dgm:pt modelId="{8E3AE0FE-7B29-443B-9B8A-FA51FB08D8BD}">
      <dgm:prSet phldrT="[Text]"/>
      <dgm:spPr/>
      <dgm:t>
        <a:bodyPr/>
        <a:lstStyle/>
        <a:p>
          <a:r>
            <a:rPr lang="en-US" dirty="0"/>
            <a:t>Remember Azure SQL Database has built-in Availability options</a:t>
          </a:r>
        </a:p>
      </dgm:t>
    </dgm:pt>
    <dgm:pt modelId="{78943436-167E-4D98-99E4-BA92174EE1D1}" type="parTrans" cxnId="{29FB82A1-5139-4DC8-AD5F-BD7B94F1F774}">
      <dgm:prSet/>
      <dgm:spPr/>
      <dgm:t>
        <a:bodyPr/>
        <a:lstStyle/>
        <a:p>
          <a:endParaRPr lang="en-US"/>
        </a:p>
      </dgm:t>
    </dgm:pt>
    <dgm:pt modelId="{97D3896D-DF96-4A65-98F3-BF79AA595B1F}" type="sibTrans" cxnId="{29FB82A1-5139-4DC8-AD5F-BD7B94F1F774}">
      <dgm:prSet/>
      <dgm:spPr/>
      <dgm:t>
        <a:bodyPr/>
        <a:lstStyle/>
        <a:p>
          <a:endParaRPr lang="en-US"/>
        </a:p>
      </dgm:t>
    </dgm:pt>
    <dgm:pt modelId="{87C695DA-C527-4661-A999-5E9CF22A07CF}">
      <dgm:prSet phldrT="[Text]"/>
      <dgm:spPr/>
      <dgm:t>
        <a:bodyPr/>
        <a:lstStyle/>
        <a:p>
          <a:r>
            <a:rPr lang="en-US" dirty="0"/>
            <a:t>Not all instance objects have a home</a:t>
          </a:r>
        </a:p>
      </dgm:t>
    </dgm:pt>
    <dgm:pt modelId="{C91E0AF6-3419-4802-B3D8-0CDF8BB68836}" type="parTrans" cxnId="{4ACFF186-6E5C-4E80-9B33-D838278F5FBF}">
      <dgm:prSet/>
      <dgm:spPr/>
      <dgm:t>
        <a:bodyPr/>
        <a:lstStyle/>
        <a:p>
          <a:endParaRPr lang="en-US"/>
        </a:p>
      </dgm:t>
    </dgm:pt>
    <dgm:pt modelId="{DC094984-B082-4207-B8F9-7E3FB52ADDF1}" type="sibTrans" cxnId="{4ACFF186-6E5C-4E80-9B33-D838278F5FBF}">
      <dgm:prSet/>
      <dgm:spPr/>
      <dgm:t>
        <a:bodyPr/>
        <a:lstStyle/>
        <a:p>
          <a:endParaRPr lang="en-US"/>
        </a:p>
      </dgm:t>
    </dgm:pt>
    <dgm:pt modelId="{F1073B5F-B1FE-4688-B81A-E654EDB61937}">
      <dgm:prSet phldrT="[Text]"/>
      <dgm:spPr/>
      <dgm:t>
        <a:bodyPr/>
        <a:lstStyle/>
        <a:p>
          <a:r>
            <a:rPr lang="en-US" dirty="0"/>
            <a:t>Migration tools can help assess what is not allowed</a:t>
          </a:r>
        </a:p>
      </dgm:t>
    </dgm:pt>
    <dgm:pt modelId="{D85A35F1-2608-454A-A421-C3E88AC303EA}" type="parTrans" cxnId="{2DA7F594-3588-4A7D-BBA7-09FED5D4CE73}">
      <dgm:prSet/>
      <dgm:spPr/>
      <dgm:t>
        <a:bodyPr/>
        <a:lstStyle/>
        <a:p>
          <a:endParaRPr lang="en-US"/>
        </a:p>
      </dgm:t>
    </dgm:pt>
    <dgm:pt modelId="{7B314ECE-8DCE-4C38-97AD-3F19C63038CA}" type="sibTrans" cxnId="{2DA7F594-3588-4A7D-BBA7-09FED5D4CE73}">
      <dgm:prSet/>
      <dgm:spPr/>
      <dgm:t>
        <a:bodyPr/>
        <a:lstStyle/>
        <a:p>
          <a:endParaRPr lang="en-US"/>
        </a:p>
      </dgm:t>
    </dgm:pt>
    <dgm:pt modelId="{72BA220A-71D2-462A-85AA-DDAFE5E5C243}" type="pres">
      <dgm:prSet presAssocID="{66397BC5-A20B-4263-8246-CDA696ABBE14}" presName="vert0" presStyleCnt="0">
        <dgm:presLayoutVars>
          <dgm:dir/>
          <dgm:animOne val="branch"/>
          <dgm:animLvl val="lvl"/>
        </dgm:presLayoutVars>
      </dgm:prSet>
      <dgm:spPr/>
    </dgm:pt>
    <dgm:pt modelId="{D1F2B339-0625-4016-9AED-5180C4A5C033}" type="pres">
      <dgm:prSet presAssocID="{E01D4BE0-D4DA-40E0-BC82-3526003C8C11}" presName="thickLine" presStyleLbl="alignNode1" presStyleIdx="0" presStyleCnt="5"/>
      <dgm:spPr/>
    </dgm:pt>
    <dgm:pt modelId="{D7564ED5-B1AF-4467-B446-01A9AF8E9A93}" type="pres">
      <dgm:prSet presAssocID="{E01D4BE0-D4DA-40E0-BC82-3526003C8C11}" presName="horz1" presStyleCnt="0"/>
      <dgm:spPr/>
    </dgm:pt>
    <dgm:pt modelId="{47CD6E16-AE8B-4110-90B9-981F08D461C3}" type="pres">
      <dgm:prSet presAssocID="{E01D4BE0-D4DA-40E0-BC82-3526003C8C11}" presName="tx1" presStyleLbl="revTx" presStyleIdx="0" presStyleCnt="5"/>
      <dgm:spPr/>
    </dgm:pt>
    <dgm:pt modelId="{DFC08A86-2200-4276-9E51-ABCD3131CB1B}" type="pres">
      <dgm:prSet presAssocID="{E01D4BE0-D4DA-40E0-BC82-3526003C8C11}" presName="vert1" presStyleCnt="0"/>
      <dgm:spPr/>
    </dgm:pt>
    <dgm:pt modelId="{CE13DCAB-6A36-410E-8777-FADA2D7CC78D}" type="pres">
      <dgm:prSet presAssocID="{87C695DA-C527-4661-A999-5E9CF22A07CF}" presName="thickLine" presStyleLbl="alignNode1" presStyleIdx="1" presStyleCnt="5"/>
      <dgm:spPr/>
    </dgm:pt>
    <dgm:pt modelId="{A3DAF9D9-17C0-49D4-BB5B-1F544936B25B}" type="pres">
      <dgm:prSet presAssocID="{87C695DA-C527-4661-A999-5E9CF22A07CF}" presName="horz1" presStyleCnt="0"/>
      <dgm:spPr/>
    </dgm:pt>
    <dgm:pt modelId="{13A7C889-EE85-4ABC-BAB4-EEE304155681}" type="pres">
      <dgm:prSet presAssocID="{87C695DA-C527-4661-A999-5E9CF22A07CF}" presName="tx1" presStyleLbl="revTx" presStyleIdx="1" presStyleCnt="5"/>
      <dgm:spPr/>
    </dgm:pt>
    <dgm:pt modelId="{45AD81AA-92ED-41A8-8D86-8A96EACD059E}" type="pres">
      <dgm:prSet presAssocID="{87C695DA-C527-4661-A999-5E9CF22A07CF}" presName="vert1" presStyleCnt="0"/>
      <dgm:spPr/>
    </dgm:pt>
    <dgm:pt modelId="{FBEC3B48-1A75-42FB-80B7-ACF3031B0AC9}" type="pres">
      <dgm:prSet presAssocID="{55CFDBD0-683B-4860-A350-F7D1F9670998}" presName="thickLine" presStyleLbl="alignNode1" presStyleIdx="2" presStyleCnt="5"/>
      <dgm:spPr/>
    </dgm:pt>
    <dgm:pt modelId="{E6C3C775-F259-42BA-8774-8995360231E4}" type="pres">
      <dgm:prSet presAssocID="{55CFDBD0-683B-4860-A350-F7D1F9670998}" presName="horz1" presStyleCnt="0"/>
      <dgm:spPr/>
    </dgm:pt>
    <dgm:pt modelId="{A69FA1BA-1DA8-475D-BEB3-DDE4A41339CD}" type="pres">
      <dgm:prSet presAssocID="{55CFDBD0-683B-4860-A350-F7D1F9670998}" presName="tx1" presStyleLbl="revTx" presStyleIdx="2" presStyleCnt="5"/>
      <dgm:spPr/>
    </dgm:pt>
    <dgm:pt modelId="{F2812DF6-E09E-40F8-90EC-AC50F1E30100}" type="pres">
      <dgm:prSet presAssocID="{55CFDBD0-683B-4860-A350-F7D1F9670998}" presName="vert1" presStyleCnt="0"/>
      <dgm:spPr/>
    </dgm:pt>
    <dgm:pt modelId="{A57D0086-B305-4A71-B0AE-AC05536DBF4D}" type="pres">
      <dgm:prSet presAssocID="{8E3AE0FE-7B29-443B-9B8A-FA51FB08D8BD}" presName="thickLine" presStyleLbl="alignNode1" presStyleIdx="3" presStyleCnt="5"/>
      <dgm:spPr/>
    </dgm:pt>
    <dgm:pt modelId="{97AC072B-566F-4290-BCA3-710C9B25C8BB}" type="pres">
      <dgm:prSet presAssocID="{8E3AE0FE-7B29-443B-9B8A-FA51FB08D8BD}" presName="horz1" presStyleCnt="0"/>
      <dgm:spPr/>
    </dgm:pt>
    <dgm:pt modelId="{E41C27B0-60A0-4988-8C3C-9F92405FD143}" type="pres">
      <dgm:prSet presAssocID="{8E3AE0FE-7B29-443B-9B8A-FA51FB08D8BD}" presName="tx1" presStyleLbl="revTx" presStyleIdx="3" presStyleCnt="5"/>
      <dgm:spPr/>
    </dgm:pt>
    <dgm:pt modelId="{9AB3B350-A5D3-40AC-ACA5-1BBAE9149F17}" type="pres">
      <dgm:prSet presAssocID="{8E3AE0FE-7B29-443B-9B8A-FA51FB08D8BD}" presName="vert1" presStyleCnt="0"/>
      <dgm:spPr/>
    </dgm:pt>
    <dgm:pt modelId="{2D1471B3-F70C-4732-8910-C08B11DAAB92}" type="pres">
      <dgm:prSet presAssocID="{F1073B5F-B1FE-4688-B81A-E654EDB61937}" presName="thickLine" presStyleLbl="alignNode1" presStyleIdx="4" presStyleCnt="5"/>
      <dgm:spPr/>
    </dgm:pt>
    <dgm:pt modelId="{922C5D94-E270-484F-AFC0-4DDF17232ED3}" type="pres">
      <dgm:prSet presAssocID="{F1073B5F-B1FE-4688-B81A-E654EDB61937}" presName="horz1" presStyleCnt="0"/>
      <dgm:spPr/>
    </dgm:pt>
    <dgm:pt modelId="{644BF2C2-5139-4444-9B2E-D3479B884515}" type="pres">
      <dgm:prSet presAssocID="{F1073B5F-B1FE-4688-B81A-E654EDB61937}" presName="tx1" presStyleLbl="revTx" presStyleIdx="4" presStyleCnt="5"/>
      <dgm:spPr/>
    </dgm:pt>
    <dgm:pt modelId="{280091F6-4BF2-4508-A597-83FA9E0AF475}" type="pres">
      <dgm:prSet presAssocID="{F1073B5F-B1FE-4688-B81A-E654EDB61937}" presName="vert1" presStyleCnt="0"/>
      <dgm:spPr/>
    </dgm:pt>
  </dgm:ptLst>
  <dgm:cxnLst>
    <dgm:cxn modelId="{FE531904-7A20-46BC-8928-776BBE18EB42}" type="presOf" srcId="{55CFDBD0-683B-4860-A350-F7D1F9670998}" destId="{A69FA1BA-1DA8-475D-BEB3-DDE4A41339CD}" srcOrd="0" destOrd="0" presId="urn:microsoft.com/office/officeart/2008/layout/LinedList"/>
    <dgm:cxn modelId="{0DAACB1F-7CC0-461C-B2F5-6179AF4DCC49}" srcId="{66397BC5-A20B-4263-8246-CDA696ABBE14}" destId="{55CFDBD0-683B-4860-A350-F7D1F9670998}" srcOrd="2" destOrd="0" parTransId="{A2848D43-22FA-4FF2-ADFA-407219EB244D}" sibTransId="{1EAD1DFF-7212-4FC6-96D9-A79632F4792C}"/>
    <dgm:cxn modelId="{60954D3E-32B9-4626-8AE0-2FA3824E6F30}" type="presOf" srcId="{66397BC5-A20B-4263-8246-CDA696ABBE14}" destId="{72BA220A-71D2-462A-85AA-DDAFE5E5C243}" srcOrd="0" destOrd="0" presId="urn:microsoft.com/office/officeart/2008/layout/LinedList"/>
    <dgm:cxn modelId="{DEB3BB60-A58D-462B-8A0B-C52BBD297E5D}" type="presOf" srcId="{F1073B5F-B1FE-4688-B81A-E654EDB61937}" destId="{644BF2C2-5139-4444-9B2E-D3479B884515}" srcOrd="0" destOrd="0" presId="urn:microsoft.com/office/officeart/2008/layout/LinedList"/>
    <dgm:cxn modelId="{A57F8B55-4BB8-416C-B538-D86052997287}" type="presOf" srcId="{8E3AE0FE-7B29-443B-9B8A-FA51FB08D8BD}" destId="{E41C27B0-60A0-4988-8C3C-9F92405FD143}" srcOrd="0" destOrd="0" presId="urn:microsoft.com/office/officeart/2008/layout/LinedList"/>
    <dgm:cxn modelId="{458D3B81-6B40-4B69-BBB5-DAFDCC563437}" type="presOf" srcId="{E01D4BE0-D4DA-40E0-BC82-3526003C8C11}" destId="{47CD6E16-AE8B-4110-90B9-981F08D461C3}" srcOrd="0" destOrd="0" presId="urn:microsoft.com/office/officeart/2008/layout/LinedList"/>
    <dgm:cxn modelId="{4ACFF186-6E5C-4E80-9B33-D838278F5FBF}" srcId="{66397BC5-A20B-4263-8246-CDA696ABBE14}" destId="{87C695DA-C527-4661-A999-5E9CF22A07CF}" srcOrd="1" destOrd="0" parTransId="{C91E0AF6-3419-4802-B3D8-0CDF8BB68836}" sibTransId="{DC094984-B082-4207-B8F9-7E3FB52ADDF1}"/>
    <dgm:cxn modelId="{2DA7F594-3588-4A7D-BBA7-09FED5D4CE73}" srcId="{66397BC5-A20B-4263-8246-CDA696ABBE14}" destId="{F1073B5F-B1FE-4688-B81A-E654EDB61937}" srcOrd="4" destOrd="0" parTransId="{D85A35F1-2608-454A-A421-C3E88AC303EA}" sibTransId="{7B314ECE-8DCE-4C38-97AD-3F19C63038CA}"/>
    <dgm:cxn modelId="{29FB82A1-5139-4DC8-AD5F-BD7B94F1F774}" srcId="{66397BC5-A20B-4263-8246-CDA696ABBE14}" destId="{8E3AE0FE-7B29-443B-9B8A-FA51FB08D8BD}" srcOrd="3" destOrd="0" parTransId="{78943436-167E-4D98-99E4-BA92174EE1D1}" sibTransId="{97D3896D-DF96-4A65-98F3-BF79AA595B1F}"/>
    <dgm:cxn modelId="{4B9B9CB2-F220-4A20-ADF0-473803F2C5E2}" type="presOf" srcId="{87C695DA-C527-4661-A999-5E9CF22A07CF}" destId="{13A7C889-EE85-4ABC-BAB4-EEE304155681}" srcOrd="0" destOrd="0" presId="urn:microsoft.com/office/officeart/2008/layout/LinedList"/>
    <dgm:cxn modelId="{13EDDDE7-A8A0-4905-8405-B413C831B5C4}" srcId="{66397BC5-A20B-4263-8246-CDA696ABBE14}" destId="{E01D4BE0-D4DA-40E0-BC82-3526003C8C11}" srcOrd="0" destOrd="0" parTransId="{D7F59682-ECEC-46AF-A944-6F75E972C577}" sibTransId="{D3AA020A-08A2-43CD-8894-1D15551C7492}"/>
    <dgm:cxn modelId="{B3067651-3A45-49D5-A9B4-4D42C379F36E}" type="presParOf" srcId="{72BA220A-71D2-462A-85AA-DDAFE5E5C243}" destId="{D1F2B339-0625-4016-9AED-5180C4A5C033}" srcOrd="0" destOrd="0" presId="urn:microsoft.com/office/officeart/2008/layout/LinedList"/>
    <dgm:cxn modelId="{455EB262-4A09-4EE8-81D2-D88CC3F70B69}" type="presParOf" srcId="{72BA220A-71D2-462A-85AA-DDAFE5E5C243}" destId="{D7564ED5-B1AF-4467-B446-01A9AF8E9A93}" srcOrd="1" destOrd="0" presId="urn:microsoft.com/office/officeart/2008/layout/LinedList"/>
    <dgm:cxn modelId="{A796B812-20EE-495F-8685-DFD1780DDB11}" type="presParOf" srcId="{D7564ED5-B1AF-4467-B446-01A9AF8E9A93}" destId="{47CD6E16-AE8B-4110-90B9-981F08D461C3}" srcOrd="0" destOrd="0" presId="urn:microsoft.com/office/officeart/2008/layout/LinedList"/>
    <dgm:cxn modelId="{A94247F1-B0C2-46CC-81B5-D93059556F80}" type="presParOf" srcId="{D7564ED5-B1AF-4467-B446-01A9AF8E9A93}" destId="{DFC08A86-2200-4276-9E51-ABCD3131CB1B}" srcOrd="1" destOrd="0" presId="urn:microsoft.com/office/officeart/2008/layout/LinedList"/>
    <dgm:cxn modelId="{DC910B9D-01FC-45CA-906E-81235F6DDD4B}" type="presParOf" srcId="{72BA220A-71D2-462A-85AA-DDAFE5E5C243}" destId="{CE13DCAB-6A36-410E-8777-FADA2D7CC78D}" srcOrd="2" destOrd="0" presId="urn:microsoft.com/office/officeart/2008/layout/LinedList"/>
    <dgm:cxn modelId="{66C184D0-81F1-493A-A608-0274B8E9C876}" type="presParOf" srcId="{72BA220A-71D2-462A-85AA-DDAFE5E5C243}" destId="{A3DAF9D9-17C0-49D4-BB5B-1F544936B25B}" srcOrd="3" destOrd="0" presId="urn:microsoft.com/office/officeart/2008/layout/LinedList"/>
    <dgm:cxn modelId="{671C7D1D-F3A5-49F9-AD0B-AA510AFDD2AC}" type="presParOf" srcId="{A3DAF9D9-17C0-49D4-BB5B-1F544936B25B}" destId="{13A7C889-EE85-4ABC-BAB4-EEE304155681}" srcOrd="0" destOrd="0" presId="urn:microsoft.com/office/officeart/2008/layout/LinedList"/>
    <dgm:cxn modelId="{1ACF8E5D-AD7B-417F-B26D-96C6EECF10F1}" type="presParOf" srcId="{A3DAF9D9-17C0-49D4-BB5B-1F544936B25B}" destId="{45AD81AA-92ED-41A8-8D86-8A96EACD059E}" srcOrd="1" destOrd="0" presId="urn:microsoft.com/office/officeart/2008/layout/LinedList"/>
    <dgm:cxn modelId="{E67EA421-9D7E-4C2B-9574-23DB9AFD3119}" type="presParOf" srcId="{72BA220A-71D2-462A-85AA-DDAFE5E5C243}" destId="{FBEC3B48-1A75-42FB-80B7-ACF3031B0AC9}" srcOrd="4" destOrd="0" presId="urn:microsoft.com/office/officeart/2008/layout/LinedList"/>
    <dgm:cxn modelId="{36E67C53-674C-4099-A868-EF9B09794A9B}" type="presParOf" srcId="{72BA220A-71D2-462A-85AA-DDAFE5E5C243}" destId="{E6C3C775-F259-42BA-8774-8995360231E4}" srcOrd="5" destOrd="0" presId="urn:microsoft.com/office/officeart/2008/layout/LinedList"/>
    <dgm:cxn modelId="{A20986AC-4603-43AF-BD8A-C5583D6F4F8B}" type="presParOf" srcId="{E6C3C775-F259-42BA-8774-8995360231E4}" destId="{A69FA1BA-1DA8-475D-BEB3-DDE4A41339CD}" srcOrd="0" destOrd="0" presId="urn:microsoft.com/office/officeart/2008/layout/LinedList"/>
    <dgm:cxn modelId="{63C7B8D9-EFA7-46F0-AC00-0C3A9B22C3C5}" type="presParOf" srcId="{E6C3C775-F259-42BA-8774-8995360231E4}" destId="{F2812DF6-E09E-40F8-90EC-AC50F1E30100}" srcOrd="1" destOrd="0" presId="urn:microsoft.com/office/officeart/2008/layout/LinedList"/>
    <dgm:cxn modelId="{52DDFF54-6BB4-430C-B8D7-5FB1086D7D5C}" type="presParOf" srcId="{72BA220A-71D2-462A-85AA-DDAFE5E5C243}" destId="{A57D0086-B305-4A71-B0AE-AC05536DBF4D}" srcOrd="6" destOrd="0" presId="urn:microsoft.com/office/officeart/2008/layout/LinedList"/>
    <dgm:cxn modelId="{CAA1F3E3-3EA6-442C-BADA-CE11AD66572D}" type="presParOf" srcId="{72BA220A-71D2-462A-85AA-DDAFE5E5C243}" destId="{97AC072B-566F-4290-BCA3-710C9B25C8BB}" srcOrd="7" destOrd="0" presId="urn:microsoft.com/office/officeart/2008/layout/LinedList"/>
    <dgm:cxn modelId="{CDE3C2CA-491F-4C47-95BB-F132B09D9ED5}" type="presParOf" srcId="{97AC072B-566F-4290-BCA3-710C9B25C8BB}" destId="{E41C27B0-60A0-4988-8C3C-9F92405FD143}" srcOrd="0" destOrd="0" presId="urn:microsoft.com/office/officeart/2008/layout/LinedList"/>
    <dgm:cxn modelId="{39247D8D-DA7C-4701-85E8-816F785B1A03}" type="presParOf" srcId="{97AC072B-566F-4290-BCA3-710C9B25C8BB}" destId="{9AB3B350-A5D3-40AC-ACA5-1BBAE9149F17}" srcOrd="1" destOrd="0" presId="urn:microsoft.com/office/officeart/2008/layout/LinedList"/>
    <dgm:cxn modelId="{9E4BA1F6-4758-4A8A-B154-FB96467E734C}" type="presParOf" srcId="{72BA220A-71D2-462A-85AA-DDAFE5E5C243}" destId="{2D1471B3-F70C-4732-8910-C08B11DAAB92}" srcOrd="8" destOrd="0" presId="urn:microsoft.com/office/officeart/2008/layout/LinedList"/>
    <dgm:cxn modelId="{284E11FA-50C1-4D3C-83F6-F47E9F4ED6F5}" type="presParOf" srcId="{72BA220A-71D2-462A-85AA-DDAFE5E5C243}" destId="{922C5D94-E270-484F-AFC0-4DDF17232ED3}" srcOrd="9" destOrd="0" presId="urn:microsoft.com/office/officeart/2008/layout/LinedList"/>
    <dgm:cxn modelId="{0076BD81-043B-425E-8ED1-C95C0E25CF30}" type="presParOf" srcId="{922C5D94-E270-484F-AFC0-4DDF17232ED3}" destId="{644BF2C2-5139-4444-9B2E-D3479B884515}" srcOrd="0" destOrd="0" presId="urn:microsoft.com/office/officeart/2008/layout/LinedList"/>
    <dgm:cxn modelId="{AC22E472-0148-418C-A8AB-F4CFDC9C53D6}" type="presParOf" srcId="{922C5D94-E270-484F-AFC0-4DDF17232ED3}" destId="{280091F6-4BF2-4508-A597-83FA9E0AF47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a:t>
          </a:r>
          <a:r>
            <a:rPr lang="en-US" dirty="0" err="1"/>
            <a:t>tlog</a:t>
          </a:r>
          <a:r>
            <a:rPr lang="en-US" dirty="0"/>
            <a:t>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1">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1">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1">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1">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4" presStyleCnt="11">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5" presStyleCnt="11">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6" presStyleCnt="11">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7" presStyleCnt="11">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8" presStyleCnt="11">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9" presStyleCnt="11">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0" presStyleCnt="11">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new DMV for backup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BDD15D8F-D66B-42E7-BC20-28CF5C9CB123}">
      <dgm:prSet/>
      <dgm:spPr/>
      <dgm:t>
        <a:bodyPr/>
        <a:lstStyle/>
        <a:p>
          <a:r>
            <a:rPr lang="en-US" dirty="0"/>
            <a:t>Hyperscale uses snapshot backups for super fast restores</a:t>
          </a:r>
        </a:p>
      </dgm:t>
    </dgm:pt>
    <dgm:pt modelId="{CF0B9DEC-19C7-4A57-9B58-898CE3A65AEF}" type="parTrans" cxnId="{71E9BE05-56D1-4E9C-B349-77A79F623FF2}">
      <dgm:prSet/>
      <dgm:spPr/>
      <dgm:t>
        <a:bodyPr/>
        <a:lstStyle/>
        <a:p>
          <a:endParaRPr lang="en-US"/>
        </a:p>
      </dgm:t>
    </dgm:pt>
    <dgm:pt modelId="{F2B3C7BF-D043-4FC1-8188-7DA305BE9980}" type="sibTrans" cxnId="{71E9BE05-56D1-4E9C-B349-77A79F623FF2}">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BF0C843B-BA2A-474F-B9E1-50E73C763B88}" type="pres">
      <dgm:prSet presAssocID="{BDD15D8F-D66B-42E7-BC20-28CF5C9CB123}" presName="node" presStyleLbl="node1" presStyleIdx="0" presStyleCnt="5">
        <dgm:presLayoutVars>
          <dgm:bulletEnabled val="1"/>
        </dgm:presLayoutVars>
      </dgm:prSet>
      <dgm:spPr/>
    </dgm:pt>
    <dgm:pt modelId="{6F47D1BC-7F82-47CE-A1EC-F671AEE0478E}" type="pres">
      <dgm:prSet presAssocID="{F2B3C7BF-D043-4FC1-8188-7DA305BE9980}" presName="sibTrans" presStyleCnt="0"/>
      <dgm:spPr/>
    </dgm:pt>
    <dgm:pt modelId="{0E56F4D4-68F1-49B7-B0F8-7B139BE02A4B}" type="pres">
      <dgm:prSet presAssocID="{07C5FC0D-4085-4B1D-B978-D93FE11B6FD2}" presName="node" presStyleLbl="node1" presStyleIdx="1" presStyleCnt="5">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2" presStyleCnt="5">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3" presStyleCnt="5">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4" presStyleCnt="5">
        <dgm:presLayoutVars>
          <dgm:bulletEnabled val="1"/>
        </dgm:presLayoutVars>
      </dgm:prSet>
      <dgm:spPr/>
    </dgm:pt>
  </dgm:ptLst>
  <dgm:cxnLst>
    <dgm:cxn modelId="{71E9BE05-56D1-4E9C-B349-77A79F623FF2}" srcId="{EDCAB8BE-2748-4F41-B64A-58FEC948ED40}" destId="{BDD15D8F-D66B-42E7-BC20-28CF5C9CB123}" srcOrd="0" destOrd="0" parTransId="{CF0B9DEC-19C7-4A57-9B58-898CE3A65AEF}" sibTransId="{F2B3C7BF-D043-4FC1-8188-7DA305BE9980}"/>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4" destOrd="0" parTransId="{152A1C1D-9674-4DE4-8AEF-78D4E510CDF2}" sibTransId="{7DDEBFEB-079E-40AA-A502-ECDF51B78310}"/>
    <dgm:cxn modelId="{1FA4E023-6416-46B2-B1DC-C419C1D5E09F}" srcId="{EDCAB8BE-2748-4F41-B64A-58FEC948ED40}" destId="{381EE000-1CB5-4D8F-8668-8B0D6CD352ED}" srcOrd="2" destOrd="0" parTransId="{0043E91F-963F-49CA-9325-80266EFA2ABD}" sibTransId="{BE4C10FA-6EE0-4E7D-951F-812C474EFEC8}"/>
    <dgm:cxn modelId="{42A44B27-DF59-4AB0-977F-C1D520436464}" srcId="{EDCAB8BE-2748-4F41-B64A-58FEC948ED40}" destId="{4D9EACB5-51D3-4920-869F-11BA22C9483D}" srcOrd="3"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6BBF17E-5F85-48A5-A067-7C764AD01182}" type="presOf" srcId="{BDD15D8F-D66B-42E7-BC20-28CF5C9CB123}" destId="{BF0C843B-BA2A-474F-B9E1-50E73C763B88}"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1"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12F8F353-CC40-4B73-876C-E2869FB91642}" type="presParOf" srcId="{FF7F976D-A6BE-40DD-ADB7-EB8EC6D84A3C}" destId="{BF0C843B-BA2A-474F-B9E1-50E73C763B88}" srcOrd="0" destOrd="0" presId="urn:microsoft.com/office/officeart/2005/8/layout/default"/>
    <dgm:cxn modelId="{A86E6A70-CD83-4C5E-B812-934C96B09A58}" type="presParOf" srcId="{FF7F976D-A6BE-40DD-ADB7-EB8EC6D84A3C}" destId="{6F47D1BC-7F82-47CE-A1EC-F671AEE0478E}" srcOrd="1" destOrd="0" presId="urn:microsoft.com/office/officeart/2005/8/layout/default"/>
    <dgm:cxn modelId="{7D207468-D69D-44F5-951A-99521A83002B}" type="presParOf" srcId="{FF7F976D-A6BE-40DD-ADB7-EB8EC6D84A3C}" destId="{0E56F4D4-68F1-49B7-B0F8-7B139BE02A4B}" srcOrd="2" destOrd="0" presId="urn:microsoft.com/office/officeart/2005/8/layout/default"/>
    <dgm:cxn modelId="{2BC7952D-A9E0-41F9-A713-1F0F7E1B04F2}" type="presParOf" srcId="{FF7F976D-A6BE-40DD-ADB7-EB8EC6D84A3C}" destId="{2413E19B-52E6-44D1-B00E-A29A3880458D}" srcOrd="3" destOrd="0" presId="urn:microsoft.com/office/officeart/2005/8/layout/default"/>
    <dgm:cxn modelId="{85EDFF37-184E-4B4F-85B3-CEAF91BC1194}" type="presParOf" srcId="{FF7F976D-A6BE-40DD-ADB7-EB8EC6D84A3C}" destId="{D07D9FD0-7624-4339-9276-D0872BB437B8}" srcOrd="4" destOrd="0" presId="urn:microsoft.com/office/officeart/2005/8/layout/default"/>
    <dgm:cxn modelId="{F1F5EF1B-792F-41AD-9F61-9A796BE4EB54}" type="presParOf" srcId="{FF7F976D-A6BE-40DD-ADB7-EB8EC6D84A3C}" destId="{5E412B17-326A-4C45-8FF9-05F149DBC643}" srcOrd="5" destOrd="0" presId="urn:microsoft.com/office/officeart/2005/8/layout/default"/>
    <dgm:cxn modelId="{0443DBB2-5D0C-4613-AF85-5291B9BB96A2}" type="presParOf" srcId="{FF7F976D-A6BE-40DD-ADB7-EB8EC6D84A3C}" destId="{6A5407C6-99B4-483F-AC41-E8438DAF306E}" srcOrd="6" destOrd="0" presId="urn:microsoft.com/office/officeart/2005/8/layout/default"/>
    <dgm:cxn modelId="{D66325C8-11E3-4B8F-8084-88304CC44588}" type="presParOf" srcId="{FF7F976D-A6BE-40DD-ADB7-EB8EC6D84A3C}" destId="{EF834D63-B6F0-4984-B47B-05EF185F3F26}" srcOrd="7" destOrd="0" presId="urn:microsoft.com/office/officeart/2005/8/layout/default"/>
    <dgm:cxn modelId="{5AD0241A-46BC-44FF-9187-8CFB5F8D18E7}" type="presParOf" srcId="{FF7F976D-A6BE-40DD-ADB7-EB8EC6D84A3C}" destId="{7C273271-9559-4EB8-BB14-53850ABB5783}"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7555A14-EF75-4339-936D-4906696AB1F5}" type="doc">
      <dgm:prSet loTypeId="urn:microsoft.com/office/officeart/2005/8/layout/hList6" loCatId="list" qsTypeId="urn:microsoft.com/office/officeart/2005/8/quickstyle/simple1" qsCatId="simple" csTypeId="urn:microsoft.com/office/officeart/2005/8/colors/accent2_1" csCatId="accent2" phldr="1"/>
      <dgm:spPr/>
      <dgm:t>
        <a:bodyPr/>
        <a:lstStyle/>
        <a:p>
          <a:endParaRPr lang="en-US"/>
        </a:p>
      </dgm:t>
    </dgm:pt>
    <dgm:pt modelId="{21B0E684-0DB7-4522-89F6-E3F0AF507CBD}">
      <dgm:prSet/>
      <dgm:spPr/>
      <dgm:t>
        <a:bodyPr/>
        <a:lstStyle/>
        <a:p>
          <a:r>
            <a:rPr lang="en-US" dirty="0"/>
            <a:t>Creating databases</a:t>
          </a:r>
        </a:p>
      </dgm:t>
    </dgm:pt>
    <dgm:pt modelId="{7BE4EA9E-D092-408B-B66F-1E1735E981F7}" type="parTrans" cxnId="{A2627C49-DEE9-4C06-99FA-B0468304D303}">
      <dgm:prSet/>
      <dgm:spPr/>
      <dgm:t>
        <a:bodyPr/>
        <a:lstStyle/>
        <a:p>
          <a:endParaRPr lang="en-US"/>
        </a:p>
      </dgm:t>
    </dgm:pt>
    <dgm:pt modelId="{EA5D6302-4A30-4FCA-920F-F45428D09322}" type="sibTrans" cxnId="{A2627C49-DEE9-4C06-99FA-B0468304D303}">
      <dgm:prSet/>
      <dgm:spPr/>
      <dgm:t>
        <a:bodyPr/>
        <a:lstStyle/>
        <a:p>
          <a:endParaRPr lang="en-US"/>
        </a:p>
      </dgm:t>
    </dgm:pt>
    <dgm:pt modelId="{D3BFA63A-B2D6-4CF1-9A6B-EF5EF24FBB74}">
      <dgm:prSet/>
      <dgm:spPr/>
      <dgm:t>
        <a:bodyPr/>
        <a:lstStyle/>
        <a:p>
          <a:r>
            <a:rPr lang="en-US" dirty="0"/>
            <a:t>Dropping databases</a:t>
          </a:r>
        </a:p>
      </dgm:t>
    </dgm:pt>
    <dgm:pt modelId="{EDE0B6AF-5BDA-49B1-A232-D2B87F975305}" type="parTrans" cxnId="{14D1B3C6-7E74-4D89-98F0-E5DEDA482736}">
      <dgm:prSet/>
      <dgm:spPr/>
      <dgm:t>
        <a:bodyPr/>
        <a:lstStyle/>
        <a:p>
          <a:endParaRPr lang="en-US"/>
        </a:p>
      </dgm:t>
    </dgm:pt>
    <dgm:pt modelId="{82C1EFE8-9352-4342-857B-216A83339A1D}" type="sibTrans" cxnId="{14D1B3C6-7E74-4D89-98F0-E5DEDA482736}">
      <dgm:prSet/>
      <dgm:spPr/>
      <dgm:t>
        <a:bodyPr/>
        <a:lstStyle/>
        <a:p>
          <a:endParaRPr lang="en-US"/>
        </a:p>
      </dgm:t>
    </dgm:pt>
    <dgm:pt modelId="{5EAD2E0B-7EC6-46FB-84AF-E3E5F8A3C1CC}">
      <dgm:prSet/>
      <dgm:spPr/>
      <dgm:t>
        <a:bodyPr/>
        <a:lstStyle/>
        <a:p>
          <a:r>
            <a:rPr lang="en-US" dirty="0"/>
            <a:t>Moving databases</a:t>
          </a:r>
        </a:p>
      </dgm:t>
    </dgm:pt>
    <dgm:pt modelId="{68B5829E-DC33-4C34-845E-130FEEA3F7CB}" type="parTrans" cxnId="{D310646D-93AA-4FDA-8F4B-78D2AE62F2CC}">
      <dgm:prSet/>
      <dgm:spPr/>
      <dgm:t>
        <a:bodyPr/>
        <a:lstStyle/>
        <a:p>
          <a:endParaRPr lang="en-US"/>
        </a:p>
      </dgm:t>
    </dgm:pt>
    <dgm:pt modelId="{0535BDAF-4DE8-4AD4-B7B1-217C9B2E8F9E}" type="sibTrans" cxnId="{D310646D-93AA-4FDA-8F4B-78D2AE62F2CC}">
      <dgm:prSet/>
      <dgm:spPr/>
      <dgm:t>
        <a:bodyPr/>
        <a:lstStyle/>
        <a:p>
          <a:endParaRPr lang="en-US"/>
        </a:p>
      </dgm:t>
    </dgm:pt>
    <dgm:pt modelId="{674A77C5-92EE-4D00-8EE8-2053F9927A71}">
      <dgm:prSet/>
      <dgm:spPr/>
      <dgm:t>
        <a:bodyPr/>
        <a:lstStyle/>
        <a:p>
          <a:r>
            <a:rPr lang="en-US" dirty="0"/>
            <a:t>Coping databases</a:t>
          </a:r>
        </a:p>
      </dgm:t>
    </dgm:pt>
    <dgm:pt modelId="{20876BC8-E16A-4AD2-9F5E-51685CD6A6DF}" type="parTrans" cxnId="{F0F6D2F5-0439-4223-BC5F-B0C6E3259F46}">
      <dgm:prSet/>
      <dgm:spPr/>
      <dgm:t>
        <a:bodyPr/>
        <a:lstStyle/>
        <a:p>
          <a:endParaRPr lang="en-US"/>
        </a:p>
      </dgm:t>
    </dgm:pt>
    <dgm:pt modelId="{C2E04FC2-B639-4947-B5B4-19C752856924}" type="sibTrans" cxnId="{F0F6D2F5-0439-4223-BC5F-B0C6E3259F46}">
      <dgm:prSet/>
      <dgm:spPr/>
      <dgm:t>
        <a:bodyPr/>
        <a:lstStyle/>
        <a:p>
          <a:endParaRPr lang="en-US"/>
        </a:p>
      </dgm:t>
    </dgm:pt>
    <dgm:pt modelId="{54ACF11E-0340-44A6-9E24-BE4E65E09D69}">
      <dgm:prSet/>
      <dgm:spPr/>
      <dgm:t>
        <a:bodyPr/>
        <a:lstStyle/>
        <a:p>
          <a:r>
            <a:rPr lang="en-US" dirty="0"/>
            <a:t>Moving servers</a:t>
          </a:r>
        </a:p>
      </dgm:t>
    </dgm:pt>
    <dgm:pt modelId="{C8AC4B72-2A87-4B43-96B3-91FFA02F28A6}" type="parTrans" cxnId="{C897D6E0-1D95-447D-AEA8-5DEA72A62A20}">
      <dgm:prSet/>
      <dgm:spPr/>
      <dgm:t>
        <a:bodyPr/>
        <a:lstStyle/>
        <a:p>
          <a:endParaRPr lang="en-US"/>
        </a:p>
      </dgm:t>
    </dgm:pt>
    <dgm:pt modelId="{9A6469A2-653E-4524-87C2-2AF3DA0FCCB0}" type="sibTrans" cxnId="{C897D6E0-1D95-447D-AEA8-5DEA72A62A20}">
      <dgm:prSet/>
      <dgm:spPr/>
      <dgm:t>
        <a:bodyPr/>
        <a:lstStyle/>
        <a:p>
          <a:endParaRPr lang="en-US"/>
        </a:p>
      </dgm:t>
    </dgm:pt>
    <dgm:pt modelId="{1F3CE3EA-6848-455A-A0D4-787DC1FBE222}">
      <dgm:prSet/>
      <dgm:spPr/>
      <dgm:t>
        <a:bodyPr/>
        <a:lstStyle/>
        <a:p>
          <a:r>
            <a:rPr lang="en-US" dirty="0"/>
            <a:t>Dropping servers</a:t>
          </a:r>
        </a:p>
      </dgm:t>
    </dgm:pt>
    <dgm:pt modelId="{19EBE742-9ACF-4C71-B98A-435AFDFDBB77}" type="parTrans" cxnId="{E7FC3116-D86F-471D-9C59-144BB9C191F7}">
      <dgm:prSet/>
      <dgm:spPr/>
      <dgm:t>
        <a:bodyPr/>
        <a:lstStyle/>
        <a:p>
          <a:endParaRPr lang="en-US"/>
        </a:p>
      </dgm:t>
    </dgm:pt>
    <dgm:pt modelId="{32AE7BA6-4077-46B8-B692-F53FFDB4914F}" type="sibTrans" cxnId="{E7FC3116-D86F-471D-9C59-144BB9C191F7}">
      <dgm:prSet/>
      <dgm:spPr/>
      <dgm:t>
        <a:bodyPr/>
        <a:lstStyle/>
        <a:p>
          <a:endParaRPr lang="en-US"/>
        </a:p>
      </dgm:t>
    </dgm:pt>
    <dgm:pt modelId="{CDEF3057-C6DA-4F2E-B361-A5FD63B5D8EC}">
      <dgm:prSet/>
      <dgm:spPr/>
      <dgm:t>
        <a:bodyPr/>
        <a:lstStyle/>
        <a:p>
          <a:r>
            <a:rPr lang="en-US" dirty="0"/>
            <a:t>Space Management</a:t>
          </a:r>
        </a:p>
      </dgm:t>
    </dgm:pt>
    <dgm:pt modelId="{4FE9A9BC-434E-437C-BF58-484FB35DE67D}" type="parTrans" cxnId="{99C6E040-5146-4C54-9ED0-8C045D30FFEF}">
      <dgm:prSet/>
      <dgm:spPr/>
      <dgm:t>
        <a:bodyPr/>
        <a:lstStyle/>
        <a:p>
          <a:endParaRPr lang="en-US"/>
        </a:p>
      </dgm:t>
    </dgm:pt>
    <dgm:pt modelId="{BCB7B69F-E13B-4DD1-96C5-DE106A2D392F}" type="sibTrans" cxnId="{99C6E040-5146-4C54-9ED0-8C045D30FFEF}">
      <dgm:prSet/>
      <dgm:spPr/>
      <dgm:t>
        <a:bodyPr/>
        <a:lstStyle/>
        <a:p>
          <a:endParaRPr lang="en-US"/>
        </a:p>
      </dgm:t>
    </dgm:pt>
    <dgm:pt modelId="{52B3B3F9-1915-49DD-9B05-7AB71347C514}">
      <dgm:prSet/>
      <dgm:spPr/>
      <dgm:t>
        <a:bodyPr/>
        <a:lstStyle/>
        <a:p>
          <a:r>
            <a:rPr lang="en-US" dirty="0"/>
            <a:t>Managing Databases</a:t>
          </a:r>
        </a:p>
      </dgm:t>
    </dgm:pt>
    <dgm:pt modelId="{AF3CDABB-F345-42E8-8D8F-61510477FF0F}" type="parTrans" cxnId="{103B4794-EEC3-42C0-9F8B-6E8306FF10F4}">
      <dgm:prSet/>
      <dgm:spPr/>
      <dgm:t>
        <a:bodyPr/>
        <a:lstStyle/>
        <a:p>
          <a:endParaRPr lang="en-US"/>
        </a:p>
      </dgm:t>
    </dgm:pt>
    <dgm:pt modelId="{D6D46402-C2F2-4518-8617-3D1EFE95AC97}" type="sibTrans" cxnId="{103B4794-EEC3-42C0-9F8B-6E8306FF10F4}">
      <dgm:prSet/>
      <dgm:spPr/>
      <dgm:t>
        <a:bodyPr/>
        <a:lstStyle/>
        <a:p>
          <a:endParaRPr lang="en-US"/>
        </a:p>
      </dgm:t>
    </dgm:pt>
    <dgm:pt modelId="{7EA19E3F-5717-444E-B484-293705290900}">
      <dgm:prSet/>
      <dgm:spPr/>
      <dgm:t>
        <a:bodyPr/>
        <a:lstStyle/>
        <a:p>
          <a:r>
            <a:rPr lang="en-US" dirty="0"/>
            <a:t>Managing Servers</a:t>
          </a:r>
        </a:p>
      </dgm:t>
    </dgm:pt>
    <dgm:pt modelId="{B35F1A9B-9060-4890-BDAC-86E1DD880218}" type="parTrans" cxnId="{7144C69D-B7EF-4235-AB94-43F3CE331EE4}">
      <dgm:prSet/>
      <dgm:spPr/>
      <dgm:t>
        <a:bodyPr/>
        <a:lstStyle/>
        <a:p>
          <a:endParaRPr lang="en-US"/>
        </a:p>
      </dgm:t>
    </dgm:pt>
    <dgm:pt modelId="{932F6093-34D2-4E73-98A6-BE6D24614B3F}" type="sibTrans" cxnId="{7144C69D-B7EF-4235-AB94-43F3CE331EE4}">
      <dgm:prSet/>
      <dgm:spPr/>
      <dgm:t>
        <a:bodyPr/>
        <a:lstStyle/>
        <a:p>
          <a:endParaRPr lang="en-US"/>
        </a:p>
      </dgm:t>
    </dgm:pt>
    <dgm:pt modelId="{43AB05F7-C6DC-4E6A-84FB-C8D06F505389}">
      <dgm:prSet/>
      <dgm:spPr/>
      <dgm:t>
        <a:bodyPr/>
        <a:lstStyle/>
        <a:p>
          <a:r>
            <a:rPr lang="en-US" dirty="0"/>
            <a:t>Transaction log managed</a:t>
          </a:r>
        </a:p>
      </dgm:t>
    </dgm:pt>
    <dgm:pt modelId="{C96E466F-90FB-4474-BB4D-03A78379FFB0}" type="parTrans" cxnId="{B5773E84-B679-44CF-87CD-EB38CE1E7DD8}">
      <dgm:prSet/>
      <dgm:spPr/>
      <dgm:t>
        <a:bodyPr/>
        <a:lstStyle/>
        <a:p>
          <a:endParaRPr lang="en-US"/>
        </a:p>
      </dgm:t>
    </dgm:pt>
    <dgm:pt modelId="{974FAAA1-4D2D-4A60-A848-8CA69D3A946A}" type="sibTrans" cxnId="{B5773E84-B679-44CF-87CD-EB38CE1E7DD8}">
      <dgm:prSet/>
      <dgm:spPr/>
      <dgm:t>
        <a:bodyPr/>
        <a:lstStyle/>
        <a:p>
          <a:endParaRPr lang="en-US"/>
        </a:p>
      </dgm:t>
    </dgm:pt>
    <dgm:pt modelId="{61AB3BA3-828F-4BFF-BA66-41556DC79D83}">
      <dgm:prSet/>
      <dgm:spPr/>
      <dgm:t>
        <a:bodyPr/>
        <a:lstStyle/>
        <a:p>
          <a:r>
            <a:rPr lang="en-US" dirty="0"/>
            <a:t>Shrinking the database</a:t>
          </a:r>
        </a:p>
      </dgm:t>
    </dgm:pt>
    <dgm:pt modelId="{B4730C25-1C2B-48D1-B393-CAFECC7EDFC7}" type="parTrans" cxnId="{8F5245A8-F348-4D25-9AF1-849395A46F8C}">
      <dgm:prSet/>
      <dgm:spPr/>
      <dgm:t>
        <a:bodyPr/>
        <a:lstStyle/>
        <a:p>
          <a:endParaRPr lang="en-US"/>
        </a:p>
      </dgm:t>
    </dgm:pt>
    <dgm:pt modelId="{56D51564-D771-42E1-8FF2-18C25CF29D8B}" type="sibTrans" cxnId="{8F5245A8-F348-4D25-9AF1-849395A46F8C}">
      <dgm:prSet/>
      <dgm:spPr/>
      <dgm:t>
        <a:bodyPr/>
        <a:lstStyle/>
        <a:p>
          <a:endParaRPr lang="en-US"/>
        </a:p>
      </dgm:t>
    </dgm:pt>
    <dgm:pt modelId="{FAC20FA8-9082-4BCB-BF32-67752FDC3C1D}">
      <dgm:prSet/>
      <dgm:spPr/>
      <dgm:t>
        <a:bodyPr/>
        <a:lstStyle/>
        <a:p>
          <a:r>
            <a:rPr lang="en-US" dirty="0"/>
            <a:t>Database consistency</a:t>
          </a:r>
        </a:p>
      </dgm:t>
    </dgm:pt>
    <dgm:pt modelId="{F20D4F20-01D7-4346-852D-64DD731B46A4}" type="parTrans" cxnId="{1BFBD273-911B-4C68-89AD-E32C32B063FD}">
      <dgm:prSet/>
      <dgm:spPr/>
      <dgm:t>
        <a:bodyPr/>
        <a:lstStyle/>
        <a:p>
          <a:endParaRPr lang="en-US"/>
        </a:p>
      </dgm:t>
    </dgm:pt>
    <dgm:pt modelId="{0CCDC05E-52A7-4464-A2B8-2603ED9B4437}" type="sibTrans" cxnId="{1BFBD273-911B-4C68-89AD-E32C32B063FD}">
      <dgm:prSet/>
      <dgm:spPr/>
      <dgm:t>
        <a:bodyPr/>
        <a:lstStyle/>
        <a:p>
          <a:endParaRPr lang="en-US"/>
        </a:p>
      </dgm:t>
    </dgm:pt>
    <dgm:pt modelId="{2F15F6A0-24AA-43A2-87DE-A38FAC6341C8}">
      <dgm:prSet/>
      <dgm:spPr/>
      <dgm:t>
        <a:bodyPr/>
        <a:lstStyle/>
        <a:p>
          <a:r>
            <a:rPr lang="en-US" dirty="0"/>
            <a:t>CHECKDB allowed (no repair)</a:t>
          </a:r>
        </a:p>
      </dgm:t>
    </dgm:pt>
    <dgm:pt modelId="{02414790-8AFF-4582-9522-32D197796944}" type="parTrans" cxnId="{428D7D43-C4E2-4346-B16B-3ACF2239F1C2}">
      <dgm:prSet/>
      <dgm:spPr/>
      <dgm:t>
        <a:bodyPr/>
        <a:lstStyle/>
        <a:p>
          <a:endParaRPr lang="en-US"/>
        </a:p>
      </dgm:t>
    </dgm:pt>
    <dgm:pt modelId="{FCF208E5-EE03-441A-AFAD-D1CD3943C406}" type="sibTrans" cxnId="{428D7D43-C4E2-4346-B16B-3ACF2239F1C2}">
      <dgm:prSet/>
      <dgm:spPr/>
      <dgm:t>
        <a:bodyPr/>
        <a:lstStyle/>
        <a:p>
          <a:endParaRPr lang="en-US"/>
        </a:p>
      </dgm:t>
    </dgm:pt>
    <dgm:pt modelId="{AF0B84F4-72C8-42BA-AB36-F59746A1DB6A}">
      <dgm:prSet/>
      <dgm:spPr/>
      <dgm:t>
        <a:bodyPr/>
        <a:lstStyle/>
        <a:p>
          <a:endParaRPr lang="en-US" dirty="0"/>
        </a:p>
      </dgm:t>
    </dgm:pt>
    <dgm:pt modelId="{FCC455A7-6764-4C23-B822-0998A0AF9BD8}" type="parTrans" cxnId="{F947B097-7CD4-45B9-B3F7-E0DD01EA68B5}">
      <dgm:prSet/>
      <dgm:spPr/>
      <dgm:t>
        <a:bodyPr/>
        <a:lstStyle/>
        <a:p>
          <a:endParaRPr lang="en-US"/>
        </a:p>
      </dgm:t>
    </dgm:pt>
    <dgm:pt modelId="{D627C754-A94E-4DBE-8B87-8B781D0C318E}" type="sibTrans" cxnId="{F947B097-7CD4-45B9-B3F7-E0DD01EA68B5}">
      <dgm:prSet/>
      <dgm:spPr/>
      <dgm:t>
        <a:bodyPr/>
        <a:lstStyle/>
        <a:p>
          <a:endParaRPr lang="en-US"/>
        </a:p>
      </dgm:t>
    </dgm:pt>
    <dgm:pt modelId="{CF0D105F-A4EF-443E-89B7-12764CA2C0B0}">
      <dgm:prSet/>
      <dgm:spPr/>
      <dgm:t>
        <a:bodyPr/>
        <a:lstStyle/>
        <a:p>
          <a:r>
            <a:rPr lang="en-US" dirty="0"/>
            <a:t>CHECKSUM on by default</a:t>
          </a:r>
        </a:p>
      </dgm:t>
    </dgm:pt>
    <dgm:pt modelId="{9E2F8FAC-123E-4E50-BBF6-E3FAF18657AA}" type="parTrans" cxnId="{FE085EA4-6DBE-406E-9BFC-5DA2190467A8}">
      <dgm:prSet/>
      <dgm:spPr/>
      <dgm:t>
        <a:bodyPr/>
        <a:lstStyle/>
        <a:p>
          <a:endParaRPr lang="en-US"/>
        </a:p>
      </dgm:t>
    </dgm:pt>
    <dgm:pt modelId="{89E1B085-4FAD-416A-AB3F-BB75FA686899}" type="sibTrans" cxnId="{FE085EA4-6DBE-406E-9BFC-5DA2190467A8}">
      <dgm:prSet/>
      <dgm:spPr/>
      <dgm:t>
        <a:bodyPr/>
        <a:lstStyle/>
        <a:p>
          <a:endParaRPr lang="en-US"/>
        </a:p>
      </dgm:t>
    </dgm:pt>
    <dgm:pt modelId="{973BD438-0459-4EDD-AAB2-1C8E750051F9}">
      <dgm:prSet/>
      <dgm:spPr/>
      <dgm:t>
        <a:bodyPr/>
        <a:lstStyle/>
        <a:p>
          <a:r>
            <a:rPr lang="en-US" dirty="0"/>
            <a:t>We can auto repair for you if no impact</a:t>
          </a:r>
        </a:p>
      </dgm:t>
    </dgm:pt>
    <dgm:pt modelId="{D8CF3961-EF77-43A4-8F93-7E403B38868E}" type="parTrans" cxnId="{7C409688-555A-491E-9364-DEADD68319EF}">
      <dgm:prSet/>
      <dgm:spPr/>
      <dgm:t>
        <a:bodyPr/>
        <a:lstStyle/>
        <a:p>
          <a:endParaRPr lang="en-US"/>
        </a:p>
      </dgm:t>
    </dgm:pt>
    <dgm:pt modelId="{6AD4BC9C-7464-4DEF-8C41-D89812B278E9}" type="sibTrans" cxnId="{7C409688-555A-491E-9364-DEADD68319EF}">
      <dgm:prSet/>
      <dgm:spPr/>
      <dgm:t>
        <a:bodyPr/>
        <a:lstStyle/>
        <a:p>
          <a:endParaRPr lang="en-US"/>
        </a:p>
      </dgm:t>
    </dgm:pt>
    <dgm:pt modelId="{77D79314-1516-488E-90D1-9FD620B0DBDE}" type="pres">
      <dgm:prSet presAssocID="{87555A14-EF75-4339-936D-4906696AB1F5}" presName="Name0" presStyleCnt="0">
        <dgm:presLayoutVars>
          <dgm:dir/>
          <dgm:resizeHandles val="exact"/>
        </dgm:presLayoutVars>
      </dgm:prSet>
      <dgm:spPr/>
    </dgm:pt>
    <dgm:pt modelId="{0290A965-66AA-4649-97BB-B3265D0C01BE}" type="pres">
      <dgm:prSet presAssocID="{52B3B3F9-1915-49DD-9B05-7AB71347C514}" presName="node" presStyleLbl="node1" presStyleIdx="0" presStyleCnt="4">
        <dgm:presLayoutVars>
          <dgm:bulletEnabled val="1"/>
        </dgm:presLayoutVars>
      </dgm:prSet>
      <dgm:spPr/>
    </dgm:pt>
    <dgm:pt modelId="{7DF5B903-2323-4EAD-9517-A5D9355DB931}" type="pres">
      <dgm:prSet presAssocID="{D6D46402-C2F2-4518-8617-3D1EFE95AC97}" presName="sibTrans" presStyleCnt="0"/>
      <dgm:spPr/>
    </dgm:pt>
    <dgm:pt modelId="{C9BF264A-70CD-4D73-9263-BA89B981E9FD}" type="pres">
      <dgm:prSet presAssocID="{7EA19E3F-5717-444E-B484-293705290900}" presName="node" presStyleLbl="node1" presStyleIdx="1" presStyleCnt="4">
        <dgm:presLayoutVars>
          <dgm:bulletEnabled val="1"/>
        </dgm:presLayoutVars>
      </dgm:prSet>
      <dgm:spPr/>
    </dgm:pt>
    <dgm:pt modelId="{56AA5808-03F0-43E1-B281-7CDE91062E47}" type="pres">
      <dgm:prSet presAssocID="{932F6093-34D2-4E73-98A6-BE6D24614B3F}" presName="sibTrans" presStyleCnt="0"/>
      <dgm:spPr/>
    </dgm:pt>
    <dgm:pt modelId="{7244372C-0631-4F5C-ACEA-E2AEB693DD25}" type="pres">
      <dgm:prSet presAssocID="{CDEF3057-C6DA-4F2E-B361-A5FD63B5D8EC}" presName="node" presStyleLbl="node1" presStyleIdx="2" presStyleCnt="4">
        <dgm:presLayoutVars>
          <dgm:bulletEnabled val="1"/>
        </dgm:presLayoutVars>
      </dgm:prSet>
      <dgm:spPr/>
    </dgm:pt>
    <dgm:pt modelId="{2D39DC4C-2D2B-447F-B8A9-ED5A8EDA9F2B}" type="pres">
      <dgm:prSet presAssocID="{BCB7B69F-E13B-4DD1-96C5-DE106A2D392F}" presName="sibTrans" presStyleCnt="0"/>
      <dgm:spPr/>
    </dgm:pt>
    <dgm:pt modelId="{7C60BC7D-E405-4502-9C4F-28D584C261DC}" type="pres">
      <dgm:prSet presAssocID="{FAC20FA8-9082-4BCB-BF32-67752FDC3C1D}" presName="node" presStyleLbl="node1" presStyleIdx="3" presStyleCnt="4">
        <dgm:presLayoutVars>
          <dgm:bulletEnabled val="1"/>
        </dgm:presLayoutVars>
      </dgm:prSet>
      <dgm:spPr/>
    </dgm:pt>
  </dgm:ptLst>
  <dgm:cxnLst>
    <dgm:cxn modelId="{28396B0A-6938-41DB-90C2-C46CCF1A9A3D}" type="presOf" srcId="{54ACF11E-0340-44A6-9E24-BE4E65E09D69}" destId="{C9BF264A-70CD-4D73-9263-BA89B981E9FD}" srcOrd="0" destOrd="1" presId="urn:microsoft.com/office/officeart/2005/8/layout/hList6"/>
    <dgm:cxn modelId="{5A1A6A0D-C683-40ED-A578-18F06B369357}" type="presOf" srcId="{7EA19E3F-5717-444E-B484-293705290900}" destId="{C9BF264A-70CD-4D73-9263-BA89B981E9FD}" srcOrd="0" destOrd="0" presId="urn:microsoft.com/office/officeart/2005/8/layout/hList6"/>
    <dgm:cxn modelId="{E7FC3116-D86F-471D-9C59-144BB9C191F7}" srcId="{7EA19E3F-5717-444E-B484-293705290900}" destId="{1F3CE3EA-6848-455A-A0D4-787DC1FBE222}" srcOrd="1" destOrd="0" parTransId="{19EBE742-9ACF-4C71-B98A-435AFDFDBB77}" sibTransId="{32AE7BA6-4077-46B8-B692-F53FFDB4914F}"/>
    <dgm:cxn modelId="{DB122932-7430-4B50-A7F2-E58FCA54DBF3}" type="presOf" srcId="{D3BFA63A-B2D6-4CF1-9A6B-EF5EF24FBB74}" destId="{0290A965-66AA-4649-97BB-B3265D0C01BE}" srcOrd="0" destOrd="2" presId="urn:microsoft.com/office/officeart/2005/8/layout/hList6"/>
    <dgm:cxn modelId="{7576E93F-4AF2-4380-B2E1-A38A84B99711}" type="presOf" srcId="{CF0D105F-A4EF-443E-89B7-12764CA2C0B0}" destId="{7C60BC7D-E405-4502-9C4F-28D584C261DC}" srcOrd="0" destOrd="1" presId="urn:microsoft.com/office/officeart/2005/8/layout/hList6"/>
    <dgm:cxn modelId="{99C6E040-5146-4C54-9ED0-8C045D30FFEF}" srcId="{87555A14-EF75-4339-936D-4906696AB1F5}" destId="{CDEF3057-C6DA-4F2E-B361-A5FD63B5D8EC}" srcOrd="2" destOrd="0" parTransId="{4FE9A9BC-434E-437C-BF58-484FB35DE67D}" sibTransId="{BCB7B69F-E13B-4DD1-96C5-DE106A2D392F}"/>
    <dgm:cxn modelId="{428D7D43-C4E2-4346-B16B-3ACF2239F1C2}" srcId="{FAC20FA8-9082-4BCB-BF32-67752FDC3C1D}" destId="{2F15F6A0-24AA-43A2-87DE-A38FAC6341C8}" srcOrd="1" destOrd="0" parTransId="{02414790-8AFF-4582-9522-32D197796944}" sibTransId="{FCF208E5-EE03-441A-AFAD-D1CD3943C406}"/>
    <dgm:cxn modelId="{A2627C49-DEE9-4C06-99FA-B0468304D303}" srcId="{52B3B3F9-1915-49DD-9B05-7AB71347C514}" destId="{21B0E684-0DB7-4522-89F6-E3F0AF507CBD}" srcOrd="0" destOrd="0" parTransId="{7BE4EA9E-D092-408B-B66F-1E1735E981F7}" sibTransId="{EA5D6302-4A30-4FCA-920F-F45428D09322}"/>
    <dgm:cxn modelId="{D310646D-93AA-4FDA-8F4B-78D2AE62F2CC}" srcId="{52B3B3F9-1915-49DD-9B05-7AB71347C514}" destId="{5EAD2E0B-7EC6-46FB-84AF-E3E5F8A3C1CC}" srcOrd="2" destOrd="0" parTransId="{68B5829E-DC33-4C34-845E-130FEEA3F7CB}" sibTransId="{0535BDAF-4DE8-4AD4-B7B1-217C9B2E8F9E}"/>
    <dgm:cxn modelId="{1BFBD273-911B-4C68-89AD-E32C32B063FD}" srcId="{87555A14-EF75-4339-936D-4906696AB1F5}" destId="{FAC20FA8-9082-4BCB-BF32-67752FDC3C1D}" srcOrd="3" destOrd="0" parTransId="{F20D4F20-01D7-4346-852D-64DD731B46A4}" sibTransId="{0CCDC05E-52A7-4464-A2B8-2603ED9B4437}"/>
    <dgm:cxn modelId="{5CFE2375-B95B-4FE3-BDC8-ADDF0B63D005}" type="presOf" srcId="{21B0E684-0DB7-4522-89F6-E3F0AF507CBD}" destId="{0290A965-66AA-4649-97BB-B3265D0C01BE}" srcOrd="0" destOrd="1" presId="urn:microsoft.com/office/officeart/2005/8/layout/hList6"/>
    <dgm:cxn modelId="{AFC53678-8E3F-4E0F-ACEB-FF74BDEBFCE2}" type="presOf" srcId="{FAC20FA8-9082-4BCB-BF32-67752FDC3C1D}" destId="{7C60BC7D-E405-4502-9C4F-28D584C261DC}" srcOrd="0" destOrd="0" presId="urn:microsoft.com/office/officeart/2005/8/layout/hList6"/>
    <dgm:cxn modelId="{C517AB7E-0AB9-40ED-8804-DAF905A3AE64}" type="presOf" srcId="{61AB3BA3-828F-4BFF-BA66-41556DC79D83}" destId="{7244372C-0631-4F5C-ACEA-E2AEB693DD25}" srcOrd="0" destOrd="2" presId="urn:microsoft.com/office/officeart/2005/8/layout/hList6"/>
    <dgm:cxn modelId="{B5773E84-B679-44CF-87CD-EB38CE1E7DD8}" srcId="{CDEF3057-C6DA-4F2E-B361-A5FD63B5D8EC}" destId="{43AB05F7-C6DC-4E6A-84FB-C8D06F505389}" srcOrd="0" destOrd="0" parTransId="{C96E466F-90FB-4474-BB4D-03A78379FFB0}" sibTransId="{974FAAA1-4D2D-4A60-A848-8CA69D3A946A}"/>
    <dgm:cxn modelId="{7C409688-555A-491E-9364-DEADD68319EF}" srcId="{FAC20FA8-9082-4BCB-BF32-67752FDC3C1D}" destId="{973BD438-0459-4EDD-AAB2-1C8E750051F9}" srcOrd="2" destOrd="0" parTransId="{D8CF3961-EF77-43A4-8F93-7E403B38868E}" sibTransId="{6AD4BC9C-7464-4DEF-8C41-D89812B278E9}"/>
    <dgm:cxn modelId="{51496689-9454-47DA-9470-AC024EA84A65}" type="presOf" srcId="{5EAD2E0B-7EC6-46FB-84AF-E3E5F8A3C1CC}" destId="{0290A965-66AA-4649-97BB-B3265D0C01BE}" srcOrd="0" destOrd="3" presId="urn:microsoft.com/office/officeart/2005/8/layout/hList6"/>
    <dgm:cxn modelId="{361DCF90-CA4B-4ACB-AE62-AA3A06D3F4CD}" type="presOf" srcId="{CDEF3057-C6DA-4F2E-B361-A5FD63B5D8EC}" destId="{7244372C-0631-4F5C-ACEA-E2AEB693DD25}" srcOrd="0" destOrd="0" presId="urn:microsoft.com/office/officeart/2005/8/layout/hList6"/>
    <dgm:cxn modelId="{103B4794-EEC3-42C0-9F8B-6E8306FF10F4}" srcId="{87555A14-EF75-4339-936D-4906696AB1F5}" destId="{52B3B3F9-1915-49DD-9B05-7AB71347C514}" srcOrd="0" destOrd="0" parTransId="{AF3CDABB-F345-42E8-8D8F-61510477FF0F}" sibTransId="{D6D46402-C2F2-4518-8617-3D1EFE95AC97}"/>
    <dgm:cxn modelId="{9F550C97-D603-4796-8148-0886A801D993}" type="presOf" srcId="{973BD438-0459-4EDD-AAB2-1C8E750051F9}" destId="{7C60BC7D-E405-4502-9C4F-28D584C261DC}" srcOrd="0" destOrd="3" presId="urn:microsoft.com/office/officeart/2005/8/layout/hList6"/>
    <dgm:cxn modelId="{F947B097-7CD4-45B9-B3F7-E0DD01EA68B5}" srcId="{FAC20FA8-9082-4BCB-BF32-67752FDC3C1D}" destId="{AF0B84F4-72C8-42BA-AB36-F59746A1DB6A}" srcOrd="3" destOrd="0" parTransId="{FCC455A7-6764-4C23-B822-0998A0AF9BD8}" sibTransId="{D627C754-A94E-4DBE-8B87-8B781D0C318E}"/>
    <dgm:cxn modelId="{7144C69D-B7EF-4235-AB94-43F3CE331EE4}" srcId="{87555A14-EF75-4339-936D-4906696AB1F5}" destId="{7EA19E3F-5717-444E-B484-293705290900}" srcOrd="1" destOrd="0" parTransId="{B35F1A9B-9060-4890-BDAC-86E1DD880218}" sibTransId="{932F6093-34D2-4E73-98A6-BE6D24614B3F}"/>
    <dgm:cxn modelId="{42EC7CA1-BD4D-4AE0-BB96-F4D35A293D5C}" type="presOf" srcId="{87555A14-EF75-4339-936D-4906696AB1F5}" destId="{77D79314-1516-488E-90D1-9FD620B0DBDE}" srcOrd="0" destOrd="0" presId="urn:microsoft.com/office/officeart/2005/8/layout/hList6"/>
    <dgm:cxn modelId="{FE085EA4-6DBE-406E-9BFC-5DA2190467A8}" srcId="{FAC20FA8-9082-4BCB-BF32-67752FDC3C1D}" destId="{CF0D105F-A4EF-443E-89B7-12764CA2C0B0}" srcOrd="0" destOrd="0" parTransId="{9E2F8FAC-123E-4E50-BBF6-E3FAF18657AA}" sibTransId="{89E1B085-4FAD-416A-AB3F-BB75FA686899}"/>
    <dgm:cxn modelId="{8F5245A8-F348-4D25-9AF1-849395A46F8C}" srcId="{CDEF3057-C6DA-4F2E-B361-A5FD63B5D8EC}" destId="{61AB3BA3-828F-4BFF-BA66-41556DC79D83}" srcOrd="1" destOrd="0" parTransId="{B4730C25-1C2B-48D1-B393-CAFECC7EDFC7}" sibTransId="{56D51564-D771-42E1-8FF2-18C25CF29D8B}"/>
    <dgm:cxn modelId="{B09DABB5-4E8F-4BF3-AD93-8D310EC3DEBB}" type="presOf" srcId="{674A77C5-92EE-4D00-8EE8-2053F9927A71}" destId="{0290A965-66AA-4649-97BB-B3265D0C01BE}" srcOrd="0" destOrd="4" presId="urn:microsoft.com/office/officeart/2005/8/layout/hList6"/>
    <dgm:cxn modelId="{5FD030B6-A428-4E81-B5A8-F52DC57A5F9F}" type="presOf" srcId="{AF0B84F4-72C8-42BA-AB36-F59746A1DB6A}" destId="{7C60BC7D-E405-4502-9C4F-28D584C261DC}" srcOrd="0" destOrd="4" presId="urn:microsoft.com/office/officeart/2005/8/layout/hList6"/>
    <dgm:cxn modelId="{ADBD45BA-2D33-4D01-914B-35A0C4D4F0FC}" type="presOf" srcId="{2F15F6A0-24AA-43A2-87DE-A38FAC6341C8}" destId="{7C60BC7D-E405-4502-9C4F-28D584C261DC}" srcOrd="0" destOrd="2" presId="urn:microsoft.com/office/officeart/2005/8/layout/hList6"/>
    <dgm:cxn modelId="{14D1B3C6-7E74-4D89-98F0-E5DEDA482736}" srcId="{52B3B3F9-1915-49DD-9B05-7AB71347C514}" destId="{D3BFA63A-B2D6-4CF1-9A6B-EF5EF24FBB74}" srcOrd="1" destOrd="0" parTransId="{EDE0B6AF-5BDA-49B1-A232-D2B87F975305}" sibTransId="{82C1EFE8-9352-4342-857B-216A83339A1D}"/>
    <dgm:cxn modelId="{26F5C0D0-CD53-459B-8BDD-21194F021D9C}" type="presOf" srcId="{52B3B3F9-1915-49DD-9B05-7AB71347C514}" destId="{0290A965-66AA-4649-97BB-B3265D0C01BE}" srcOrd="0" destOrd="0" presId="urn:microsoft.com/office/officeart/2005/8/layout/hList6"/>
    <dgm:cxn modelId="{F1ABA5D3-786D-405C-84CF-FD111618739A}" type="presOf" srcId="{1F3CE3EA-6848-455A-A0D4-787DC1FBE222}" destId="{C9BF264A-70CD-4D73-9263-BA89B981E9FD}" srcOrd="0" destOrd="2" presId="urn:microsoft.com/office/officeart/2005/8/layout/hList6"/>
    <dgm:cxn modelId="{C897D6E0-1D95-447D-AEA8-5DEA72A62A20}" srcId="{7EA19E3F-5717-444E-B484-293705290900}" destId="{54ACF11E-0340-44A6-9E24-BE4E65E09D69}" srcOrd="0" destOrd="0" parTransId="{C8AC4B72-2A87-4B43-96B3-91FFA02F28A6}" sibTransId="{9A6469A2-653E-4524-87C2-2AF3DA0FCCB0}"/>
    <dgm:cxn modelId="{F0F6D2F5-0439-4223-BC5F-B0C6E3259F46}" srcId="{52B3B3F9-1915-49DD-9B05-7AB71347C514}" destId="{674A77C5-92EE-4D00-8EE8-2053F9927A71}" srcOrd="3" destOrd="0" parTransId="{20876BC8-E16A-4AD2-9F5E-51685CD6A6DF}" sibTransId="{C2E04FC2-B639-4947-B5B4-19C752856924}"/>
    <dgm:cxn modelId="{E29D11F6-3A41-4717-8458-09D72C21981A}" type="presOf" srcId="{43AB05F7-C6DC-4E6A-84FB-C8D06F505389}" destId="{7244372C-0631-4F5C-ACEA-E2AEB693DD25}" srcOrd="0" destOrd="1" presId="urn:microsoft.com/office/officeart/2005/8/layout/hList6"/>
    <dgm:cxn modelId="{86A35F98-03F0-4A0A-ACEE-9D55EB929C01}" type="presParOf" srcId="{77D79314-1516-488E-90D1-9FD620B0DBDE}" destId="{0290A965-66AA-4649-97BB-B3265D0C01BE}" srcOrd="0" destOrd="0" presId="urn:microsoft.com/office/officeart/2005/8/layout/hList6"/>
    <dgm:cxn modelId="{2C9F2870-70D1-4501-A1CF-28C88FBFCBE7}" type="presParOf" srcId="{77D79314-1516-488E-90D1-9FD620B0DBDE}" destId="{7DF5B903-2323-4EAD-9517-A5D9355DB931}" srcOrd="1" destOrd="0" presId="urn:microsoft.com/office/officeart/2005/8/layout/hList6"/>
    <dgm:cxn modelId="{CEC84B6B-0B5B-4B69-85CD-CCFBD3C46745}" type="presParOf" srcId="{77D79314-1516-488E-90D1-9FD620B0DBDE}" destId="{C9BF264A-70CD-4D73-9263-BA89B981E9FD}" srcOrd="2" destOrd="0" presId="urn:microsoft.com/office/officeart/2005/8/layout/hList6"/>
    <dgm:cxn modelId="{8C9DD08F-D9DE-4DE6-9E64-877F1864A14F}" type="presParOf" srcId="{77D79314-1516-488E-90D1-9FD620B0DBDE}" destId="{56AA5808-03F0-43E1-B281-7CDE91062E47}" srcOrd="3" destOrd="0" presId="urn:microsoft.com/office/officeart/2005/8/layout/hList6"/>
    <dgm:cxn modelId="{7E536121-D053-4714-8F0F-F43854EB3763}" type="presParOf" srcId="{77D79314-1516-488E-90D1-9FD620B0DBDE}" destId="{7244372C-0631-4F5C-ACEA-E2AEB693DD25}" srcOrd="4" destOrd="0" presId="urn:microsoft.com/office/officeart/2005/8/layout/hList6"/>
    <dgm:cxn modelId="{5E2A0F13-018F-49B8-9D88-F12B10006F3A}" type="presParOf" srcId="{77D79314-1516-488E-90D1-9FD620B0DBDE}" destId="{2D39DC4C-2D2B-447F-B8A9-ED5A8EDA9F2B}" srcOrd="5" destOrd="0" presId="urn:microsoft.com/office/officeart/2005/8/layout/hList6"/>
    <dgm:cxn modelId="{BAC57FF6-C859-4896-92A2-F95DEA54D1B3}" type="presParOf" srcId="{77D79314-1516-488E-90D1-9FD620B0DBDE}" destId="{7C60BC7D-E405-4502-9C4F-28D584C261DC}"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4C362C-C504-4115-890A-889A30F7D4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58E4D6-A06F-4674-A501-44E0D49C5128}">
      <dgm:prSet custT="1"/>
      <dgm:spPr/>
      <dgm:t>
        <a:bodyPr/>
        <a:lstStyle/>
        <a:p>
          <a:r>
            <a:rPr lang="en-US" sz="2000" dirty="0">
              <a:latin typeface="+mj-lt"/>
            </a:rPr>
            <a:t>Editions</a:t>
          </a:r>
        </a:p>
      </dgm:t>
    </dgm:pt>
    <dgm:pt modelId="{2CB76D5E-6079-40C5-AF44-649B3A70B4B2}" type="parTrans" cxnId="{633875C1-D5AF-4574-81DD-C23D0356D7E7}">
      <dgm:prSet/>
      <dgm:spPr/>
      <dgm:t>
        <a:bodyPr/>
        <a:lstStyle/>
        <a:p>
          <a:endParaRPr lang="en-US" sz="2000">
            <a:latin typeface="+mj-lt"/>
          </a:endParaRPr>
        </a:p>
      </dgm:t>
    </dgm:pt>
    <dgm:pt modelId="{BD06A4EA-2119-4CEE-9CB4-4C5C2F62CFD6}" type="sibTrans" cxnId="{633875C1-D5AF-4574-81DD-C23D0356D7E7}">
      <dgm:prSet/>
      <dgm:spPr/>
      <dgm:t>
        <a:bodyPr/>
        <a:lstStyle/>
        <a:p>
          <a:endParaRPr lang="en-US" sz="2000">
            <a:latin typeface="+mj-lt"/>
          </a:endParaRPr>
        </a:p>
      </dgm:t>
    </dgm:pt>
    <dgm:pt modelId="{A7E05812-6AE0-4680-8C7F-43295C09C297}">
      <dgm:prSet custT="1"/>
      <dgm:spPr/>
      <dgm:t>
        <a:bodyPr/>
        <a:lstStyle/>
        <a:p>
          <a:r>
            <a:rPr lang="en-US" sz="2000" dirty="0">
              <a:latin typeface="+mj-lt"/>
            </a:rPr>
            <a:t>Full Control of OS</a:t>
          </a:r>
        </a:p>
      </dgm:t>
    </dgm:pt>
    <dgm:pt modelId="{8E7D5C31-918F-462E-BB85-FEB7E2CC9890}" type="parTrans" cxnId="{C8C7F06C-2C45-4692-925A-F1921223A3D9}">
      <dgm:prSet/>
      <dgm:spPr/>
      <dgm:t>
        <a:bodyPr/>
        <a:lstStyle/>
        <a:p>
          <a:endParaRPr lang="en-US" sz="2000">
            <a:latin typeface="+mj-lt"/>
          </a:endParaRPr>
        </a:p>
      </dgm:t>
    </dgm:pt>
    <dgm:pt modelId="{16EC1EAD-36C7-4D66-9988-98D57857E00C}" type="sibTrans" cxnId="{C8C7F06C-2C45-4692-925A-F1921223A3D9}">
      <dgm:prSet/>
      <dgm:spPr/>
      <dgm:t>
        <a:bodyPr/>
        <a:lstStyle/>
        <a:p>
          <a:endParaRPr lang="en-US" sz="2000">
            <a:latin typeface="+mj-lt"/>
          </a:endParaRPr>
        </a:p>
      </dgm:t>
    </dgm:pt>
    <dgm:pt modelId="{F8BF0F98-8F75-4F9E-B649-AA8BD415B549}">
      <dgm:prSet custT="1"/>
      <dgm:spPr/>
      <dgm:t>
        <a:bodyPr/>
        <a:lstStyle/>
        <a:p>
          <a:r>
            <a:rPr lang="en-US" sz="2000" dirty="0">
              <a:latin typeface="+mj-lt"/>
            </a:rPr>
            <a:t>SQL Server Versions</a:t>
          </a:r>
        </a:p>
      </dgm:t>
    </dgm:pt>
    <dgm:pt modelId="{87083678-0570-481C-A543-DE83FB93390A}" type="parTrans" cxnId="{8BFC102D-3F2A-44B1-8657-784910B350A1}">
      <dgm:prSet/>
      <dgm:spPr/>
      <dgm:t>
        <a:bodyPr/>
        <a:lstStyle/>
        <a:p>
          <a:endParaRPr lang="en-US" sz="2000">
            <a:latin typeface="+mj-lt"/>
          </a:endParaRPr>
        </a:p>
      </dgm:t>
    </dgm:pt>
    <dgm:pt modelId="{CC4CD92D-DAB3-40C3-ADB5-D92B39A10EA6}" type="sibTrans" cxnId="{8BFC102D-3F2A-44B1-8657-784910B350A1}">
      <dgm:prSet/>
      <dgm:spPr/>
      <dgm:t>
        <a:bodyPr/>
        <a:lstStyle/>
        <a:p>
          <a:endParaRPr lang="en-US" sz="2000">
            <a:latin typeface="+mj-lt"/>
          </a:endParaRPr>
        </a:p>
      </dgm:t>
    </dgm:pt>
    <dgm:pt modelId="{7A1449B5-0E89-4330-B9C2-CDC65C44C3DC}">
      <dgm:prSet custT="1"/>
      <dgm:spPr/>
      <dgm:t>
        <a:bodyPr/>
        <a:lstStyle/>
        <a:p>
          <a:r>
            <a:rPr lang="en-US" sz="2000" dirty="0">
              <a:latin typeface="+mj-lt"/>
            </a:rPr>
            <a:t>You own patching</a:t>
          </a:r>
        </a:p>
      </dgm:t>
    </dgm:pt>
    <dgm:pt modelId="{6089FEEA-48E6-4CC8-B689-DE8A8AF30E00}" type="parTrans" cxnId="{95BE4AB2-D376-4F22-A60A-F6DE78F18129}">
      <dgm:prSet/>
      <dgm:spPr/>
      <dgm:t>
        <a:bodyPr/>
        <a:lstStyle/>
        <a:p>
          <a:endParaRPr lang="en-US" sz="2000">
            <a:latin typeface="+mj-lt"/>
          </a:endParaRPr>
        </a:p>
      </dgm:t>
    </dgm:pt>
    <dgm:pt modelId="{527D59A4-6F86-4CA9-AF4E-1D2B92ED8B99}" type="sibTrans" cxnId="{95BE4AB2-D376-4F22-A60A-F6DE78F18129}">
      <dgm:prSet/>
      <dgm:spPr/>
      <dgm:t>
        <a:bodyPr/>
        <a:lstStyle/>
        <a:p>
          <a:endParaRPr lang="en-US" sz="2000">
            <a:latin typeface="+mj-lt"/>
          </a:endParaRPr>
        </a:p>
      </dgm:t>
    </dgm:pt>
    <dgm:pt modelId="{BED4F402-D977-4754-987F-F35E2FB342FF}">
      <dgm:prSet custT="1"/>
      <dgm:spPr/>
      <dgm:t>
        <a:bodyPr/>
        <a:lstStyle/>
        <a:p>
          <a:r>
            <a:rPr lang="en-US" sz="2000" dirty="0">
              <a:latin typeface="+mj-lt"/>
            </a:rPr>
            <a:t>VM SLA</a:t>
          </a:r>
        </a:p>
      </dgm:t>
    </dgm:pt>
    <dgm:pt modelId="{59837C83-E53E-4745-B9C7-D8970DBBB791}" type="parTrans" cxnId="{DFF2C270-0627-4BD9-AE9F-C80ADDC26C35}">
      <dgm:prSet/>
      <dgm:spPr/>
      <dgm:t>
        <a:bodyPr/>
        <a:lstStyle/>
        <a:p>
          <a:endParaRPr lang="en-US" sz="2000">
            <a:latin typeface="+mj-lt"/>
          </a:endParaRPr>
        </a:p>
      </dgm:t>
    </dgm:pt>
    <dgm:pt modelId="{41AC0445-02DA-41BA-B026-8D7B05A12BD4}" type="sibTrans" cxnId="{DFF2C270-0627-4BD9-AE9F-C80ADDC26C35}">
      <dgm:prSet/>
      <dgm:spPr/>
      <dgm:t>
        <a:bodyPr/>
        <a:lstStyle/>
        <a:p>
          <a:endParaRPr lang="en-US" sz="2000">
            <a:latin typeface="+mj-lt"/>
          </a:endParaRPr>
        </a:p>
      </dgm:t>
    </dgm:pt>
    <dgm:pt modelId="{2C766DFB-E27D-4B56-8DC7-D13F883C1627}">
      <dgm:prSet custT="1"/>
      <dgm:spPr/>
      <dgm:t>
        <a:bodyPr/>
        <a:lstStyle/>
        <a:p>
          <a:r>
            <a:rPr lang="en-US" sz="2000" dirty="0">
              <a:latin typeface="+mj-lt"/>
            </a:rPr>
            <a:t>Higher TCO</a:t>
          </a:r>
        </a:p>
      </dgm:t>
    </dgm:pt>
    <dgm:pt modelId="{A93F9428-0F38-4603-97BC-F4F507675FEC}" type="parTrans" cxnId="{C434D6FB-651D-4418-B296-D63235A7A706}">
      <dgm:prSet/>
      <dgm:spPr/>
      <dgm:t>
        <a:bodyPr/>
        <a:lstStyle/>
        <a:p>
          <a:endParaRPr lang="en-US" sz="2000">
            <a:latin typeface="+mj-lt"/>
          </a:endParaRPr>
        </a:p>
      </dgm:t>
    </dgm:pt>
    <dgm:pt modelId="{83870EB1-A088-44B8-B7AC-8727769DA959}" type="sibTrans" cxnId="{C434D6FB-651D-4418-B296-D63235A7A706}">
      <dgm:prSet/>
      <dgm:spPr/>
      <dgm:t>
        <a:bodyPr/>
        <a:lstStyle/>
        <a:p>
          <a:endParaRPr lang="en-US" sz="2000">
            <a:latin typeface="+mj-lt"/>
          </a:endParaRPr>
        </a:p>
      </dgm:t>
    </dgm:pt>
    <dgm:pt modelId="{1E735F7B-B301-4BB6-B772-2F4E33149059}">
      <dgm:prSet custT="1"/>
      <dgm:spPr/>
      <dgm:t>
        <a:bodyPr/>
        <a:lstStyle/>
        <a:p>
          <a:r>
            <a:rPr lang="en-US" sz="2000" dirty="0">
              <a:latin typeface="+mj-lt"/>
            </a:rPr>
            <a:t>Includes BI Services</a:t>
          </a:r>
        </a:p>
      </dgm:t>
    </dgm:pt>
    <dgm:pt modelId="{F4C04B21-E53F-4CF4-8946-AB94F04C7AF0}" type="parTrans" cxnId="{169D5EC4-0B29-4E88-B535-D154A996C2B4}">
      <dgm:prSet/>
      <dgm:spPr/>
      <dgm:t>
        <a:bodyPr/>
        <a:lstStyle/>
        <a:p>
          <a:endParaRPr lang="en-US" sz="2000">
            <a:latin typeface="+mj-lt"/>
          </a:endParaRPr>
        </a:p>
      </dgm:t>
    </dgm:pt>
    <dgm:pt modelId="{8F3C3AC5-2908-446C-90EE-95025C3E3A2B}" type="sibTrans" cxnId="{169D5EC4-0B29-4E88-B535-D154A996C2B4}">
      <dgm:prSet/>
      <dgm:spPr/>
      <dgm:t>
        <a:bodyPr/>
        <a:lstStyle/>
        <a:p>
          <a:endParaRPr lang="en-US" sz="2000">
            <a:latin typeface="+mj-lt"/>
          </a:endParaRPr>
        </a:p>
      </dgm:t>
    </dgm:pt>
    <dgm:pt modelId="{A873D26F-3F33-447A-9CD4-B8680FCEF4A3}" type="pres">
      <dgm:prSet presAssocID="{4F4C362C-C504-4115-890A-889A30F7D4A0}" presName="linear" presStyleCnt="0">
        <dgm:presLayoutVars>
          <dgm:animLvl val="lvl"/>
          <dgm:resizeHandles val="exact"/>
        </dgm:presLayoutVars>
      </dgm:prSet>
      <dgm:spPr/>
    </dgm:pt>
    <dgm:pt modelId="{6365153F-3C75-42D1-B2AD-8034B4FE2444}" type="pres">
      <dgm:prSet presAssocID="{5D58E4D6-A06F-4674-A501-44E0D49C5128}" presName="parentText" presStyleLbl="node1" presStyleIdx="0" presStyleCnt="7">
        <dgm:presLayoutVars>
          <dgm:chMax val="0"/>
          <dgm:bulletEnabled val="1"/>
        </dgm:presLayoutVars>
      </dgm:prSet>
      <dgm:spPr/>
    </dgm:pt>
    <dgm:pt modelId="{0D998660-7C5C-4CBE-90BE-C04AE4E57200}" type="pres">
      <dgm:prSet presAssocID="{BD06A4EA-2119-4CEE-9CB4-4C5C2F62CFD6}" presName="spacer" presStyleCnt="0"/>
      <dgm:spPr/>
    </dgm:pt>
    <dgm:pt modelId="{AB09C527-C686-4970-B405-063E7DFF4921}" type="pres">
      <dgm:prSet presAssocID="{A7E05812-6AE0-4680-8C7F-43295C09C297}" presName="parentText" presStyleLbl="node1" presStyleIdx="1" presStyleCnt="7">
        <dgm:presLayoutVars>
          <dgm:chMax val="0"/>
          <dgm:bulletEnabled val="1"/>
        </dgm:presLayoutVars>
      </dgm:prSet>
      <dgm:spPr/>
    </dgm:pt>
    <dgm:pt modelId="{2F2BFF7F-0CEC-449C-941D-BFFC3E79A2AA}" type="pres">
      <dgm:prSet presAssocID="{16EC1EAD-36C7-4D66-9988-98D57857E00C}" presName="spacer" presStyleCnt="0"/>
      <dgm:spPr/>
    </dgm:pt>
    <dgm:pt modelId="{929A706C-29F2-4816-A0DA-BE4637A04FFB}" type="pres">
      <dgm:prSet presAssocID="{F8BF0F98-8F75-4F9E-B649-AA8BD415B549}" presName="parentText" presStyleLbl="node1" presStyleIdx="2" presStyleCnt="7">
        <dgm:presLayoutVars>
          <dgm:chMax val="0"/>
          <dgm:bulletEnabled val="1"/>
        </dgm:presLayoutVars>
      </dgm:prSet>
      <dgm:spPr/>
    </dgm:pt>
    <dgm:pt modelId="{136CE604-C403-4CA0-90EA-BE44D6F3A06E}" type="pres">
      <dgm:prSet presAssocID="{CC4CD92D-DAB3-40C3-ADB5-D92B39A10EA6}" presName="spacer" presStyleCnt="0"/>
      <dgm:spPr/>
    </dgm:pt>
    <dgm:pt modelId="{604168D8-2FDB-4243-98D5-8BA05D8B1C78}" type="pres">
      <dgm:prSet presAssocID="{7A1449B5-0E89-4330-B9C2-CDC65C44C3DC}" presName="parentText" presStyleLbl="node1" presStyleIdx="3" presStyleCnt="7">
        <dgm:presLayoutVars>
          <dgm:chMax val="0"/>
          <dgm:bulletEnabled val="1"/>
        </dgm:presLayoutVars>
      </dgm:prSet>
      <dgm:spPr/>
    </dgm:pt>
    <dgm:pt modelId="{2C379C3C-2DB6-4472-9CC4-9CE48D534887}" type="pres">
      <dgm:prSet presAssocID="{527D59A4-6F86-4CA9-AF4E-1D2B92ED8B99}" presName="spacer" presStyleCnt="0"/>
      <dgm:spPr/>
    </dgm:pt>
    <dgm:pt modelId="{1F2C262F-E6E6-42A0-ABA0-8C78725C2099}" type="pres">
      <dgm:prSet presAssocID="{BED4F402-D977-4754-987F-F35E2FB342FF}" presName="parentText" presStyleLbl="node1" presStyleIdx="4" presStyleCnt="7">
        <dgm:presLayoutVars>
          <dgm:chMax val="0"/>
          <dgm:bulletEnabled val="1"/>
        </dgm:presLayoutVars>
      </dgm:prSet>
      <dgm:spPr/>
    </dgm:pt>
    <dgm:pt modelId="{36D6327A-18B5-4DB1-847A-3AF703CF5520}" type="pres">
      <dgm:prSet presAssocID="{41AC0445-02DA-41BA-B026-8D7B05A12BD4}" presName="spacer" presStyleCnt="0"/>
      <dgm:spPr/>
    </dgm:pt>
    <dgm:pt modelId="{97A1BC26-6250-46E8-AD5E-FEB177CDD772}" type="pres">
      <dgm:prSet presAssocID="{2C766DFB-E27D-4B56-8DC7-D13F883C1627}" presName="parentText" presStyleLbl="node1" presStyleIdx="5" presStyleCnt="7">
        <dgm:presLayoutVars>
          <dgm:chMax val="0"/>
          <dgm:bulletEnabled val="1"/>
        </dgm:presLayoutVars>
      </dgm:prSet>
      <dgm:spPr/>
    </dgm:pt>
    <dgm:pt modelId="{477D7A12-D251-4C5B-A810-779C49E68B29}" type="pres">
      <dgm:prSet presAssocID="{83870EB1-A088-44B8-B7AC-8727769DA959}" presName="spacer" presStyleCnt="0"/>
      <dgm:spPr/>
    </dgm:pt>
    <dgm:pt modelId="{1327D5ED-2213-44AC-A930-D1E316258CC8}" type="pres">
      <dgm:prSet presAssocID="{1E735F7B-B301-4BB6-B772-2F4E33149059}" presName="parentText" presStyleLbl="node1" presStyleIdx="6" presStyleCnt="7">
        <dgm:presLayoutVars>
          <dgm:chMax val="0"/>
          <dgm:bulletEnabled val="1"/>
        </dgm:presLayoutVars>
      </dgm:prSet>
      <dgm:spPr/>
    </dgm:pt>
  </dgm:ptLst>
  <dgm:cxnLst>
    <dgm:cxn modelId="{8BFC102D-3F2A-44B1-8657-784910B350A1}" srcId="{4F4C362C-C504-4115-890A-889A30F7D4A0}" destId="{F8BF0F98-8F75-4F9E-B649-AA8BD415B549}" srcOrd="2" destOrd="0" parTransId="{87083678-0570-481C-A543-DE83FB93390A}" sibTransId="{CC4CD92D-DAB3-40C3-ADB5-D92B39A10EA6}"/>
    <dgm:cxn modelId="{2128552D-EF86-4D0F-99C5-CCB4F1C4CAF4}" type="presOf" srcId="{2C766DFB-E27D-4B56-8DC7-D13F883C1627}" destId="{97A1BC26-6250-46E8-AD5E-FEB177CDD772}" srcOrd="0" destOrd="0" presId="urn:microsoft.com/office/officeart/2005/8/layout/vList2"/>
    <dgm:cxn modelId="{B54E0666-4D41-40C6-B503-FFA140E34FA0}" type="presOf" srcId="{7A1449B5-0E89-4330-B9C2-CDC65C44C3DC}" destId="{604168D8-2FDB-4243-98D5-8BA05D8B1C78}" srcOrd="0" destOrd="0" presId="urn:microsoft.com/office/officeart/2005/8/layout/vList2"/>
    <dgm:cxn modelId="{C8C7F06C-2C45-4692-925A-F1921223A3D9}" srcId="{4F4C362C-C504-4115-890A-889A30F7D4A0}" destId="{A7E05812-6AE0-4680-8C7F-43295C09C297}" srcOrd="1" destOrd="0" parTransId="{8E7D5C31-918F-462E-BB85-FEB7E2CC9890}" sibTransId="{16EC1EAD-36C7-4D66-9988-98D57857E00C}"/>
    <dgm:cxn modelId="{DFF2C270-0627-4BD9-AE9F-C80ADDC26C35}" srcId="{4F4C362C-C504-4115-890A-889A30F7D4A0}" destId="{BED4F402-D977-4754-987F-F35E2FB342FF}" srcOrd="4" destOrd="0" parTransId="{59837C83-E53E-4745-B9C7-D8970DBBB791}" sibTransId="{41AC0445-02DA-41BA-B026-8D7B05A12BD4}"/>
    <dgm:cxn modelId="{57540675-1BDA-4F4C-B208-64777BAF2EEE}" type="presOf" srcId="{A7E05812-6AE0-4680-8C7F-43295C09C297}" destId="{AB09C527-C686-4970-B405-063E7DFF4921}" srcOrd="0" destOrd="0" presId="urn:microsoft.com/office/officeart/2005/8/layout/vList2"/>
    <dgm:cxn modelId="{4283679B-E387-40BF-8ED1-930A35969F9A}" type="presOf" srcId="{4F4C362C-C504-4115-890A-889A30F7D4A0}" destId="{A873D26F-3F33-447A-9CD4-B8680FCEF4A3}" srcOrd="0" destOrd="0" presId="urn:microsoft.com/office/officeart/2005/8/layout/vList2"/>
    <dgm:cxn modelId="{95BE4AB2-D376-4F22-A60A-F6DE78F18129}" srcId="{4F4C362C-C504-4115-890A-889A30F7D4A0}" destId="{7A1449B5-0E89-4330-B9C2-CDC65C44C3DC}" srcOrd="3" destOrd="0" parTransId="{6089FEEA-48E6-4CC8-B689-DE8A8AF30E00}" sibTransId="{527D59A4-6F86-4CA9-AF4E-1D2B92ED8B99}"/>
    <dgm:cxn modelId="{633875C1-D5AF-4574-81DD-C23D0356D7E7}" srcId="{4F4C362C-C504-4115-890A-889A30F7D4A0}" destId="{5D58E4D6-A06F-4674-A501-44E0D49C5128}" srcOrd="0" destOrd="0" parTransId="{2CB76D5E-6079-40C5-AF44-649B3A70B4B2}" sibTransId="{BD06A4EA-2119-4CEE-9CB4-4C5C2F62CFD6}"/>
    <dgm:cxn modelId="{0773BAC2-6BCF-4D54-A6FA-E520B8613E9C}" type="presOf" srcId="{1E735F7B-B301-4BB6-B772-2F4E33149059}" destId="{1327D5ED-2213-44AC-A930-D1E316258CC8}" srcOrd="0" destOrd="0" presId="urn:microsoft.com/office/officeart/2005/8/layout/vList2"/>
    <dgm:cxn modelId="{169D5EC4-0B29-4E88-B535-D154A996C2B4}" srcId="{4F4C362C-C504-4115-890A-889A30F7D4A0}" destId="{1E735F7B-B301-4BB6-B772-2F4E33149059}" srcOrd="6" destOrd="0" parTransId="{F4C04B21-E53F-4CF4-8946-AB94F04C7AF0}" sibTransId="{8F3C3AC5-2908-446C-90EE-95025C3E3A2B}"/>
    <dgm:cxn modelId="{4574B2C7-2D6C-49FE-AE12-41D75A82F01A}" type="presOf" srcId="{BED4F402-D977-4754-987F-F35E2FB342FF}" destId="{1F2C262F-E6E6-42A0-ABA0-8C78725C2099}" srcOrd="0" destOrd="0" presId="urn:microsoft.com/office/officeart/2005/8/layout/vList2"/>
    <dgm:cxn modelId="{0FB49DCE-8A3F-4F06-ACB2-F499FCA9AEA6}" type="presOf" srcId="{F8BF0F98-8F75-4F9E-B649-AA8BD415B549}" destId="{929A706C-29F2-4816-A0DA-BE4637A04FFB}" srcOrd="0" destOrd="0" presId="urn:microsoft.com/office/officeart/2005/8/layout/vList2"/>
    <dgm:cxn modelId="{94DEB7D9-E63F-4746-A811-B917887D215F}" type="presOf" srcId="{5D58E4D6-A06F-4674-A501-44E0D49C5128}" destId="{6365153F-3C75-42D1-B2AD-8034B4FE2444}" srcOrd="0" destOrd="0" presId="urn:microsoft.com/office/officeart/2005/8/layout/vList2"/>
    <dgm:cxn modelId="{C434D6FB-651D-4418-B296-D63235A7A706}" srcId="{4F4C362C-C504-4115-890A-889A30F7D4A0}" destId="{2C766DFB-E27D-4B56-8DC7-D13F883C1627}" srcOrd="5" destOrd="0" parTransId="{A93F9428-0F38-4603-97BC-F4F507675FEC}" sibTransId="{83870EB1-A088-44B8-B7AC-8727769DA959}"/>
    <dgm:cxn modelId="{C9A3A24B-99E4-4262-AF4E-75A115CE454B}" type="presParOf" srcId="{A873D26F-3F33-447A-9CD4-B8680FCEF4A3}" destId="{6365153F-3C75-42D1-B2AD-8034B4FE2444}" srcOrd="0" destOrd="0" presId="urn:microsoft.com/office/officeart/2005/8/layout/vList2"/>
    <dgm:cxn modelId="{9B0C6667-FB8C-4E65-B32E-87D6053862FA}" type="presParOf" srcId="{A873D26F-3F33-447A-9CD4-B8680FCEF4A3}" destId="{0D998660-7C5C-4CBE-90BE-C04AE4E57200}" srcOrd="1" destOrd="0" presId="urn:microsoft.com/office/officeart/2005/8/layout/vList2"/>
    <dgm:cxn modelId="{63F1507D-4348-4EA8-8603-2F1FB1347530}" type="presParOf" srcId="{A873D26F-3F33-447A-9CD4-B8680FCEF4A3}" destId="{AB09C527-C686-4970-B405-063E7DFF4921}" srcOrd="2" destOrd="0" presId="urn:microsoft.com/office/officeart/2005/8/layout/vList2"/>
    <dgm:cxn modelId="{D85DE3BA-0277-48F9-9503-94C0BE2A4190}" type="presParOf" srcId="{A873D26F-3F33-447A-9CD4-B8680FCEF4A3}" destId="{2F2BFF7F-0CEC-449C-941D-BFFC3E79A2AA}" srcOrd="3" destOrd="0" presId="urn:microsoft.com/office/officeart/2005/8/layout/vList2"/>
    <dgm:cxn modelId="{AF15E145-4FE2-4552-AB72-1FB509544A5D}" type="presParOf" srcId="{A873D26F-3F33-447A-9CD4-B8680FCEF4A3}" destId="{929A706C-29F2-4816-A0DA-BE4637A04FFB}" srcOrd="4" destOrd="0" presId="urn:microsoft.com/office/officeart/2005/8/layout/vList2"/>
    <dgm:cxn modelId="{378995AC-E106-41F0-A10B-F93384E4D5A4}" type="presParOf" srcId="{A873D26F-3F33-447A-9CD4-B8680FCEF4A3}" destId="{136CE604-C403-4CA0-90EA-BE44D6F3A06E}" srcOrd="5" destOrd="0" presId="urn:microsoft.com/office/officeart/2005/8/layout/vList2"/>
    <dgm:cxn modelId="{CE09BCB1-F778-45A1-A7F9-E95F29C9B236}" type="presParOf" srcId="{A873D26F-3F33-447A-9CD4-B8680FCEF4A3}" destId="{604168D8-2FDB-4243-98D5-8BA05D8B1C78}" srcOrd="6" destOrd="0" presId="urn:microsoft.com/office/officeart/2005/8/layout/vList2"/>
    <dgm:cxn modelId="{6C00C5F8-A364-40C5-85D9-C76FB80474CD}" type="presParOf" srcId="{A873D26F-3F33-447A-9CD4-B8680FCEF4A3}" destId="{2C379C3C-2DB6-4472-9CC4-9CE48D534887}" srcOrd="7" destOrd="0" presId="urn:microsoft.com/office/officeart/2005/8/layout/vList2"/>
    <dgm:cxn modelId="{35265A95-DCA9-4EDF-98B4-8FF8A2E1A626}" type="presParOf" srcId="{A873D26F-3F33-447A-9CD4-B8680FCEF4A3}" destId="{1F2C262F-E6E6-42A0-ABA0-8C78725C2099}" srcOrd="8" destOrd="0" presId="urn:microsoft.com/office/officeart/2005/8/layout/vList2"/>
    <dgm:cxn modelId="{2EDEBC19-0CB2-436B-A78F-679DD0BC0202}" type="presParOf" srcId="{A873D26F-3F33-447A-9CD4-B8680FCEF4A3}" destId="{36D6327A-18B5-4DB1-847A-3AF703CF5520}" srcOrd="9" destOrd="0" presId="urn:microsoft.com/office/officeart/2005/8/layout/vList2"/>
    <dgm:cxn modelId="{65CF5F94-7388-4895-9D56-9A1C0DF53CB3}" type="presParOf" srcId="{A873D26F-3F33-447A-9CD4-B8680FCEF4A3}" destId="{97A1BC26-6250-46E8-AD5E-FEB177CDD772}" srcOrd="10" destOrd="0" presId="urn:microsoft.com/office/officeart/2005/8/layout/vList2"/>
    <dgm:cxn modelId="{1314239B-4047-4AB5-BC1E-C75E97E179DF}" type="presParOf" srcId="{A873D26F-3F33-447A-9CD4-B8680FCEF4A3}" destId="{477D7A12-D251-4C5B-A810-779C49E68B29}" srcOrd="11" destOrd="0" presId="urn:microsoft.com/office/officeart/2005/8/layout/vList2"/>
    <dgm:cxn modelId="{397F4625-CDB6-49F0-99B5-1D418FDA8086}" type="presParOf" srcId="{A873D26F-3F33-447A-9CD4-B8680FCEF4A3}" destId="{1327D5ED-2213-44AC-A930-D1E316258CC8}"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DB4C14-E6D1-4057-90CA-7D9C62CFAD1A}" type="doc">
      <dgm:prSet loTypeId="urn:microsoft.com/office/officeart/2005/8/layout/default" loCatId="list" qsTypeId="urn:microsoft.com/office/officeart/2005/8/quickstyle/simple1" qsCatId="simple" csTypeId="urn:microsoft.com/office/officeart/2005/8/colors/accent2_1" csCatId="accent2"/>
      <dgm:spPr/>
      <dgm:t>
        <a:bodyPr/>
        <a:lstStyle/>
        <a:p>
          <a:endParaRPr lang="en-US"/>
        </a:p>
      </dgm:t>
    </dgm:pt>
    <dgm:pt modelId="{C3C559CE-3B2E-49FD-B8DD-F583D89C3FBE}">
      <dgm:prSet/>
      <dgm:spPr/>
      <dgm:t>
        <a:bodyPr/>
        <a:lstStyle/>
        <a:p>
          <a:r>
            <a:rPr lang="en-US" dirty="0"/>
            <a:t>T-SQL language</a:t>
          </a:r>
        </a:p>
      </dgm:t>
    </dgm:pt>
    <dgm:pt modelId="{D9230459-4E9C-4D61-994D-F880E076E727}" type="parTrans" cxnId="{12A62CE7-CEE0-43D1-8796-F6DA046759AD}">
      <dgm:prSet/>
      <dgm:spPr/>
      <dgm:t>
        <a:bodyPr/>
        <a:lstStyle/>
        <a:p>
          <a:endParaRPr lang="en-US"/>
        </a:p>
      </dgm:t>
    </dgm:pt>
    <dgm:pt modelId="{05DAED3B-E61A-45ED-99DA-2E1B14A6A2E1}" type="sibTrans" cxnId="{12A62CE7-CEE0-43D1-8796-F6DA046759AD}">
      <dgm:prSet/>
      <dgm:spPr/>
      <dgm:t>
        <a:bodyPr/>
        <a:lstStyle/>
        <a:p>
          <a:endParaRPr lang="en-US"/>
        </a:p>
      </dgm:t>
    </dgm:pt>
    <dgm:pt modelId="{B05036E0-6626-4405-B2FB-EB010B37E0FD}">
      <dgm:prSet/>
      <dgm:spPr/>
      <dgm:t>
        <a:bodyPr/>
        <a:lstStyle/>
        <a:p>
          <a:r>
            <a:rPr lang="en-US" dirty="0"/>
            <a:t>dbcompat</a:t>
          </a:r>
        </a:p>
      </dgm:t>
    </dgm:pt>
    <dgm:pt modelId="{B7B195B4-6368-49E8-887B-F46A34C78CC5}" type="parTrans" cxnId="{978819BA-4A2F-4EAF-888C-C2D552444466}">
      <dgm:prSet/>
      <dgm:spPr/>
      <dgm:t>
        <a:bodyPr/>
        <a:lstStyle/>
        <a:p>
          <a:endParaRPr lang="en-US"/>
        </a:p>
      </dgm:t>
    </dgm:pt>
    <dgm:pt modelId="{AD3C53AC-B70B-4372-8465-CBF0E939FF12}" type="sibTrans" cxnId="{978819BA-4A2F-4EAF-888C-C2D552444466}">
      <dgm:prSet/>
      <dgm:spPr/>
      <dgm:t>
        <a:bodyPr/>
        <a:lstStyle/>
        <a:p>
          <a:endParaRPr lang="en-US"/>
        </a:p>
      </dgm:t>
    </dgm:pt>
    <dgm:pt modelId="{7678A74E-AAB9-4BD1-B4FF-A3A3DA5A64F6}">
      <dgm:prSet/>
      <dgm:spPr/>
      <dgm:t>
        <a:bodyPr/>
        <a:lstStyle/>
        <a:p>
          <a:r>
            <a:rPr lang="en-US" dirty="0"/>
            <a:t>Same engine code base</a:t>
          </a:r>
        </a:p>
      </dgm:t>
    </dgm:pt>
    <dgm:pt modelId="{81F8FEEE-C5DB-4212-BCE3-D2443A34833F}" type="parTrans" cxnId="{CEAFAC2F-95E2-4478-B4FA-C0593BFCF925}">
      <dgm:prSet/>
      <dgm:spPr/>
      <dgm:t>
        <a:bodyPr/>
        <a:lstStyle/>
        <a:p>
          <a:endParaRPr lang="en-US"/>
        </a:p>
      </dgm:t>
    </dgm:pt>
    <dgm:pt modelId="{C3BDB6A9-0961-4822-8E34-4E727CB0A084}" type="sibTrans" cxnId="{CEAFAC2F-95E2-4478-B4FA-C0593BFCF925}">
      <dgm:prSet/>
      <dgm:spPr/>
      <dgm:t>
        <a:bodyPr/>
        <a:lstStyle/>
        <a:p>
          <a:endParaRPr lang="en-US"/>
        </a:p>
      </dgm:t>
    </dgm:pt>
    <dgm:pt modelId="{B7B52235-0D60-44C9-B1A1-A8D80ADBF8A2}">
      <dgm:prSet/>
      <dgm:spPr/>
      <dgm:t>
        <a:bodyPr/>
        <a:lstStyle/>
        <a:p>
          <a:r>
            <a:rPr lang="en-US" dirty="0"/>
            <a:t>Same drivers</a:t>
          </a:r>
        </a:p>
      </dgm:t>
    </dgm:pt>
    <dgm:pt modelId="{6776392B-0B73-4EF5-8DCB-38962D7FD6C5}" type="parTrans" cxnId="{C692B9C0-F620-4081-A216-54656C3B1420}">
      <dgm:prSet/>
      <dgm:spPr/>
      <dgm:t>
        <a:bodyPr/>
        <a:lstStyle/>
        <a:p>
          <a:endParaRPr lang="en-US"/>
        </a:p>
      </dgm:t>
    </dgm:pt>
    <dgm:pt modelId="{09D81FFD-4BE1-49C7-A3D7-55B108E195B6}" type="sibTrans" cxnId="{C692B9C0-F620-4081-A216-54656C3B1420}">
      <dgm:prSet/>
      <dgm:spPr/>
      <dgm:t>
        <a:bodyPr/>
        <a:lstStyle/>
        <a:p>
          <a:endParaRPr lang="en-US"/>
        </a:p>
      </dgm:t>
    </dgm:pt>
    <dgm:pt modelId="{44036CB8-0E68-40FE-84E9-1B5EF45BE18D}">
      <dgm:prSet/>
      <dgm:spPr/>
      <dgm:t>
        <a:bodyPr/>
        <a:lstStyle/>
        <a:p>
          <a:r>
            <a:rPr lang="en-US" dirty="0"/>
            <a:t>Same SQL tools</a:t>
          </a:r>
        </a:p>
      </dgm:t>
    </dgm:pt>
    <dgm:pt modelId="{D339A07F-36F2-49DA-94AB-BDD3A869E421}" type="parTrans" cxnId="{BD108599-AAEA-4BCD-9BEC-950A25F0DFDF}">
      <dgm:prSet/>
      <dgm:spPr/>
      <dgm:t>
        <a:bodyPr/>
        <a:lstStyle/>
        <a:p>
          <a:endParaRPr lang="en-US"/>
        </a:p>
      </dgm:t>
    </dgm:pt>
    <dgm:pt modelId="{5222F42A-9315-4B2C-8D65-B65BAD505F70}" type="sibTrans" cxnId="{BD108599-AAEA-4BCD-9BEC-950A25F0DFDF}">
      <dgm:prSet/>
      <dgm:spPr/>
      <dgm:t>
        <a:bodyPr/>
        <a:lstStyle/>
        <a:p>
          <a:endParaRPr lang="en-US"/>
        </a:p>
      </dgm:t>
    </dgm:pt>
    <dgm:pt modelId="{9B9800DB-82F1-4FB1-B313-FD5F7A8FE4D8}" type="pres">
      <dgm:prSet presAssocID="{65DB4C14-E6D1-4057-90CA-7D9C62CFAD1A}" presName="diagram" presStyleCnt="0">
        <dgm:presLayoutVars>
          <dgm:dir/>
          <dgm:resizeHandles val="exact"/>
        </dgm:presLayoutVars>
      </dgm:prSet>
      <dgm:spPr/>
    </dgm:pt>
    <dgm:pt modelId="{074B5995-B704-468A-9692-30BE8CAF1D69}" type="pres">
      <dgm:prSet presAssocID="{C3C559CE-3B2E-49FD-B8DD-F583D89C3FBE}" presName="node" presStyleLbl="node1" presStyleIdx="0" presStyleCnt="5">
        <dgm:presLayoutVars>
          <dgm:bulletEnabled val="1"/>
        </dgm:presLayoutVars>
      </dgm:prSet>
      <dgm:spPr/>
    </dgm:pt>
    <dgm:pt modelId="{55EABC75-DABC-4F07-B456-1F3337553A89}" type="pres">
      <dgm:prSet presAssocID="{05DAED3B-E61A-45ED-99DA-2E1B14A6A2E1}" presName="sibTrans" presStyleCnt="0"/>
      <dgm:spPr/>
    </dgm:pt>
    <dgm:pt modelId="{3FA22D9D-28BE-4456-A3C6-09FF79584517}" type="pres">
      <dgm:prSet presAssocID="{B05036E0-6626-4405-B2FB-EB010B37E0FD}" presName="node" presStyleLbl="node1" presStyleIdx="1" presStyleCnt="5">
        <dgm:presLayoutVars>
          <dgm:bulletEnabled val="1"/>
        </dgm:presLayoutVars>
      </dgm:prSet>
      <dgm:spPr/>
    </dgm:pt>
    <dgm:pt modelId="{B4494591-434E-4605-96FF-65EE47278E3C}" type="pres">
      <dgm:prSet presAssocID="{AD3C53AC-B70B-4372-8465-CBF0E939FF12}" presName="sibTrans" presStyleCnt="0"/>
      <dgm:spPr/>
    </dgm:pt>
    <dgm:pt modelId="{D3BBD604-A3C2-4EEE-9EA3-AEB09BB1A452}" type="pres">
      <dgm:prSet presAssocID="{7678A74E-AAB9-4BD1-B4FF-A3A3DA5A64F6}" presName="node" presStyleLbl="node1" presStyleIdx="2" presStyleCnt="5">
        <dgm:presLayoutVars>
          <dgm:bulletEnabled val="1"/>
        </dgm:presLayoutVars>
      </dgm:prSet>
      <dgm:spPr/>
    </dgm:pt>
    <dgm:pt modelId="{925968F8-325B-47B5-A907-17A4BEF5E53F}" type="pres">
      <dgm:prSet presAssocID="{C3BDB6A9-0961-4822-8E34-4E727CB0A084}" presName="sibTrans" presStyleCnt="0"/>
      <dgm:spPr/>
    </dgm:pt>
    <dgm:pt modelId="{CAFB6910-1D5A-4325-A316-2C1F24FC7364}" type="pres">
      <dgm:prSet presAssocID="{B7B52235-0D60-44C9-B1A1-A8D80ADBF8A2}" presName="node" presStyleLbl="node1" presStyleIdx="3" presStyleCnt="5">
        <dgm:presLayoutVars>
          <dgm:bulletEnabled val="1"/>
        </dgm:presLayoutVars>
      </dgm:prSet>
      <dgm:spPr/>
    </dgm:pt>
    <dgm:pt modelId="{D8A97E81-A6C3-4B96-ABAC-E2CA77FD76B7}" type="pres">
      <dgm:prSet presAssocID="{09D81FFD-4BE1-49C7-A3D7-55B108E195B6}" presName="sibTrans" presStyleCnt="0"/>
      <dgm:spPr/>
    </dgm:pt>
    <dgm:pt modelId="{BBE824F8-8702-4126-8783-0F1290BEEA31}" type="pres">
      <dgm:prSet presAssocID="{44036CB8-0E68-40FE-84E9-1B5EF45BE18D}" presName="node" presStyleLbl="node1" presStyleIdx="4" presStyleCnt="5">
        <dgm:presLayoutVars>
          <dgm:bulletEnabled val="1"/>
        </dgm:presLayoutVars>
      </dgm:prSet>
      <dgm:spPr/>
    </dgm:pt>
  </dgm:ptLst>
  <dgm:cxnLst>
    <dgm:cxn modelId="{7411BA1A-6A1B-4DEA-931F-04EC2312BDDB}" type="presOf" srcId="{C3C559CE-3B2E-49FD-B8DD-F583D89C3FBE}" destId="{074B5995-B704-468A-9692-30BE8CAF1D69}" srcOrd="0" destOrd="0" presId="urn:microsoft.com/office/officeart/2005/8/layout/default"/>
    <dgm:cxn modelId="{CEAFAC2F-95E2-4478-B4FA-C0593BFCF925}" srcId="{65DB4C14-E6D1-4057-90CA-7D9C62CFAD1A}" destId="{7678A74E-AAB9-4BD1-B4FF-A3A3DA5A64F6}" srcOrd="2" destOrd="0" parTransId="{81F8FEEE-C5DB-4212-BCE3-D2443A34833F}" sibTransId="{C3BDB6A9-0961-4822-8E34-4E727CB0A084}"/>
    <dgm:cxn modelId="{8D442E47-833F-4F0A-9B4E-A7B862CA5EB1}" type="presOf" srcId="{44036CB8-0E68-40FE-84E9-1B5EF45BE18D}" destId="{BBE824F8-8702-4126-8783-0F1290BEEA31}" srcOrd="0" destOrd="0" presId="urn:microsoft.com/office/officeart/2005/8/layout/default"/>
    <dgm:cxn modelId="{6045C578-3617-49F6-866F-6D2041DDCF01}" type="presOf" srcId="{B7B52235-0D60-44C9-B1A1-A8D80ADBF8A2}" destId="{CAFB6910-1D5A-4325-A316-2C1F24FC7364}" srcOrd="0" destOrd="0" presId="urn:microsoft.com/office/officeart/2005/8/layout/default"/>
    <dgm:cxn modelId="{BD108599-AAEA-4BCD-9BEC-950A25F0DFDF}" srcId="{65DB4C14-E6D1-4057-90CA-7D9C62CFAD1A}" destId="{44036CB8-0E68-40FE-84E9-1B5EF45BE18D}" srcOrd="4" destOrd="0" parTransId="{D339A07F-36F2-49DA-94AB-BDD3A869E421}" sibTransId="{5222F42A-9315-4B2C-8D65-B65BAD505F70}"/>
    <dgm:cxn modelId="{A4B68CB1-688E-4C65-A1E8-2AD695B6910B}" type="presOf" srcId="{B05036E0-6626-4405-B2FB-EB010B37E0FD}" destId="{3FA22D9D-28BE-4456-A3C6-09FF79584517}" srcOrd="0" destOrd="0" presId="urn:microsoft.com/office/officeart/2005/8/layout/default"/>
    <dgm:cxn modelId="{6F4408BA-06DB-4930-86FC-954E55D8884F}" type="presOf" srcId="{7678A74E-AAB9-4BD1-B4FF-A3A3DA5A64F6}" destId="{D3BBD604-A3C2-4EEE-9EA3-AEB09BB1A452}" srcOrd="0" destOrd="0" presId="urn:microsoft.com/office/officeart/2005/8/layout/default"/>
    <dgm:cxn modelId="{978819BA-4A2F-4EAF-888C-C2D552444466}" srcId="{65DB4C14-E6D1-4057-90CA-7D9C62CFAD1A}" destId="{B05036E0-6626-4405-B2FB-EB010B37E0FD}" srcOrd="1" destOrd="0" parTransId="{B7B195B4-6368-49E8-887B-F46A34C78CC5}" sibTransId="{AD3C53AC-B70B-4372-8465-CBF0E939FF12}"/>
    <dgm:cxn modelId="{C692B9C0-F620-4081-A216-54656C3B1420}" srcId="{65DB4C14-E6D1-4057-90CA-7D9C62CFAD1A}" destId="{B7B52235-0D60-44C9-B1A1-A8D80ADBF8A2}" srcOrd="3" destOrd="0" parTransId="{6776392B-0B73-4EF5-8DCB-38962D7FD6C5}" sibTransId="{09D81FFD-4BE1-49C7-A3D7-55B108E195B6}"/>
    <dgm:cxn modelId="{12A62CE7-CEE0-43D1-8796-F6DA046759AD}" srcId="{65DB4C14-E6D1-4057-90CA-7D9C62CFAD1A}" destId="{C3C559CE-3B2E-49FD-B8DD-F583D89C3FBE}" srcOrd="0" destOrd="0" parTransId="{D9230459-4E9C-4D61-994D-F880E076E727}" sibTransId="{05DAED3B-E61A-45ED-99DA-2E1B14A6A2E1}"/>
    <dgm:cxn modelId="{16098EE9-DC3E-4EC9-88A4-A07CCA31A5CF}" type="presOf" srcId="{65DB4C14-E6D1-4057-90CA-7D9C62CFAD1A}" destId="{9B9800DB-82F1-4FB1-B313-FD5F7A8FE4D8}" srcOrd="0" destOrd="0" presId="urn:microsoft.com/office/officeart/2005/8/layout/default"/>
    <dgm:cxn modelId="{F46CC29B-15F6-48B9-B20D-B092CA7D4E6F}" type="presParOf" srcId="{9B9800DB-82F1-4FB1-B313-FD5F7A8FE4D8}" destId="{074B5995-B704-468A-9692-30BE8CAF1D69}" srcOrd="0" destOrd="0" presId="urn:microsoft.com/office/officeart/2005/8/layout/default"/>
    <dgm:cxn modelId="{B11AF932-C69C-4D54-99EA-A6285FB85517}" type="presParOf" srcId="{9B9800DB-82F1-4FB1-B313-FD5F7A8FE4D8}" destId="{55EABC75-DABC-4F07-B456-1F3337553A89}" srcOrd="1" destOrd="0" presId="urn:microsoft.com/office/officeart/2005/8/layout/default"/>
    <dgm:cxn modelId="{284A318E-1C7C-472F-8E7F-C18D1C4DC0BC}" type="presParOf" srcId="{9B9800DB-82F1-4FB1-B313-FD5F7A8FE4D8}" destId="{3FA22D9D-28BE-4456-A3C6-09FF79584517}" srcOrd="2" destOrd="0" presId="urn:microsoft.com/office/officeart/2005/8/layout/default"/>
    <dgm:cxn modelId="{B12F64C7-1FBF-46C1-B22D-C61E25EC251F}" type="presParOf" srcId="{9B9800DB-82F1-4FB1-B313-FD5F7A8FE4D8}" destId="{B4494591-434E-4605-96FF-65EE47278E3C}" srcOrd="3" destOrd="0" presId="urn:microsoft.com/office/officeart/2005/8/layout/default"/>
    <dgm:cxn modelId="{94D0B619-BA35-41E4-95A9-CF1B12C2B079}" type="presParOf" srcId="{9B9800DB-82F1-4FB1-B313-FD5F7A8FE4D8}" destId="{D3BBD604-A3C2-4EEE-9EA3-AEB09BB1A452}" srcOrd="4" destOrd="0" presId="urn:microsoft.com/office/officeart/2005/8/layout/default"/>
    <dgm:cxn modelId="{DCB874E1-CBD0-40BF-9338-7B1A6AFF3981}" type="presParOf" srcId="{9B9800DB-82F1-4FB1-B313-FD5F7A8FE4D8}" destId="{925968F8-325B-47B5-A907-17A4BEF5E53F}" srcOrd="5" destOrd="0" presId="urn:microsoft.com/office/officeart/2005/8/layout/default"/>
    <dgm:cxn modelId="{907D3680-E08A-46F0-9FA0-3C39341A925A}" type="presParOf" srcId="{9B9800DB-82F1-4FB1-B313-FD5F7A8FE4D8}" destId="{CAFB6910-1D5A-4325-A316-2C1F24FC7364}" srcOrd="6" destOrd="0" presId="urn:microsoft.com/office/officeart/2005/8/layout/default"/>
    <dgm:cxn modelId="{6097EF20-DDDA-4E58-9D57-08160BCFBF75}" type="presParOf" srcId="{9B9800DB-82F1-4FB1-B313-FD5F7A8FE4D8}" destId="{D8A97E81-A6C3-4B96-ABAC-E2CA77FD76B7}" srcOrd="7" destOrd="0" presId="urn:microsoft.com/office/officeart/2005/8/layout/default"/>
    <dgm:cxn modelId="{1E2BADEA-0E78-4A22-9565-98F69BBFCBEE}" type="presParOf" srcId="{9B9800DB-82F1-4FB1-B313-FD5F7A8FE4D8}" destId="{BBE824F8-8702-4126-8783-0F1290BEEA31}"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6662C7-6715-49CF-96C4-FC5951541AD5}"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D542A857-2392-4E0F-B290-81426BD07645}">
      <dgm:prSet custT="1"/>
      <dgm:spPr/>
      <dgm:t>
        <a:bodyPr/>
        <a:lstStyle/>
        <a:p>
          <a:r>
            <a:rPr lang="en-US" sz="2000" dirty="0">
              <a:latin typeface="+mj-lt"/>
            </a:rPr>
            <a:t>Service Tiers</a:t>
          </a:r>
        </a:p>
      </dgm:t>
    </dgm:pt>
    <dgm:pt modelId="{4BCBEF23-F079-4ABB-9474-B6CCC47417FA}" type="parTrans" cxnId="{FC406914-31A2-4C6C-84C9-131676214455}">
      <dgm:prSet/>
      <dgm:spPr/>
      <dgm:t>
        <a:bodyPr/>
        <a:lstStyle/>
        <a:p>
          <a:endParaRPr lang="en-US"/>
        </a:p>
      </dgm:t>
    </dgm:pt>
    <dgm:pt modelId="{D49089B6-C6CA-4F70-BB07-82B9FF0F554C}" type="sibTrans" cxnId="{FC406914-31A2-4C6C-84C9-131676214455}">
      <dgm:prSet/>
      <dgm:spPr/>
      <dgm:t>
        <a:bodyPr/>
        <a:lstStyle/>
        <a:p>
          <a:endParaRPr lang="en-US"/>
        </a:p>
      </dgm:t>
    </dgm:pt>
    <dgm:pt modelId="{E31CD9D0-ABCC-466D-8B58-956DC680DDC1}">
      <dgm:prSet custT="1"/>
      <dgm:spPr/>
      <dgm:t>
        <a:bodyPr/>
        <a:lstStyle/>
        <a:p>
          <a:r>
            <a:rPr lang="en-US" sz="2000" dirty="0">
              <a:latin typeface="+mj-lt"/>
            </a:rPr>
            <a:t>No access to OS (do you need it?)</a:t>
          </a:r>
        </a:p>
      </dgm:t>
    </dgm:pt>
    <dgm:pt modelId="{198D8643-4AE6-467B-B63C-D425BB665440}" type="parTrans" cxnId="{3E276191-B11C-49E9-B071-08326B34D99D}">
      <dgm:prSet/>
      <dgm:spPr/>
      <dgm:t>
        <a:bodyPr/>
        <a:lstStyle/>
        <a:p>
          <a:endParaRPr lang="en-US"/>
        </a:p>
      </dgm:t>
    </dgm:pt>
    <dgm:pt modelId="{EC060ACF-4B96-445B-889D-3B10DF1072B1}" type="sibTrans" cxnId="{3E276191-B11C-49E9-B071-08326B34D99D}">
      <dgm:prSet/>
      <dgm:spPr/>
      <dgm:t>
        <a:bodyPr/>
        <a:lstStyle/>
        <a:p>
          <a:endParaRPr lang="en-US"/>
        </a:p>
      </dgm:t>
    </dgm:pt>
    <dgm:pt modelId="{FD2B34C0-3205-4CCD-ADBF-DF6363AD9F90}">
      <dgm:prSet custT="1"/>
      <dgm:spPr/>
      <dgm:t>
        <a:bodyPr/>
        <a:lstStyle/>
        <a:p>
          <a:r>
            <a:rPr lang="en-US" sz="2000" dirty="0">
              <a:latin typeface="+mj-lt"/>
            </a:rPr>
            <a:t>Evergreen (aka Versionless)</a:t>
          </a:r>
        </a:p>
      </dgm:t>
    </dgm:pt>
    <dgm:pt modelId="{B6C8494B-E13A-4913-8F7B-4F60446A44B8}" type="parTrans" cxnId="{54B762A4-D3A9-4AAE-AF17-3F0B16CC261E}">
      <dgm:prSet/>
      <dgm:spPr/>
      <dgm:t>
        <a:bodyPr/>
        <a:lstStyle/>
        <a:p>
          <a:endParaRPr lang="en-US"/>
        </a:p>
      </dgm:t>
    </dgm:pt>
    <dgm:pt modelId="{BBF1D071-9C9F-46B9-94CD-DE4EBBB3AD6F}" type="sibTrans" cxnId="{54B762A4-D3A9-4AAE-AF17-3F0B16CC261E}">
      <dgm:prSet/>
      <dgm:spPr/>
      <dgm:t>
        <a:bodyPr/>
        <a:lstStyle/>
        <a:p>
          <a:endParaRPr lang="en-US"/>
        </a:p>
      </dgm:t>
    </dgm:pt>
    <dgm:pt modelId="{16D77AFA-9807-40FE-A6CC-861BBD8583E0}">
      <dgm:prSet custT="1"/>
      <dgm:spPr/>
      <dgm:t>
        <a:bodyPr/>
        <a:lstStyle/>
        <a:p>
          <a:r>
            <a:rPr lang="en-US" sz="2000" dirty="0">
              <a:latin typeface="+mj-lt"/>
            </a:rPr>
            <a:t>Microsoft patches</a:t>
          </a:r>
        </a:p>
      </dgm:t>
    </dgm:pt>
    <dgm:pt modelId="{0648808A-CC50-4632-9A65-6D1EFDEC9975}" type="parTrans" cxnId="{AA071775-690D-43C5-92AC-A8D48AF2522D}">
      <dgm:prSet/>
      <dgm:spPr/>
      <dgm:t>
        <a:bodyPr/>
        <a:lstStyle/>
        <a:p>
          <a:endParaRPr lang="en-US"/>
        </a:p>
      </dgm:t>
    </dgm:pt>
    <dgm:pt modelId="{31780421-3C0E-4692-ACF1-6B29A3151959}" type="sibTrans" cxnId="{AA071775-690D-43C5-92AC-A8D48AF2522D}">
      <dgm:prSet/>
      <dgm:spPr/>
      <dgm:t>
        <a:bodyPr/>
        <a:lstStyle/>
        <a:p>
          <a:endParaRPr lang="en-US"/>
        </a:p>
      </dgm:t>
    </dgm:pt>
    <dgm:pt modelId="{37C343B4-077E-4FA4-A39F-7B8310BCC2ED}">
      <dgm:prSet custT="1"/>
      <dgm:spPr/>
      <dgm:t>
        <a:bodyPr/>
        <a:lstStyle/>
        <a:p>
          <a:r>
            <a:rPr lang="en-US" sz="2000" dirty="0">
              <a:latin typeface="+mj-lt"/>
            </a:rPr>
            <a:t>SQL SLA</a:t>
          </a:r>
        </a:p>
      </dgm:t>
    </dgm:pt>
    <dgm:pt modelId="{0B2FBFDB-2237-4405-9242-76CE201D5A9E}" type="parTrans" cxnId="{C8F82898-7F65-4124-A50B-F971B7EEC23E}">
      <dgm:prSet/>
      <dgm:spPr/>
      <dgm:t>
        <a:bodyPr/>
        <a:lstStyle/>
        <a:p>
          <a:endParaRPr lang="en-US"/>
        </a:p>
      </dgm:t>
    </dgm:pt>
    <dgm:pt modelId="{1B370CE7-E05B-4109-98A3-F239DF983F99}" type="sibTrans" cxnId="{C8F82898-7F65-4124-A50B-F971B7EEC23E}">
      <dgm:prSet/>
      <dgm:spPr/>
      <dgm:t>
        <a:bodyPr/>
        <a:lstStyle/>
        <a:p>
          <a:endParaRPr lang="en-US"/>
        </a:p>
      </dgm:t>
    </dgm:pt>
    <dgm:pt modelId="{21717845-3E69-4C21-BC6A-14B7DFD2420E}">
      <dgm:prSet custT="1"/>
      <dgm:spPr/>
      <dgm:t>
        <a:bodyPr/>
        <a:lstStyle/>
        <a:p>
          <a:r>
            <a:rPr lang="en-US" sz="2000" dirty="0">
              <a:latin typeface="+mj-lt"/>
            </a:rPr>
            <a:t>Lower TCO</a:t>
          </a:r>
        </a:p>
      </dgm:t>
    </dgm:pt>
    <dgm:pt modelId="{F8E1470A-C090-497A-BC80-DD892FBA729A}" type="parTrans" cxnId="{DBC5083D-C020-4B5E-B03A-3F13169BD287}">
      <dgm:prSet/>
      <dgm:spPr/>
      <dgm:t>
        <a:bodyPr/>
        <a:lstStyle/>
        <a:p>
          <a:endParaRPr lang="en-US"/>
        </a:p>
      </dgm:t>
    </dgm:pt>
    <dgm:pt modelId="{47CD44C0-72C8-427F-8E9E-9E8E524175EC}" type="sibTrans" cxnId="{DBC5083D-C020-4B5E-B03A-3F13169BD287}">
      <dgm:prSet/>
      <dgm:spPr/>
      <dgm:t>
        <a:bodyPr/>
        <a:lstStyle/>
        <a:p>
          <a:endParaRPr lang="en-US"/>
        </a:p>
      </dgm:t>
    </dgm:pt>
    <dgm:pt modelId="{129B0354-FCA9-45F3-AA63-CDF9E78B06C9}">
      <dgm:prSet custT="1"/>
      <dgm:spPr/>
      <dgm:t>
        <a:bodyPr/>
        <a:lstStyle/>
        <a:p>
          <a:r>
            <a:rPr lang="en-US" sz="2000" dirty="0">
              <a:latin typeface="+mj-lt"/>
            </a:rPr>
            <a:t>Power BI, ADF, Azure SSAS</a:t>
          </a:r>
        </a:p>
      </dgm:t>
    </dgm:pt>
    <dgm:pt modelId="{2DDCCF3E-3442-46E7-9485-97F8D16937F5}" type="parTrans" cxnId="{1B484B5D-D282-4CE1-8BE5-35F99C73D105}">
      <dgm:prSet/>
      <dgm:spPr/>
      <dgm:t>
        <a:bodyPr/>
        <a:lstStyle/>
        <a:p>
          <a:endParaRPr lang="en-US"/>
        </a:p>
      </dgm:t>
    </dgm:pt>
    <dgm:pt modelId="{D35AC465-FC3F-41B2-935D-D81DD0D458CF}" type="sibTrans" cxnId="{1B484B5D-D282-4CE1-8BE5-35F99C73D105}">
      <dgm:prSet/>
      <dgm:spPr/>
      <dgm:t>
        <a:bodyPr/>
        <a:lstStyle/>
        <a:p>
          <a:endParaRPr lang="en-US"/>
        </a:p>
      </dgm:t>
    </dgm:pt>
    <dgm:pt modelId="{9BE5FCCC-7977-40F7-B917-2223483D5968}" type="pres">
      <dgm:prSet presAssocID="{E46662C7-6715-49CF-96C4-FC5951541AD5}" presName="linear" presStyleCnt="0">
        <dgm:presLayoutVars>
          <dgm:animLvl val="lvl"/>
          <dgm:resizeHandles val="exact"/>
        </dgm:presLayoutVars>
      </dgm:prSet>
      <dgm:spPr/>
    </dgm:pt>
    <dgm:pt modelId="{D7F40CD2-BC4D-4BD0-9521-682E2C1F185F}" type="pres">
      <dgm:prSet presAssocID="{D542A857-2392-4E0F-B290-81426BD07645}" presName="parentText" presStyleLbl="node1" presStyleIdx="0" presStyleCnt="7">
        <dgm:presLayoutVars>
          <dgm:chMax val="0"/>
          <dgm:bulletEnabled val="1"/>
        </dgm:presLayoutVars>
      </dgm:prSet>
      <dgm:spPr/>
    </dgm:pt>
    <dgm:pt modelId="{A01BF1BA-B0F6-458B-9945-9798B46307D5}" type="pres">
      <dgm:prSet presAssocID="{D49089B6-C6CA-4F70-BB07-82B9FF0F554C}" presName="spacer" presStyleCnt="0"/>
      <dgm:spPr/>
    </dgm:pt>
    <dgm:pt modelId="{3A38411C-4036-40D7-A25E-3539C17F82AA}" type="pres">
      <dgm:prSet presAssocID="{E31CD9D0-ABCC-466D-8B58-956DC680DDC1}" presName="parentText" presStyleLbl="node1" presStyleIdx="1" presStyleCnt="7">
        <dgm:presLayoutVars>
          <dgm:chMax val="0"/>
          <dgm:bulletEnabled val="1"/>
        </dgm:presLayoutVars>
      </dgm:prSet>
      <dgm:spPr/>
    </dgm:pt>
    <dgm:pt modelId="{BBE575D6-CAC9-40D9-80F1-E80990D4BB6E}" type="pres">
      <dgm:prSet presAssocID="{EC060ACF-4B96-445B-889D-3B10DF1072B1}" presName="spacer" presStyleCnt="0"/>
      <dgm:spPr/>
    </dgm:pt>
    <dgm:pt modelId="{C5558F1C-32A4-4E22-BC50-CEB1D906B3D1}" type="pres">
      <dgm:prSet presAssocID="{FD2B34C0-3205-4CCD-ADBF-DF6363AD9F90}" presName="parentText" presStyleLbl="node1" presStyleIdx="2" presStyleCnt="7">
        <dgm:presLayoutVars>
          <dgm:chMax val="0"/>
          <dgm:bulletEnabled val="1"/>
        </dgm:presLayoutVars>
      </dgm:prSet>
      <dgm:spPr/>
    </dgm:pt>
    <dgm:pt modelId="{226742AE-4550-4473-B2D9-0E5203B574BE}" type="pres">
      <dgm:prSet presAssocID="{BBF1D071-9C9F-46B9-94CD-DE4EBBB3AD6F}" presName="spacer" presStyleCnt="0"/>
      <dgm:spPr/>
    </dgm:pt>
    <dgm:pt modelId="{CC489E41-4CF2-4299-899F-A6E6BD770790}" type="pres">
      <dgm:prSet presAssocID="{16D77AFA-9807-40FE-A6CC-861BBD8583E0}" presName="parentText" presStyleLbl="node1" presStyleIdx="3" presStyleCnt="7">
        <dgm:presLayoutVars>
          <dgm:chMax val="0"/>
          <dgm:bulletEnabled val="1"/>
        </dgm:presLayoutVars>
      </dgm:prSet>
      <dgm:spPr/>
    </dgm:pt>
    <dgm:pt modelId="{C48E95E9-04F0-457E-9BA6-99DF93382D43}" type="pres">
      <dgm:prSet presAssocID="{31780421-3C0E-4692-ACF1-6B29A3151959}" presName="spacer" presStyleCnt="0"/>
      <dgm:spPr/>
    </dgm:pt>
    <dgm:pt modelId="{87296A7D-5A56-460F-9940-A9E849CD3F20}" type="pres">
      <dgm:prSet presAssocID="{37C343B4-077E-4FA4-A39F-7B8310BCC2ED}" presName="parentText" presStyleLbl="node1" presStyleIdx="4" presStyleCnt="7">
        <dgm:presLayoutVars>
          <dgm:chMax val="0"/>
          <dgm:bulletEnabled val="1"/>
        </dgm:presLayoutVars>
      </dgm:prSet>
      <dgm:spPr/>
    </dgm:pt>
    <dgm:pt modelId="{378AAE08-6F9F-4FCF-98DA-49F605D43DDD}" type="pres">
      <dgm:prSet presAssocID="{1B370CE7-E05B-4109-98A3-F239DF983F99}" presName="spacer" presStyleCnt="0"/>
      <dgm:spPr/>
    </dgm:pt>
    <dgm:pt modelId="{3CA0E866-BE7C-4CDD-A8FF-8AFD7B55B3FF}" type="pres">
      <dgm:prSet presAssocID="{21717845-3E69-4C21-BC6A-14B7DFD2420E}" presName="parentText" presStyleLbl="node1" presStyleIdx="5" presStyleCnt="7">
        <dgm:presLayoutVars>
          <dgm:chMax val="0"/>
          <dgm:bulletEnabled val="1"/>
        </dgm:presLayoutVars>
      </dgm:prSet>
      <dgm:spPr/>
    </dgm:pt>
    <dgm:pt modelId="{B6938418-8981-4D74-A210-2C7545FFC78C}" type="pres">
      <dgm:prSet presAssocID="{47CD44C0-72C8-427F-8E9E-9E8E524175EC}" presName="spacer" presStyleCnt="0"/>
      <dgm:spPr/>
    </dgm:pt>
    <dgm:pt modelId="{9ECA519F-C44E-4479-BF9F-8FC07614BE79}" type="pres">
      <dgm:prSet presAssocID="{129B0354-FCA9-45F3-AA63-CDF9E78B06C9}" presName="parentText" presStyleLbl="node1" presStyleIdx="6" presStyleCnt="7">
        <dgm:presLayoutVars>
          <dgm:chMax val="0"/>
          <dgm:bulletEnabled val="1"/>
        </dgm:presLayoutVars>
      </dgm:prSet>
      <dgm:spPr/>
    </dgm:pt>
  </dgm:ptLst>
  <dgm:cxnLst>
    <dgm:cxn modelId="{FC406914-31A2-4C6C-84C9-131676214455}" srcId="{E46662C7-6715-49CF-96C4-FC5951541AD5}" destId="{D542A857-2392-4E0F-B290-81426BD07645}" srcOrd="0" destOrd="0" parTransId="{4BCBEF23-F079-4ABB-9474-B6CCC47417FA}" sibTransId="{D49089B6-C6CA-4F70-BB07-82B9FF0F554C}"/>
    <dgm:cxn modelId="{8EEA7838-5C5F-4525-B49C-BFD51C0FE7D3}" type="presOf" srcId="{37C343B4-077E-4FA4-A39F-7B8310BCC2ED}" destId="{87296A7D-5A56-460F-9940-A9E849CD3F20}" srcOrd="0" destOrd="0" presId="urn:microsoft.com/office/officeart/2005/8/layout/vList2"/>
    <dgm:cxn modelId="{DBC5083D-C020-4B5E-B03A-3F13169BD287}" srcId="{E46662C7-6715-49CF-96C4-FC5951541AD5}" destId="{21717845-3E69-4C21-BC6A-14B7DFD2420E}" srcOrd="5" destOrd="0" parTransId="{F8E1470A-C090-497A-BC80-DD892FBA729A}" sibTransId="{47CD44C0-72C8-427F-8E9E-9E8E524175EC}"/>
    <dgm:cxn modelId="{1B484B5D-D282-4CE1-8BE5-35F99C73D105}" srcId="{E46662C7-6715-49CF-96C4-FC5951541AD5}" destId="{129B0354-FCA9-45F3-AA63-CDF9E78B06C9}" srcOrd="6" destOrd="0" parTransId="{2DDCCF3E-3442-46E7-9485-97F8D16937F5}" sibTransId="{D35AC465-FC3F-41B2-935D-D81DD0D458CF}"/>
    <dgm:cxn modelId="{2D2FC044-8126-473F-8CCD-F4534D238147}" type="presOf" srcId="{16D77AFA-9807-40FE-A6CC-861BBD8583E0}" destId="{CC489E41-4CF2-4299-899F-A6E6BD770790}" srcOrd="0" destOrd="0" presId="urn:microsoft.com/office/officeart/2005/8/layout/vList2"/>
    <dgm:cxn modelId="{35F4F847-BEC4-4992-A9F2-7FF3F3EDC0E3}" type="presOf" srcId="{FD2B34C0-3205-4CCD-ADBF-DF6363AD9F90}" destId="{C5558F1C-32A4-4E22-BC50-CEB1D906B3D1}" srcOrd="0" destOrd="0" presId="urn:microsoft.com/office/officeart/2005/8/layout/vList2"/>
    <dgm:cxn modelId="{C6E6BA74-11E1-4755-804B-C671CE492CBC}" type="presOf" srcId="{D542A857-2392-4E0F-B290-81426BD07645}" destId="{D7F40CD2-BC4D-4BD0-9521-682E2C1F185F}" srcOrd="0" destOrd="0" presId="urn:microsoft.com/office/officeart/2005/8/layout/vList2"/>
    <dgm:cxn modelId="{AA071775-690D-43C5-92AC-A8D48AF2522D}" srcId="{E46662C7-6715-49CF-96C4-FC5951541AD5}" destId="{16D77AFA-9807-40FE-A6CC-861BBD8583E0}" srcOrd="3" destOrd="0" parTransId="{0648808A-CC50-4632-9A65-6D1EFDEC9975}" sibTransId="{31780421-3C0E-4692-ACF1-6B29A3151959}"/>
    <dgm:cxn modelId="{CE1E1177-E6DF-4CFF-9F6E-19AEBC9E5AB1}" type="presOf" srcId="{E31CD9D0-ABCC-466D-8B58-956DC680DDC1}" destId="{3A38411C-4036-40D7-A25E-3539C17F82AA}" srcOrd="0" destOrd="0" presId="urn:microsoft.com/office/officeart/2005/8/layout/vList2"/>
    <dgm:cxn modelId="{3E276191-B11C-49E9-B071-08326B34D99D}" srcId="{E46662C7-6715-49CF-96C4-FC5951541AD5}" destId="{E31CD9D0-ABCC-466D-8B58-956DC680DDC1}" srcOrd="1" destOrd="0" parTransId="{198D8643-4AE6-467B-B63C-D425BB665440}" sibTransId="{EC060ACF-4B96-445B-889D-3B10DF1072B1}"/>
    <dgm:cxn modelId="{C8F82898-7F65-4124-A50B-F971B7EEC23E}" srcId="{E46662C7-6715-49CF-96C4-FC5951541AD5}" destId="{37C343B4-077E-4FA4-A39F-7B8310BCC2ED}" srcOrd="4" destOrd="0" parTransId="{0B2FBFDB-2237-4405-9242-76CE201D5A9E}" sibTransId="{1B370CE7-E05B-4109-98A3-F239DF983F99}"/>
    <dgm:cxn modelId="{929012A3-F2AF-4408-A77D-C96158348CFC}" type="presOf" srcId="{129B0354-FCA9-45F3-AA63-CDF9E78B06C9}" destId="{9ECA519F-C44E-4479-BF9F-8FC07614BE79}" srcOrd="0" destOrd="0" presId="urn:microsoft.com/office/officeart/2005/8/layout/vList2"/>
    <dgm:cxn modelId="{C4A73FA3-0F49-413F-9822-9E2F99FDB0DF}" type="presOf" srcId="{E46662C7-6715-49CF-96C4-FC5951541AD5}" destId="{9BE5FCCC-7977-40F7-B917-2223483D5968}" srcOrd="0" destOrd="0" presId="urn:microsoft.com/office/officeart/2005/8/layout/vList2"/>
    <dgm:cxn modelId="{54B762A4-D3A9-4AAE-AF17-3F0B16CC261E}" srcId="{E46662C7-6715-49CF-96C4-FC5951541AD5}" destId="{FD2B34C0-3205-4CCD-ADBF-DF6363AD9F90}" srcOrd="2" destOrd="0" parTransId="{B6C8494B-E13A-4913-8F7B-4F60446A44B8}" sibTransId="{BBF1D071-9C9F-46B9-94CD-DE4EBBB3AD6F}"/>
    <dgm:cxn modelId="{1EE663DD-DD51-462D-BE4E-881970D0CCAF}" type="presOf" srcId="{21717845-3E69-4C21-BC6A-14B7DFD2420E}" destId="{3CA0E866-BE7C-4CDD-A8FF-8AFD7B55B3FF}" srcOrd="0" destOrd="0" presId="urn:microsoft.com/office/officeart/2005/8/layout/vList2"/>
    <dgm:cxn modelId="{F501719C-1A49-47EA-AD3A-E87DC5CBC61D}" type="presParOf" srcId="{9BE5FCCC-7977-40F7-B917-2223483D5968}" destId="{D7F40CD2-BC4D-4BD0-9521-682E2C1F185F}" srcOrd="0" destOrd="0" presId="urn:microsoft.com/office/officeart/2005/8/layout/vList2"/>
    <dgm:cxn modelId="{9A805DA5-003E-4704-8C35-9544A4E1F552}" type="presParOf" srcId="{9BE5FCCC-7977-40F7-B917-2223483D5968}" destId="{A01BF1BA-B0F6-458B-9945-9798B46307D5}" srcOrd="1" destOrd="0" presId="urn:microsoft.com/office/officeart/2005/8/layout/vList2"/>
    <dgm:cxn modelId="{9A9DEE5D-30AB-4E4D-9537-B5AFBA301C31}" type="presParOf" srcId="{9BE5FCCC-7977-40F7-B917-2223483D5968}" destId="{3A38411C-4036-40D7-A25E-3539C17F82AA}" srcOrd="2" destOrd="0" presId="urn:microsoft.com/office/officeart/2005/8/layout/vList2"/>
    <dgm:cxn modelId="{3D3830E0-BBE1-40DC-83DB-DBA44626994F}" type="presParOf" srcId="{9BE5FCCC-7977-40F7-B917-2223483D5968}" destId="{BBE575D6-CAC9-40D9-80F1-E80990D4BB6E}" srcOrd="3" destOrd="0" presId="urn:microsoft.com/office/officeart/2005/8/layout/vList2"/>
    <dgm:cxn modelId="{3ACD82A8-18B2-4683-9945-C659C9ED2436}" type="presParOf" srcId="{9BE5FCCC-7977-40F7-B917-2223483D5968}" destId="{C5558F1C-32A4-4E22-BC50-CEB1D906B3D1}" srcOrd="4" destOrd="0" presId="urn:microsoft.com/office/officeart/2005/8/layout/vList2"/>
    <dgm:cxn modelId="{9F7832D5-1193-493A-BD1C-2309436999A6}" type="presParOf" srcId="{9BE5FCCC-7977-40F7-B917-2223483D5968}" destId="{226742AE-4550-4473-B2D9-0E5203B574BE}" srcOrd="5" destOrd="0" presId="urn:microsoft.com/office/officeart/2005/8/layout/vList2"/>
    <dgm:cxn modelId="{805231F0-AD35-4548-999F-60139BF1A9F1}" type="presParOf" srcId="{9BE5FCCC-7977-40F7-B917-2223483D5968}" destId="{CC489E41-4CF2-4299-899F-A6E6BD770790}" srcOrd="6" destOrd="0" presId="urn:microsoft.com/office/officeart/2005/8/layout/vList2"/>
    <dgm:cxn modelId="{1F7685DD-AB5E-409A-9747-1B4407CDD090}" type="presParOf" srcId="{9BE5FCCC-7977-40F7-B917-2223483D5968}" destId="{C48E95E9-04F0-457E-9BA6-99DF93382D43}" srcOrd="7" destOrd="0" presId="urn:microsoft.com/office/officeart/2005/8/layout/vList2"/>
    <dgm:cxn modelId="{E9235BC8-270D-4A69-B833-C20FB5E2B8BB}" type="presParOf" srcId="{9BE5FCCC-7977-40F7-B917-2223483D5968}" destId="{87296A7D-5A56-460F-9940-A9E849CD3F20}" srcOrd="8" destOrd="0" presId="urn:microsoft.com/office/officeart/2005/8/layout/vList2"/>
    <dgm:cxn modelId="{F63D6022-BB33-47B3-8E7C-9820F89DC578}" type="presParOf" srcId="{9BE5FCCC-7977-40F7-B917-2223483D5968}" destId="{378AAE08-6F9F-4FCF-98DA-49F605D43DDD}" srcOrd="9" destOrd="0" presId="urn:microsoft.com/office/officeart/2005/8/layout/vList2"/>
    <dgm:cxn modelId="{5CB73BF8-CCD9-4AED-8B0E-D55D0A075EFF}" type="presParOf" srcId="{9BE5FCCC-7977-40F7-B917-2223483D5968}" destId="{3CA0E866-BE7C-4CDD-A8FF-8AFD7B55B3FF}" srcOrd="10" destOrd="0" presId="urn:microsoft.com/office/officeart/2005/8/layout/vList2"/>
    <dgm:cxn modelId="{3F799FA3-5B89-4DA1-9AC7-4920FA1F77B9}" type="presParOf" srcId="{9BE5FCCC-7977-40F7-B917-2223483D5968}" destId="{B6938418-8981-4D74-A210-2C7545FFC78C}" srcOrd="11" destOrd="0" presId="urn:microsoft.com/office/officeart/2005/8/layout/vList2"/>
    <dgm:cxn modelId="{EFB63A32-923B-41A0-A413-374F266C5E2F}" type="presParOf" srcId="{9BE5FCCC-7977-40F7-B917-2223483D5968}" destId="{9ECA519F-C44E-4479-BF9F-8FC07614BE79}" srcOrd="12"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8FC471-B534-4710-9B2E-905D8067DA7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6F51A9C-EA9E-46C0-BC5B-5370C3B9C0A1}">
      <dgm:prSet/>
      <dgm:spPr/>
      <dgm:t>
        <a:bodyPr/>
        <a:lstStyle/>
        <a:p>
          <a:r>
            <a:rPr lang="en-US" dirty="0"/>
            <a:t>Storage</a:t>
          </a:r>
        </a:p>
      </dgm:t>
    </dgm:pt>
    <dgm:pt modelId="{61CD6B7D-6764-4B82-929F-AFD073ABBF23}" type="parTrans" cxnId="{1E8BA41A-DC92-490F-AA15-02465D67008A}">
      <dgm:prSet/>
      <dgm:spPr/>
      <dgm:t>
        <a:bodyPr/>
        <a:lstStyle/>
        <a:p>
          <a:endParaRPr lang="en-US"/>
        </a:p>
      </dgm:t>
    </dgm:pt>
    <dgm:pt modelId="{95D6DB55-F52E-4748-9FD1-0AE06FDE9F39}" type="sibTrans" cxnId="{1E8BA41A-DC92-490F-AA15-02465D67008A}">
      <dgm:prSet/>
      <dgm:spPr/>
      <dgm:t>
        <a:bodyPr/>
        <a:lstStyle/>
        <a:p>
          <a:endParaRPr lang="en-US"/>
        </a:p>
      </dgm:t>
    </dgm:pt>
    <dgm:pt modelId="{2EF06C80-8112-4609-9121-B9F9206A202B}">
      <dgm:prSet/>
      <dgm:spPr/>
      <dgm:t>
        <a:bodyPr/>
        <a:lstStyle/>
        <a:p>
          <a:r>
            <a:rPr lang="en-US" dirty="0"/>
            <a:t>SQL Server instance configuration</a:t>
          </a:r>
        </a:p>
      </dgm:t>
    </dgm:pt>
    <dgm:pt modelId="{015599F4-0B39-4E78-9A75-7A0D44C6F330}" type="parTrans" cxnId="{F007D551-D6A1-46ED-9581-2AC5FE1E81A6}">
      <dgm:prSet/>
      <dgm:spPr/>
      <dgm:t>
        <a:bodyPr/>
        <a:lstStyle/>
        <a:p>
          <a:endParaRPr lang="en-US"/>
        </a:p>
      </dgm:t>
    </dgm:pt>
    <dgm:pt modelId="{6BD23095-78F9-488B-9086-CDCCDAA00EA8}" type="sibTrans" cxnId="{F007D551-D6A1-46ED-9581-2AC5FE1E81A6}">
      <dgm:prSet/>
      <dgm:spPr/>
      <dgm:t>
        <a:bodyPr/>
        <a:lstStyle/>
        <a:p>
          <a:endParaRPr lang="en-US"/>
        </a:p>
      </dgm:t>
    </dgm:pt>
    <dgm:pt modelId="{135825AA-392A-4AD2-B94F-A6567B2D0604}">
      <dgm:prSet/>
      <dgm:spPr/>
      <dgm:t>
        <a:bodyPr/>
        <a:lstStyle/>
        <a:p>
          <a:r>
            <a:rPr lang="en-US" dirty="0"/>
            <a:t>SQL IaaS extension</a:t>
          </a:r>
        </a:p>
      </dgm:t>
    </dgm:pt>
    <dgm:pt modelId="{0D0A8AC9-FB7F-4C1B-B6F7-AA071013D595}" type="parTrans" cxnId="{5EF2098A-1A03-4F36-A5BD-67D86473B167}">
      <dgm:prSet/>
      <dgm:spPr/>
      <dgm:t>
        <a:bodyPr/>
        <a:lstStyle/>
        <a:p>
          <a:endParaRPr lang="en-US"/>
        </a:p>
      </dgm:t>
    </dgm:pt>
    <dgm:pt modelId="{942E2D7F-8EB4-4C61-B94D-EAD53674D2AB}" type="sibTrans" cxnId="{5EF2098A-1A03-4F36-A5BD-67D86473B167}">
      <dgm:prSet/>
      <dgm:spPr/>
      <dgm:t>
        <a:bodyPr/>
        <a:lstStyle/>
        <a:p>
          <a:endParaRPr lang="en-US"/>
        </a:p>
      </dgm:t>
    </dgm:pt>
    <dgm:pt modelId="{37294350-2F43-4A9D-828B-0D0BA52939F0}">
      <dgm:prSet/>
      <dgm:spPr/>
      <dgm:t>
        <a:bodyPr/>
        <a:lstStyle/>
        <a:p>
          <a:r>
            <a:rPr lang="en-US" dirty="0"/>
            <a:t>Choose data storage</a:t>
          </a:r>
        </a:p>
      </dgm:t>
    </dgm:pt>
    <dgm:pt modelId="{9E93C926-760E-4842-A2E7-C755F2CFFE7B}" type="parTrans" cxnId="{B3A693C3-07C6-4AD0-97AC-07C79DC4687A}">
      <dgm:prSet/>
      <dgm:spPr/>
      <dgm:t>
        <a:bodyPr/>
        <a:lstStyle/>
        <a:p>
          <a:endParaRPr lang="en-US"/>
        </a:p>
      </dgm:t>
    </dgm:pt>
    <dgm:pt modelId="{5BA05C4D-0EE9-4E69-9E56-2AC91942662E}" type="sibTrans" cxnId="{B3A693C3-07C6-4AD0-97AC-07C79DC4687A}">
      <dgm:prSet/>
      <dgm:spPr/>
      <dgm:t>
        <a:bodyPr/>
        <a:lstStyle/>
        <a:p>
          <a:endParaRPr lang="en-US"/>
        </a:p>
      </dgm:t>
    </dgm:pt>
    <dgm:pt modelId="{B34AF502-6685-4219-A971-B57F97994C99}">
      <dgm:prSet/>
      <dgm:spPr/>
      <dgm:t>
        <a:bodyPr/>
        <a:lstStyle/>
        <a:p>
          <a:r>
            <a:rPr lang="en-US" dirty="0"/>
            <a:t>Choose tempdb storage</a:t>
          </a:r>
        </a:p>
      </dgm:t>
    </dgm:pt>
    <dgm:pt modelId="{D41FEF28-0F37-4ADC-A573-BBDA4EC2D327}" type="parTrans" cxnId="{F6AD0C5D-382B-4317-9A35-F19FC0B7BC27}">
      <dgm:prSet/>
      <dgm:spPr/>
      <dgm:t>
        <a:bodyPr/>
        <a:lstStyle/>
        <a:p>
          <a:endParaRPr lang="en-US"/>
        </a:p>
      </dgm:t>
    </dgm:pt>
    <dgm:pt modelId="{8E3A2EA5-FAD4-448B-B9B3-A105E296526C}" type="sibTrans" cxnId="{F6AD0C5D-382B-4317-9A35-F19FC0B7BC27}">
      <dgm:prSet/>
      <dgm:spPr/>
      <dgm:t>
        <a:bodyPr/>
        <a:lstStyle/>
        <a:p>
          <a:endParaRPr lang="en-US"/>
        </a:p>
      </dgm:t>
    </dgm:pt>
    <dgm:pt modelId="{5D7E83BC-C160-41EC-B5BA-4E7FBD592041}">
      <dgm:prSet/>
      <dgm:spPr/>
      <dgm:t>
        <a:bodyPr/>
        <a:lstStyle/>
        <a:p>
          <a:r>
            <a:rPr lang="en-US" dirty="0"/>
            <a:t>Choose tempdb files</a:t>
          </a:r>
        </a:p>
      </dgm:t>
    </dgm:pt>
    <dgm:pt modelId="{8DCA713E-E978-460F-A104-FAFC48E96950}" type="parTrans" cxnId="{D04409B7-4942-4205-B1D6-5CE24B8D7E10}">
      <dgm:prSet/>
      <dgm:spPr/>
      <dgm:t>
        <a:bodyPr/>
        <a:lstStyle/>
        <a:p>
          <a:endParaRPr lang="en-US"/>
        </a:p>
      </dgm:t>
    </dgm:pt>
    <dgm:pt modelId="{958D1972-C510-4773-9C45-94D23AD8D0D2}" type="sibTrans" cxnId="{D04409B7-4942-4205-B1D6-5CE24B8D7E10}">
      <dgm:prSet/>
      <dgm:spPr/>
      <dgm:t>
        <a:bodyPr/>
        <a:lstStyle/>
        <a:p>
          <a:endParaRPr lang="en-US"/>
        </a:p>
      </dgm:t>
    </dgm:pt>
    <dgm:pt modelId="{13821048-6791-4FF3-B23F-BDDEDAEF1C3D}">
      <dgm:prSet/>
      <dgm:spPr/>
      <dgm:t>
        <a:bodyPr/>
        <a:lstStyle/>
        <a:p>
          <a:r>
            <a:rPr lang="en-US" dirty="0"/>
            <a:t>Choose log storage</a:t>
          </a:r>
        </a:p>
      </dgm:t>
    </dgm:pt>
    <dgm:pt modelId="{6CB30429-12A6-4243-AE53-F3D3B521CAB0}" type="parTrans" cxnId="{A15941C7-8581-4F56-8F01-FAFABCEF2858}">
      <dgm:prSet/>
      <dgm:spPr/>
      <dgm:t>
        <a:bodyPr/>
        <a:lstStyle/>
        <a:p>
          <a:endParaRPr lang="en-US"/>
        </a:p>
      </dgm:t>
    </dgm:pt>
    <dgm:pt modelId="{1F95EFBC-0C75-4FB0-A21B-49313C5BD5AC}" type="sibTrans" cxnId="{A15941C7-8581-4F56-8F01-FAFABCEF2858}">
      <dgm:prSet/>
      <dgm:spPr/>
      <dgm:t>
        <a:bodyPr/>
        <a:lstStyle/>
        <a:p>
          <a:endParaRPr lang="en-US"/>
        </a:p>
      </dgm:t>
    </dgm:pt>
    <dgm:pt modelId="{D4632829-A9F9-4375-AC69-3AFECB8F341D}">
      <dgm:prSet/>
      <dgm:spPr/>
      <dgm:t>
        <a:bodyPr/>
        <a:lstStyle/>
        <a:p>
          <a:r>
            <a:rPr lang="en-US" dirty="0"/>
            <a:t>Collation</a:t>
          </a:r>
        </a:p>
      </dgm:t>
    </dgm:pt>
    <dgm:pt modelId="{6BB1045B-9347-4E82-A3D3-F0649AD4AEE4}" type="parTrans" cxnId="{353CC19F-4C32-474A-AC2D-CA6D9F722CA5}">
      <dgm:prSet/>
      <dgm:spPr/>
      <dgm:t>
        <a:bodyPr/>
        <a:lstStyle/>
        <a:p>
          <a:endParaRPr lang="en-US"/>
        </a:p>
      </dgm:t>
    </dgm:pt>
    <dgm:pt modelId="{FC27F23E-2B73-4C6A-A10F-2E2F87415404}" type="sibTrans" cxnId="{353CC19F-4C32-474A-AC2D-CA6D9F722CA5}">
      <dgm:prSet/>
      <dgm:spPr/>
      <dgm:t>
        <a:bodyPr/>
        <a:lstStyle/>
        <a:p>
          <a:endParaRPr lang="en-US"/>
        </a:p>
      </dgm:t>
    </dgm:pt>
    <dgm:pt modelId="{B8DF7754-89E9-49EB-8A6A-434BA362E975}">
      <dgm:prSet/>
      <dgm:spPr/>
      <dgm:t>
        <a:bodyPr/>
        <a:lstStyle/>
        <a:p>
          <a:r>
            <a:rPr lang="en-US" dirty="0"/>
            <a:t>MAXDOP</a:t>
          </a:r>
        </a:p>
      </dgm:t>
    </dgm:pt>
    <dgm:pt modelId="{A3561176-87E4-4B1F-B69E-A8B0E562C112}" type="parTrans" cxnId="{E9044CC1-22D2-498A-86B5-8EBE8019A031}">
      <dgm:prSet/>
      <dgm:spPr/>
      <dgm:t>
        <a:bodyPr/>
        <a:lstStyle/>
        <a:p>
          <a:endParaRPr lang="en-US"/>
        </a:p>
      </dgm:t>
    </dgm:pt>
    <dgm:pt modelId="{C6C2BB4A-E267-4430-B597-091F1494C902}" type="sibTrans" cxnId="{E9044CC1-22D2-498A-86B5-8EBE8019A031}">
      <dgm:prSet/>
      <dgm:spPr/>
      <dgm:t>
        <a:bodyPr/>
        <a:lstStyle/>
        <a:p>
          <a:endParaRPr lang="en-US"/>
        </a:p>
      </dgm:t>
    </dgm:pt>
    <dgm:pt modelId="{34ECA63C-2B85-4709-BC1E-319AED7B0192}">
      <dgm:prSet/>
      <dgm:spPr/>
      <dgm:t>
        <a:bodyPr/>
        <a:lstStyle/>
        <a:p>
          <a:r>
            <a:rPr lang="en-US" dirty="0"/>
            <a:t>Memory</a:t>
          </a:r>
        </a:p>
      </dgm:t>
    </dgm:pt>
    <dgm:pt modelId="{8100577B-2DBC-42AD-AB61-8E8502EF0EB6}" type="parTrans" cxnId="{6EFD56AF-DE7E-45BE-854C-3797E12A873B}">
      <dgm:prSet/>
      <dgm:spPr/>
      <dgm:t>
        <a:bodyPr/>
        <a:lstStyle/>
        <a:p>
          <a:endParaRPr lang="en-US"/>
        </a:p>
      </dgm:t>
    </dgm:pt>
    <dgm:pt modelId="{F9841FB7-9990-42DB-96E4-18F3E6AF594A}" type="sibTrans" cxnId="{6EFD56AF-DE7E-45BE-854C-3797E12A873B}">
      <dgm:prSet/>
      <dgm:spPr/>
      <dgm:t>
        <a:bodyPr/>
        <a:lstStyle/>
        <a:p>
          <a:endParaRPr lang="en-US"/>
        </a:p>
      </dgm:t>
    </dgm:pt>
    <dgm:pt modelId="{866E009C-79EC-4EC0-AF8E-8E3844E83DB7}">
      <dgm:prSet/>
      <dgm:spPr/>
      <dgm:t>
        <a:bodyPr/>
        <a:lstStyle/>
        <a:p>
          <a:r>
            <a:rPr lang="en-US" dirty="0"/>
            <a:t>Optimize for ad-hoc</a:t>
          </a:r>
        </a:p>
      </dgm:t>
    </dgm:pt>
    <dgm:pt modelId="{8B1F34C1-A5D0-4C37-99F3-BBE6D31A2C37}" type="parTrans" cxnId="{BD00D9D6-678C-4E74-87A9-E95770719E6E}">
      <dgm:prSet/>
      <dgm:spPr/>
      <dgm:t>
        <a:bodyPr/>
        <a:lstStyle/>
        <a:p>
          <a:endParaRPr lang="en-US"/>
        </a:p>
      </dgm:t>
    </dgm:pt>
    <dgm:pt modelId="{CED2348F-F9EC-43EC-86D9-CB1D6B67466F}" type="sibTrans" cxnId="{BD00D9D6-678C-4E74-87A9-E95770719E6E}">
      <dgm:prSet/>
      <dgm:spPr/>
      <dgm:t>
        <a:bodyPr/>
        <a:lstStyle/>
        <a:p>
          <a:endParaRPr lang="en-US"/>
        </a:p>
      </dgm:t>
    </dgm:pt>
    <dgm:pt modelId="{B3D69A41-BEE1-41B1-B4D8-46753C7362B1}">
      <dgm:prSet/>
      <dgm:spPr/>
      <dgm:t>
        <a:bodyPr/>
        <a:lstStyle/>
        <a:p>
          <a:r>
            <a:rPr lang="en-US" dirty="0"/>
            <a:t>Lock pages in memory</a:t>
          </a:r>
        </a:p>
      </dgm:t>
    </dgm:pt>
    <dgm:pt modelId="{969F67C2-7835-4D18-BFAD-DBD583C4E8BC}" type="parTrans" cxnId="{10673CA9-2660-4770-8CBD-258982AE602D}">
      <dgm:prSet/>
      <dgm:spPr/>
      <dgm:t>
        <a:bodyPr/>
        <a:lstStyle/>
        <a:p>
          <a:endParaRPr lang="en-US"/>
        </a:p>
      </dgm:t>
    </dgm:pt>
    <dgm:pt modelId="{C3E17FD9-765B-4363-A01B-0922C64EF226}" type="sibTrans" cxnId="{10673CA9-2660-4770-8CBD-258982AE602D}">
      <dgm:prSet/>
      <dgm:spPr/>
      <dgm:t>
        <a:bodyPr/>
        <a:lstStyle/>
        <a:p>
          <a:endParaRPr lang="en-US"/>
        </a:p>
      </dgm:t>
    </dgm:pt>
    <dgm:pt modelId="{CE0E44C5-EA9D-4460-B506-DB081213F5D2}">
      <dgm:prSet/>
      <dgm:spPr/>
      <dgm:t>
        <a:bodyPr/>
        <a:lstStyle/>
        <a:p>
          <a:r>
            <a:rPr lang="en-US" dirty="0"/>
            <a:t>Instant file initialization</a:t>
          </a:r>
        </a:p>
      </dgm:t>
    </dgm:pt>
    <dgm:pt modelId="{824E4AD2-8CFF-4E74-B8FA-8EA0878C4700}" type="parTrans" cxnId="{9330B3E8-2C30-40F4-BE5A-A395E72372CF}">
      <dgm:prSet/>
      <dgm:spPr/>
      <dgm:t>
        <a:bodyPr/>
        <a:lstStyle/>
        <a:p>
          <a:endParaRPr lang="en-US"/>
        </a:p>
      </dgm:t>
    </dgm:pt>
    <dgm:pt modelId="{7810C0DC-7070-4EE5-BF47-96762D35B4DF}" type="sibTrans" cxnId="{9330B3E8-2C30-40F4-BE5A-A395E72372CF}">
      <dgm:prSet/>
      <dgm:spPr/>
      <dgm:t>
        <a:bodyPr/>
        <a:lstStyle/>
        <a:p>
          <a:endParaRPr lang="en-US"/>
        </a:p>
      </dgm:t>
    </dgm:pt>
    <dgm:pt modelId="{85B5FBFD-689F-40F8-A3D6-5F30DE658F2C}">
      <dgm:prSet/>
      <dgm:spPr/>
      <dgm:t>
        <a:bodyPr/>
        <a:lstStyle/>
        <a:p>
          <a:r>
            <a:rPr lang="en-US" dirty="0"/>
            <a:t>Patching</a:t>
          </a:r>
        </a:p>
      </dgm:t>
    </dgm:pt>
    <dgm:pt modelId="{EB012B1B-8720-4CF4-93C6-6CF6730CF94E}" type="parTrans" cxnId="{B21B6CF1-D7C4-4A44-B4D7-124974DF46D2}">
      <dgm:prSet/>
      <dgm:spPr/>
      <dgm:t>
        <a:bodyPr/>
        <a:lstStyle/>
        <a:p>
          <a:endParaRPr lang="en-US"/>
        </a:p>
      </dgm:t>
    </dgm:pt>
    <dgm:pt modelId="{E1F1029B-05FD-4182-A994-4EC88C244BC1}" type="sibTrans" cxnId="{B21B6CF1-D7C4-4A44-B4D7-124974DF46D2}">
      <dgm:prSet/>
      <dgm:spPr/>
      <dgm:t>
        <a:bodyPr/>
        <a:lstStyle/>
        <a:p>
          <a:endParaRPr lang="en-US"/>
        </a:p>
      </dgm:t>
    </dgm:pt>
    <dgm:pt modelId="{EDD194A6-27D6-4713-A185-CB57C9E83ADF}">
      <dgm:prSet/>
      <dgm:spPr/>
      <dgm:t>
        <a:bodyPr/>
        <a:lstStyle/>
        <a:p>
          <a:r>
            <a:rPr lang="en-US" dirty="0"/>
            <a:t>Backups</a:t>
          </a:r>
        </a:p>
      </dgm:t>
    </dgm:pt>
    <dgm:pt modelId="{4CEA8531-0E89-4E48-A757-1005741F508E}" type="parTrans" cxnId="{50C12A87-F91A-4847-9435-CF192F4FDF55}">
      <dgm:prSet/>
      <dgm:spPr/>
      <dgm:t>
        <a:bodyPr/>
        <a:lstStyle/>
        <a:p>
          <a:endParaRPr lang="en-US"/>
        </a:p>
      </dgm:t>
    </dgm:pt>
    <dgm:pt modelId="{73E7B8FB-7A6E-403C-8A04-1D5D5B478E5F}" type="sibTrans" cxnId="{50C12A87-F91A-4847-9435-CF192F4FDF55}">
      <dgm:prSet/>
      <dgm:spPr/>
      <dgm:t>
        <a:bodyPr/>
        <a:lstStyle/>
        <a:p>
          <a:endParaRPr lang="en-US"/>
        </a:p>
      </dgm:t>
    </dgm:pt>
    <dgm:pt modelId="{F18A640B-D8A3-40F6-815E-A404C5784F2F}">
      <dgm:prSet/>
      <dgm:spPr/>
      <dgm:t>
        <a:bodyPr/>
        <a:lstStyle/>
        <a:p>
          <a:r>
            <a:rPr lang="en-US" dirty="0"/>
            <a:t>ML Services</a:t>
          </a:r>
        </a:p>
      </dgm:t>
    </dgm:pt>
    <dgm:pt modelId="{FFC1AABC-603D-420F-AFD1-26773CE775C3}" type="parTrans" cxnId="{61C6FCD0-A8E5-4000-B789-5C8BEA86B566}">
      <dgm:prSet/>
      <dgm:spPr/>
      <dgm:t>
        <a:bodyPr/>
        <a:lstStyle/>
        <a:p>
          <a:endParaRPr lang="en-US"/>
        </a:p>
      </dgm:t>
    </dgm:pt>
    <dgm:pt modelId="{69E6DAA2-282C-4ED5-87C5-58A640A6E258}" type="sibTrans" cxnId="{61C6FCD0-A8E5-4000-B789-5C8BEA86B566}">
      <dgm:prSet/>
      <dgm:spPr/>
      <dgm:t>
        <a:bodyPr/>
        <a:lstStyle/>
        <a:p>
          <a:endParaRPr lang="en-US"/>
        </a:p>
      </dgm:t>
    </dgm:pt>
    <dgm:pt modelId="{FD266903-E7E1-49B2-93D0-5F495392D1BD}" type="pres">
      <dgm:prSet presAssocID="{A38FC471-B534-4710-9B2E-905D8067DA74}" presName="theList" presStyleCnt="0">
        <dgm:presLayoutVars>
          <dgm:dir/>
          <dgm:animLvl val="lvl"/>
          <dgm:resizeHandles val="exact"/>
        </dgm:presLayoutVars>
      </dgm:prSet>
      <dgm:spPr/>
    </dgm:pt>
    <dgm:pt modelId="{E192882B-6968-418D-AE1A-C0B1AA2AD65F}" type="pres">
      <dgm:prSet presAssocID="{26F51A9C-EA9E-46C0-BC5B-5370C3B9C0A1}" presName="compNode" presStyleCnt="0"/>
      <dgm:spPr/>
    </dgm:pt>
    <dgm:pt modelId="{F1DBC9B7-C4E9-4948-95BE-972AC7D286DB}" type="pres">
      <dgm:prSet presAssocID="{26F51A9C-EA9E-46C0-BC5B-5370C3B9C0A1}" presName="aNode" presStyleLbl="bgShp" presStyleIdx="0" presStyleCnt="3"/>
      <dgm:spPr/>
    </dgm:pt>
    <dgm:pt modelId="{4C997DD6-0B03-4570-B273-8A8665A131C4}" type="pres">
      <dgm:prSet presAssocID="{26F51A9C-EA9E-46C0-BC5B-5370C3B9C0A1}" presName="textNode" presStyleLbl="bgShp" presStyleIdx="0" presStyleCnt="3"/>
      <dgm:spPr/>
    </dgm:pt>
    <dgm:pt modelId="{3602285C-E875-47F1-B70D-87B1CBB6731D}" type="pres">
      <dgm:prSet presAssocID="{26F51A9C-EA9E-46C0-BC5B-5370C3B9C0A1}" presName="compChildNode" presStyleCnt="0"/>
      <dgm:spPr/>
    </dgm:pt>
    <dgm:pt modelId="{88D49EF0-249E-4923-808D-4ACB3424ECE9}" type="pres">
      <dgm:prSet presAssocID="{26F51A9C-EA9E-46C0-BC5B-5370C3B9C0A1}" presName="theInnerList" presStyleCnt="0"/>
      <dgm:spPr/>
    </dgm:pt>
    <dgm:pt modelId="{EA17237B-8F0E-445C-B96D-A9C42C347F82}" type="pres">
      <dgm:prSet presAssocID="{37294350-2F43-4A9D-828B-0D0BA52939F0}" presName="childNode" presStyleLbl="node1" presStyleIdx="0" presStyleCnt="13">
        <dgm:presLayoutVars>
          <dgm:bulletEnabled val="1"/>
        </dgm:presLayoutVars>
      </dgm:prSet>
      <dgm:spPr/>
    </dgm:pt>
    <dgm:pt modelId="{EC4FC102-E9A5-47FC-B99A-206EB03F0316}" type="pres">
      <dgm:prSet presAssocID="{37294350-2F43-4A9D-828B-0D0BA52939F0}" presName="aSpace2" presStyleCnt="0"/>
      <dgm:spPr/>
    </dgm:pt>
    <dgm:pt modelId="{746A3154-57A2-4311-BBAC-415EB0C10041}" type="pres">
      <dgm:prSet presAssocID="{13821048-6791-4FF3-B23F-BDDEDAEF1C3D}" presName="childNode" presStyleLbl="node1" presStyleIdx="1" presStyleCnt="13">
        <dgm:presLayoutVars>
          <dgm:bulletEnabled val="1"/>
        </dgm:presLayoutVars>
      </dgm:prSet>
      <dgm:spPr/>
    </dgm:pt>
    <dgm:pt modelId="{66AAB76B-726D-45C0-AFDC-86843FE3EC05}" type="pres">
      <dgm:prSet presAssocID="{13821048-6791-4FF3-B23F-BDDEDAEF1C3D}" presName="aSpace2" presStyleCnt="0"/>
      <dgm:spPr/>
    </dgm:pt>
    <dgm:pt modelId="{69F78DB7-D43E-4885-B5C2-17A115431F53}" type="pres">
      <dgm:prSet presAssocID="{B34AF502-6685-4219-A971-B57F97994C99}" presName="childNode" presStyleLbl="node1" presStyleIdx="2" presStyleCnt="13">
        <dgm:presLayoutVars>
          <dgm:bulletEnabled val="1"/>
        </dgm:presLayoutVars>
      </dgm:prSet>
      <dgm:spPr/>
    </dgm:pt>
    <dgm:pt modelId="{F92E5F41-88FE-48A9-BDFE-5DDBE0AB9358}" type="pres">
      <dgm:prSet presAssocID="{B34AF502-6685-4219-A971-B57F97994C99}" presName="aSpace2" presStyleCnt="0"/>
      <dgm:spPr/>
    </dgm:pt>
    <dgm:pt modelId="{0EA1EC25-CFB7-4698-98D6-29B29A93629D}" type="pres">
      <dgm:prSet presAssocID="{5D7E83BC-C160-41EC-B5BA-4E7FBD592041}" presName="childNode" presStyleLbl="node1" presStyleIdx="3" presStyleCnt="13">
        <dgm:presLayoutVars>
          <dgm:bulletEnabled val="1"/>
        </dgm:presLayoutVars>
      </dgm:prSet>
      <dgm:spPr/>
    </dgm:pt>
    <dgm:pt modelId="{02BADFDF-905B-4DA4-99F8-BDBFC89E7221}" type="pres">
      <dgm:prSet presAssocID="{26F51A9C-EA9E-46C0-BC5B-5370C3B9C0A1}" presName="aSpace" presStyleCnt="0"/>
      <dgm:spPr/>
    </dgm:pt>
    <dgm:pt modelId="{B3CE650D-BD15-49EB-9677-3870D7CA5866}" type="pres">
      <dgm:prSet presAssocID="{2EF06C80-8112-4609-9121-B9F9206A202B}" presName="compNode" presStyleCnt="0"/>
      <dgm:spPr/>
    </dgm:pt>
    <dgm:pt modelId="{1336B4A0-DB8A-4971-93E2-F22899A5B774}" type="pres">
      <dgm:prSet presAssocID="{2EF06C80-8112-4609-9121-B9F9206A202B}" presName="aNode" presStyleLbl="bgShp" presStyleIdx="1" presStyleCnt="3"/>
      <dgm:spPr/>
    </dgm:pt>
    <dgm:pt modelId="{E20BAC85-EA4C-40C0-BD5C-52D008144767}" type="pres">
      <dgm:prSet presAssocID="{2EF06C80-8112-4609-9121-B9F9206A202B}" presName="textNode" presStyleLbl="bgShp" presStyleIdx="1" presStyleCnt="3"/>
      <dgm:spPr/>
    </dgm:pt>
    <dgm:pt modelId="{3669D6CD-B4A6-4AC2-959A-F7DF86B56F75}" type="pres">
      <dgm:prSet presAssocID="{2EF06C80-8112-4609-9121-B9F9206A202B}" presName="compChildNode" presStyleCnt="0"/>
      <dgm:spPr/>
    </dgm:pt>
    <dgm:pt modelId="{E120D9C6-B23C-4676-A475-842E0CEFDBAA}" type="pres">
      <dgm:prSet presAssocID="{2EF06C80-8112-4609-9121-B9F9206A202B}" presName="theInnerList" presStyleCnt="0"/>
      <dgm:spPr/>
    </dgm:pt>
    <dgm:pt modelId="{330E2AC1-85B9-4C80-8329-6E1CA958B03E}" type="pres">
      <dgm:prSet presAssocID="{D4632829-A9F9-4375-AC69-3AFECB8F341D}" presName="childNode" presStyleLbl="node1" presStyleIdx="4" presStyleCnt="13">
        <dgm:presLayoutVars>
          <dgm:bulletEnabled val="1"/>
        </dgm:presLayoutVars>
      </dgm:prSet>
      <dgm:spPr/>
    </dgm:pt>
    <dgm:pt modelId="{9F04B4ED-F732-4FF4-A086-71120BF11413}" type="pres">
      <dgm:prSet presAssocID="{D4632829-A9F9-4375-AC69-3AFECB8F341D}" presName="aSpace2" presStyleCnt="0"/>
      <dgm:spPr/>
    </dgm:pt>
    <dgm:pt modelId="{7BE9831C-06FC-4E50-AC92-F2636904B923}" type="pres">
      <dgm:prSet presAssocID="{B8DF7754-89E9-49EB-8A6A-434BA362E975}" presName="childNode" presStyleLbl="node1" presStyleIdx="5" presStyleCnt="13">
        <dgm:presLayoutVars>
          <dgm:bulletEnabled val="1"/>
        </dgm:presLayoutVars>
      </dgm:prSet>
      <dgm:spPr/>
    </dgm:pt>
    <dgm:pt modelId="{9235341E-2576-4647-89F1-BDF0B7EA899F}" type="pres">
      <dgm:prSet presAssocID="{B8DF7754-89E9-49EB-8A6A-434BA362E975}" presName="aSpace2" presStyleCnt="0"/>
      <dgm:spPr/>
    </dgm:pt>
    <dgm:pt modelId="{DF2E67B2-75B2-4454-A53A-2246E84F5D61}" type="pres">
      <dgm:prSet presAssocID="{34ECA63C-2B85-4709-BC1E-319AED7B0192}" presName="childNode" presStyleLbl="node1" presStyleIdx="6" presStyleCnt="13">
        <dgm:presLayoutVars>
          <dgm:bulletEnabled val="1"/>
        </dgm:presLayoutVars>
      </dgm:prSet>
      <dgm:spPr/>
    </dgm:pt>
    <dgm:pt modelId="{9DBE5866-BB08-439D-BBF3-F629A432D87A}" type="pres">
      <dgm:prSet presAssocID="{34ECA63C-2B85-4709-BC1E-319AED7B0192}" presName="aSpace2" presStyleCnt="0"/>
      <dgm:spPr/>
    </dgm:pt>
    <dgm:pt modelId="{D6FE383F-FDB7-4E1E-BA22-407FCEC83CE1}" type="pres">
      <dgm:prSet presAssocID="{866E009C-79EC-4EC0-AF8E-8E3844E83DB7}" presName="childNode" presStyleLbl="node1" presStyleIdx="7" presStyleCnt="13">
        <dgm:presLayoutVars>
          <dgm:bulletEnabled val="1"/>
        </dgm:presLayoutVars>
      </dgm:prSet>
      <dgm:spPr/>
    </dgm:pt>
    <dgm:pt modelId="{BA4598FA-6E41-442A-8C5D-A0D238E49618}" type="pres">
      <dgm:prSet presAssocID="{866E009C-79EC-4EC0-AF8E-8E3844E83DB7}" presName="aSpace2" presStyleCnt="0"/>
      <dgm:spPr/>
    </dgm:pt>
    <dgm:pt modelId="{05812A6C-65DC-4E5B-964C-416BA4B8F294}" type="pres">
      <dgm:prSet presAssocID="{B3D69A41-BEE1-41B1-B4D8-46753C7362B1}" presName="childNode" presStyleLbl="node1" presStyleIdx="8" presStyleCnt="13">
        <dgm:presLayoutVars>
          <dgm:bulletEnabled val="1"/>
        </dgm:presLayoutVars>
      </dgm:prSet>
      <dgm:spPr/>
    </dgm:pt>
    <dgm:pt modelId="{B94EB7AC-78DC-4E9E-970C-3D2472BD6C4C}" type="pres">
      <dgm:prSet presAssocID="{B3D69A41-BEE1-41B1-B4D8-46753C7362B1}" presName="aSpace2" presStyleCnt="0"/>
      <dgm:spPr/>
    </dgm:pt>
    <dgm:pt modelId="{B110FCF7-D6E4-445D-96BF-E99E2BDEB0AC}" type="pres">
      <dgm:prSet presAssocID="{CE0E44C5-EA9D-4460-B506-DB081213F5D2}" presName="childNode" presStyleLbl="node1" presStyleIdx="9" presStyleCnt="13">
        <dgm:presLayoutVars>
          <dgm:bulletEnabled val="1"/>
        </dgm:presLayoutVars>
      </dgm:prSet>
      <dgm:spPr/>
    </dgm:pt>
    <dgm:pt modelId="{5BE8A5D6-A46F-4142-BBBD-EC7F7128506D}" type="pres">
      <dgm:prSet presAssocID="{CE0E44C5-EA9D-4460-B506-DB081213F5D2}" presName="aSpace2" presStyleCnt="0"/>
      <dgm:spPr/>
    </dgm:pt>
    <dgm:pt modelId="{9EFDE3A2-E14D-4C91-A412-BCB6EB09BB4D}" type="pres">
      <dgm:prSet presAssocID="{F18A640B-D8A3-40F6-815E-A404C5784F2F}" presName="childNode" presStyleLbl="node1" presStyleIdx="10" presStyleCnt="13">
        <dgm:presLayoutVars>
          <dgm:bulletEnabled val="1"/>
        </dgm:presLayoutVars>
      </dgm:prSet>
      <dgm:spPr/>
    </dgm:pt>
    <dgm:pt modelId="{583F8C51-233E-4A35-B735-383E57958C31}" type="pres">
      <dgm:prSet presAssocID="{2EF06C80-8112-4609-9121-B9F9206A202B}" presName="aSpace" presStyleCnt="0"/>
      <dgm:spPr/>
    </dgm:pt>
    <dgm:pt modelId="{D46CC340-B6F3-43B6-8CA3-30F85CB3E423}" type="pres">
      <dgm:prSet presAssocID="{135825AA-392A-4AD2-B94F-A6567B2D0604}" presName="compNode" presStyleCnt="0"/>
      <dgm:spPr/>
    </dgm:pt>
    <dgm:pt modelId="{383E13D5-9954-4DBC-A33E-2ADABE2542BB}" type="pres">
      <dgm:prSet presAssocID="{135825AA-392A-4AD2-B94F-A6567B2D0604}" presName="aNode" presStyleLbl="bgShp" presStyleIdx="2" presStyleCnt="3"/>
      <dgm:spPr/>
    </dgm:pt>
    <dgm:pt modelId="{5D906D11-1259-442E-951A-12F7F75CA34A}" type="pres">
      <dgm:prSet presAssocID="{135825AA-392A-4AD2-B94F-A6567B2D0604}" presName="textNode" presStyleLbl="bgShp" presStyleIdx="2" presStyleCnt="3"/>
      <dgm:spPr/>
    </dgm:pt>
    <dgm:pt modelId="{7A5E0455-32A7-4CCB-93A3-17BA95293D08}" type="pres">
      <dgm:prSet presAssocID="{135825AA-392A-4AD2-B94F-A6567B2D0604}" presName="compChildNode" presStyleCnt="0"/>
      <dgm:spPr/>
    </dgm:pt>
    <dgm:pt modelId="{17A6DA80-D844-4571-8B45-75A4CBE2CC3D}" type="pres">
      <dgm:prSet presAssocID="{135825AA-392A-4AD2-B94F-A6567B2D0604}" presName="theInnerList" presStyleCnt="0"/>
      <dgm:spPr/>
    </dgm:pt>
    <dgm:pt modelId="{4C52022A-AA09-412F-B97B-C21452A60E1D}" type="pres">
      <dgm:prSet presAssocID="{85B5FBFD-689F-40F8-A3D6-5F30DE658F2C}" presName="childNode" presStyleLbl="node1" presStyleIdx="11" presStyleCnt="13">
        <dgm:presLayoutVars>
          <dgm:bulletEnabled val="1"/>
        </dgm:presLayoutVars>
      </dgm:prSet>
      <dgm:spPr/>
    </dgm:pt>
    <dgm:pt modelId="{E1F7422F-723E-4AED-AE7F-1E3C16A89136}" type="pres">
      <dgm:prSet presAssocID="{85B5FBFD-689F-40F8-A3D6-5F30DE658F2C}" presName="aSpace2" presStyleCnt="0"/>
      <dgm:spPr/>
    </dgm:pt>
    <dgm:pt modelId="{E15E95EE-E351-4030-80EE-43FE8764CB4D}" type="pres">
      <dgm:prSet presAssocID="{EDD194A6-27D6-4713-A185-CB57C9E83ADF}" presName="childNode" presStyleLbl="node1" presStyleIdx="12" presStyleCnt="13">
        <dgm:presLayoutVars>
          <dgm:bulletEnabled val="1"/>
        </dgm:presLayoutVars>
      </dgm:prSet>
      <dgm:spPr/>
    </dgm:pt>
  </dgm:ptLst>
  <dgm:cxnLst>
    <dgm:cxn modelId="{14E72A02-71C0-42A3-BEAD-66CFBB74C6D0}" type="presOf" srcId="{CE0E44C5-EA9D-4460-B506-DB081213F5D2}" destId="{B110FCF7-D6E4-445D-96BF-E99E2BDEB0AC}" srcOrd="0" destOrd="0" presId="urn:microsoft.com/office/officeart/2005/8/layout/lProcess2"/>
    <dgm:cxn modelId="{1E8BA41A-DC92-490F-AA15-02465D67008A}" srcId="{A38FC471-B534-4710-9B2E-905D8067DA74}" destId="{26F51A9C-EA9E-46C0-BC5B-5370C3B9C0A1}" srcOrd="0" destOrd="0" parTransId="{61CD6B7D-6764-4B82-929F-AFD073ABBF23}" sibTransId="{95D6DB55-F52E-4748-9FD1-0AE06FDE9F39}"/>
    <dgm:cxn modelId="{AC11E91B-ACA8-4F34-B3F4-A42918112E6B}" type="presOf" srcId="{34ECA63C-2B85-4709-BC1E-319AED7B0192}" destId="{DF2E67B2-75B2-4454-A53A-2246E84F5D61}" srcOrd="0" destOrd="0" presId="urn:microsoft.com/office/officeart/2005/8/layout/lProcess2"/>
    <dgm:cxn modelId="{2D97DE24-8F1E-4461-844F-E49CED297F70}" type="presOf" srcId="{26F51A9C-EA9E-46C0-BC5B-5370C3B9C0A1}" destId="{4C997DD6-0B03-4570-B273-8A8665A131C4}" srcOrd="1" destOrd="0" presId="urn:microsoft.com/office/officeart/2005/8/layout/lProcess2"/>
    <dgm:cxn modelId="{1DE15526-772A-4499-8032-81411E641E1C}" type="presOf" srcId="{A38FC471-B534-4710-9B2E-905D8067DA74}" destId="{FD266903-E7E1-49B2-93D0-5F495392D1BD}" srcOrd="0" destOrd="0" presId="urn:microsoft.com/office/officeart/2005/8/layout/lProcess2"/>
    <dgm:cxn modelId="{677F102A-14C5-436D-8C32-14C9FFCF30DE}" type="presOf" srcId="{2EF06C80-8112-4609-9121-B9F9206A202B}" destId="{1336B4A0-DB8A-4971-93E2-F22899A5B774}" srcOrd="0" destOrd="0" presId="urn:microsoft.com/office/officeart/2005/8/layout/lProcess2"/>
    <dgm:cxn modelId="{F6AD0C5D-382B-4317-9A35-F19FC0B7BC27}" srcId="{26F51A9C-EA9E-46C0-BC5B-5370C3B9C0A1}" destId="{B34AF502-6685-4219-A971-B57F97994C99}" srcOrd="2" destOrd="0" parTransId="{D41FEF28-0F37-4ADC-A573-BBDA4EC2D327}" sibTransId="{8E3A2EA5-FAD4-448B-B9B3-A105E296526C}"/>
    <dgm:cxn modelId="{FE59F76E-1027-4212-A9CC-578E40C2BF26}" type="presOf" srcId="{37294350-2F43-4A9D-828B-0D0BA52939F0}" destId="{EA17237B-8F0E-445C-B96D-A9C42C347F82}" srcOrd="0" destOrd="0" presId="urn:microsoft.com/office/officeart/2005/8/layout/lProcess2"/>
    <dgm:cxn modelId="{F007D551-D6A1-46ED-9581-2AC5FE1E81A6}" srcId="{A38FC471-B534-4710-9B2E-905D8067DA74}" destId="{2EF06C80-8112-4609-9121-B9F9206A202B}" srcOrd="1" destOrd="0" parTransId="{015599F4-0B39-4E78-9A75-7A0D44C6F330}" sibTransId="{6BD23095-78F9-488B-9086-CDCCDAA00EA8}"/>
    <dgm:cxn modelId="{A1BEA356-108A-4FC7-BF08-8A14467C7D78}" type="presOf" srcId="{135825AA-392A-4AD2-B94F-A6567B2D0604}" destId="{383E13D5-9954-4DBC-A33E-2ADABE2542BB}" srcOrd="0" destOrd="0" presId="urn:microsoft.com/office/officeart/2005/8/layout/lProcess2"/>
    <dgm:cxn modelId="{1C876558-0184-498B-80E0-29800C1C0E97}" type="presOf" srcId="{13821048-6791-4FF3-B23F-BDDEDAEF1C3D}" destId="{746A3154-57A2-4311-BBAC-415EB0C10041}" srcOrd="0" destOrd="0" presId="urn:microsoft.com/office/officeart/2005/8/layout/lProcess2"/>
    <dgm:cxn modelId="{C6DF5983-02C6-4896-B20C-992C78081AE7}" type="presOf" srcId="{B34AF502-6685-4219-A971-B57F97994C99}" destId="{69F78DB7-D43E-4885-B5C2-17A115431F53}" srcOrd="0" destOrd="0" presId="urn:microsoft.com/office/officeart/2005/8/layout/lProcess2"/>
    <dgm:cxn modelId="{87E16784-C789-448E-914E-90293A702CF4}" type="presOf" srcId="{F18A640B-D8A3-40F6-815E-A404C5784F2F}" destId="{9EFDE3A2-E14D-4C91-A412-BCB6EB09BB4D}" srcOrd="0" destOrd="0" presId="urn:microsoft.com/office/officeart/2005/8/layout/lProcess2"/>
    <dgm:cxn modelId="{50C12A87-F91A-4847-9435-CF192F4FDF55}" srcId="{135825AA-392A-4AD2-B94F-A6567B2D0604}" destId="{EDD194A6-27D6-4713-A185-CB57C9E83ADF}" srcOrd="1" destOrd="0" parTransId="{4CEA8531-0E89-4E48-A757-1005741F508E}" sibTransId="{73E7B8FB-7A6E-403C-8A04-1D5D5B478E5F}"/>
    <dgm:cxn modelId="{5A797789-4D92-47F0-BAA7-E845B5DF5123}" type="presOf" srcId="{B8DF7754-89E9-49EB-8A6A-434BA362E975}" destId="{7BE9831C-06FC-4E50-AC92-F2636904B923}" srcOrd="0" destOrd="0" presId="urn:microsoft.com/office/officeart/2005/8/layout/lProcess2"/>
    <dgm:cxn modelId="{8981B889-2CCA-4DB6-9EA9-4D7ABA312802}" type="presOf" srcId="{85B5FBFD-689F-40F8-A3D6-5F30DE658F2C}" destId="{4C52022A-AA09-412F-B97B-C21452A60E1D}" srcOrd="0" destOrd="0" presId="urn:microsoft.com/office/officeart/2005/8/layout/lProcess2"/>
    <dgm:cxn modelId="{5EF2098A-1A03-4F36-A5BD-67D86473B167}" srcId="{A38FC471-B534-4710-9B2E-905D8067DA74}" destId="{135825AA-392A-4AD2-B94F-A6567B2D0604}" srcOrd="2" destOrd="0" parTransId="{0D0A8AC9-FB7F-4C1B-B6F7-AA071013D595}" sibTransId="{942E2D7F-8EB4-4C61-B94D-EAD53674D2AB}"/>
    <dgm:cxn modelId="{81117F8C-A179-476E-B3F0-AAC7D39ABB2B}" type="presOf" srcId="{B3D69A41-BEE1-41B1-B4D8-46753C7362B1}" destId="{05812A6C-65DC-4E5B-964C-416BA4B8F294}" srcOrd="0" destOrd="0" presId="urn:microsoft.com/office/officeart/2005/8/layout/lProcess2"/>
    <dgm:cxn modelId="{593F8B8D-517D-4E6B-895A-CDA45605238D}" type="presOf" srcId="{2EF06C80-8112-4609-9121-B9F9206A202B}" destId="{E20BAC85-EA4C-40C0-BD5C-52D008144767}" srcOrd="1" destOrd="0" presId="urn:microsoft.com/office/officeart/2005/8/layout/lProcess2"/>
    <dgm:cxn modelId="{A56C4491-C886-425B-9862-C483ADA10987}" type="presOf" srcId="{26F51A9C-EA9E-46C0-BC5B-5370C3B9C0A1}" destId="{F1DBC9B7-C4E9-4948-95BE-972AC7D286DB}" srcOrd="0" destOrd="0" presId="urn:microsoft.com/office/officeart/2005/8/layout/lProcess2"/>
    <dgm:cxn modelId="{353CC19F-4C32-474A-AC2D-CA6D9F722CA5}" srcId="{2EF06C80-8112-4609-9121-B9F9206A202B}" destId="{D4632829-A9F9-4375-AC69-3AFECB8F341D}" srcOrd="0" destOrd="0" parTransId="{6BB1045B-9347-4E82-A3D3-F0649AD4AEE4}" sibTransId="{FC27F23E-2B73-4C6A-A10F-2E2F87415404}"/>
    <dgm:cxn modelId="{10673CA9-2660-4770-8CBD-258982AE602D}" srcId="{2EF06C80-8112-4609-9121-B9F9206A202B}" destId="{B3D69A41-BEE1-41B1-B4D8-46753C7362B1}" srcOrd="4" destOrd="0" parTransId="{969F67C2-7835-4D18-BFAD-DBD583C4E8BC}" sibTransId="{C3E17FD9-765B-4363-A01B-0922C64EF226}"/>
    <dgm:cxn modelId="{6203D2AA-4566-4BAC-A95C-0BA0238B40E7}" type="presOf" srcId="{D4632829-A9F9-4375-AC69-3AFECB8F341D}" destId="{330E2AC1-85B9-4C80-8329-6E1CA958B03E}" srcOrd="0" destOrd="0" presId="urn:microsoft.com/office/officeart/2005/8/layout/lProcess2"/>
    <dgm:cxn modelId="{6EFD56AF-DE7E-45BE-854C-3797E12A873B}" srcId="{2EF06C80-8112-4609-9121-B9F9206A202B}" destId="{34ECA63C-2B85-4709-BC1E-319AED7B0192}" srcOrd="2" destOrd="0" parTransId="{8100577B-2DBC-42AD-AB61-8E8502EF0EB6}" sibTransId="{F9841FB7-9990-42DB-96E4-18F3E6AF594A}"/>
    <dgm:cxn modelId="{D04409B7-4942-4205-B1D6-5CE24B8D7E10}" srcId="{26F51A9C-EA9E-46C0-BC5B-5370C3B9C0A1}" destId="{5D7E83BC-C160-41EC-B5BA-4E7FBD592041}" srcOrd="3" destOrd="0" parTransId="{8DCA713E-E978-460F-A104-FAFC48E96950}" sibTransId="{958D1972-C510-4773-9C45-94D23AD8D0D2}"/>
    <dgm:cxn modelId="{E8A9B3BD-54EC-4491-9416-4D49CBECDF53}" type="presOf" srcId="{135825AA-392A-4AD2-B94F-A6567B2D0604}" destId="{5D906D11-1259-442E-951A-12F7F75CA34A}" srcOrd="1" destOrd="0" presId="urn:microsoft.com/office/officeart/2005/8/layout/lProcess2"/>
    <dgm:cxn modelId="{376FF9BE-7E43-46AD-9960-2954D33CAB11}" type="presOf" srcId="{EDD194A6-27D6-4713-A185-CB57C9E83ADF}" destId="{E15E95EE-E351-4030-80EE-43FE8764CB4D}" srcOrd="0" destOrd="0" presId="urn:microsoft.com/office/officeart/2005/8/layout/lProcess2"/>
    <dgm:cxn modelId="{E9044CC1-22D2-498A-86B5-8EBE8019A031}" srcId="{2EF06C80-8112-4609-9121-B9F9206A202B}" destId="{B8DF7754-89E9-49EB-8A6A-434BA362E975}" srcOrd="1" destOrd="0" parTransId="{A3561176-87E4-4B1F-B69E-A8B0E562C112}" sibTransId="{C6C2BB4A-E267-4430-B597-091F1494C902}"/>
    <dgm:cxn modelId="{AE2121C2-402F-42E3-BAD8-EB8C3034D0D5}" type="presOf" srcId="{866E009C-79EC-4EC0-AF8E-8E3844E83DB7}" destId="{D6FE383F-FDB7-4E1E-BA22-407FCEC83CE1}" srcOrd="0" destOrd="0" presId="urn:microsoft.com/office/officeart/2005/8/layout/lProcess2"/>
    <dgm:cxn modelId="{B3A693C3-07C6-4AD0-97AC-07C79DC4687A}" srcId="{26F51A9C-EA9E-46C0-BC5B-5370C3B9C0A1}" destId="{37294350-2F43-4A9D-828B-0D0BA52939F0}" srcOrd="0" destOrd="0" parTransId="{9E93C926-760E-4842-A2E7-C755F2CFFE7B}" sibTransId="{5BA05C4D-0EE9-4E69-9E56-2AC91942662E}"/>
    <dgm:cxn modelId="{A15941C7-8581-4F56-8F01-FAFABCEF2858}" srcId="{26F51A9C-EA9E-46C0-BC5B-5370C3B9C0A1}" destId="{13821048-6791-4FF3-B23F-BDDEDAEF1C3D}" srcOrd="1" destOrd="0" parTransId="{6CB30429-12A6-4243-AE53-F3D3B521CAB0}" sibTransId="{1F95EFBC-0C75-4FB0-A21B-49313C5BD5AC}"/>
    <dgm:cxn modelId="{61C6FCD0-A8E5-4000-B789-5C8BEA86B566}" srcId="{2EF06C80-8112-4609-9121-B9F9206A202B}" destId="{F18A640B-D8A3-40F6-815E-A404C5784F2F}" srcOrd="6" destOrd="0" parTransId="{FFC1AABC-603D-420F-AFD1-26773CE775C3}" sibTransId="{69E6DAA2-282C-4ED5-87C5-58A640A6E258}"/>
    <dgm:cxn modelId="{BD00D9D6-678C-4E74-87A9-E95770719E6E}" srcId="{2EF06C80-8112-4609-9121-B9F9206A202B}" destId="{866E009C-79EC-4EC0-AF8E-8E3844E83DB7}" srcOrd="3" destOrd="0" parTransId="{8B1F34C1-A5D0-4C37-99F3-BBE6D31A2C37}" sibTransId="{CED2348F-F9EC-43EC-86D9-CB1D6B67466F}"/>
    <dgm:cxn modelId="{9330B3E8-2C30-40F4-BE5A-A395E72372CF}" srcId="{2EF06C80-8112-4609-9121-B9F9206A202B}" destId="{CE0E44C5-EA9D-4460-B506-DB081213F5D2}" srcOrd="5" destOrd="0" parTransId="{824E4AD2-8CFF-4E74-B8FA-8EA0878C4700}" sibTransId="{7810C0DC-7070-4EE5-BF47-96762D35B4DF}"/>
    <dgm:cxn modelId="{2C44FFEB-1B9F-4C07-A627-A5DB9DCBC786}" type="presOf" srcId="{5D7E83BC-C160-41EC-B5BA-4E7FBD592041}" destId="{0EA1EC25-CFB7-4698-98D6-29B29A93629D}" srcOrd="0" destOrd="0" presId="urn:microsoft.com/office/officeart/2005/8/layout/lProcess2"/>
    <dgm:cxn modelId="{B21B6CF1-D7C4-4A44-B4D7-124974DF46D2}" srcId="{135825AA-392A-4AD2-B94F-A6567B2D0604}" destId="{85B5FBFD-689F-40F8-A3D6-5F30DE658F2C}" srcOrd="0" destOrd="0" parTransId="{EB012B1B-8720-4CF4-93C6-6CF6730CF94E}" sibTransId="{E1F1029B-05FD-4182-A994-4EC88C244BC1}"/>
    <dgm:cxn modelId="{2BD5ADEA-C53A-4403-B0C4-69E52962D185}" type="presParOf" srcId="{FD266903-E7E1-49B2-93D0-5F495392D1BD}" destId="{E192882B-6968-418D-AE1A-C0B1AA2AD65F}" srcOrd="0" destOrd="0" presId="urn:microsoft.com/office/officeart/2005/8/layout/lProcess2"/>
    <dgm:cxn modelId="{CE7191DD-DECF-4410-9716-E206F37C6851}" type="presParOf" srcId="{E192882B-6968-418D-AE1A-C0B1AA2AD65F}" destId="{F1DBC9B7-C4E9-4948-95BE-972AC7D286DB}" srcOrd="0" destOrd="0" presId="urn:microsoft.com/office/officeart/2005/8/layout/lProcess2"/>
    <dgm:cxn modelId="{4CB7E8B3-18CD-4D0C-A420-BEC69B218C96}" type="presParOf" srcId="{E192882B-6968-418D-AE1A-C0B1AA2AD65F}" destId="{4C997DD6-0B03-4570-B273-8A8665A131C4}" srcOrd="1" destOrd="0" presId="urn:microsoft.com/office/officeart/2005/8/layout/lProcess2"/>
    <dgm:cxn modelId="{E96D5375-63C0-4F42-9283-3C5569E13894}" type="presParOf" srcId="{E192882B-6968-418D-AE1A-C0B1AA2AD65F}" destId="{3602285C-E875-47F1-B70D-87B1CBB6731D}" srcOrd="2" destOrd="0" presId="urn:microsoft.com/office/officeart/2005/8/layout/lProcess2"/>
    <dgm:cxn modelId="{12C22BC9-6A1C-4058-8CB1-4F31101D1F48}" type="presParOf" srcId="{3602285C-E875-47F1-B70D-87B1CBB6731D}" destId="{88D49EF0-249E-4923-808D-4ACB3424ECE9}" srcOrd="0" destOrd="0" presId="urn:microsoft.com/office/officeart/2005/8/layout/lProcess2"/>
    <dgm:cxn modelId="{E4B43B7A-2EDE-4E0A-9199-F73AC62AA64D}" type="presParOf" srcId="{88D49EF0-249E-4923-808D-4ACB3424ECE9}" destId="{EA17237B-8F0E-445C-B96D-A9C42C347F82}" srcOrd="0" destOrd="0" presId="urn:microsoft.com/office/officeart/2005/8/layout/lProcess2"/>
    <dgm:cxn modelId="{E2BFB367-9BBA-4849-84E6-698D7519CDF2}" type="presParOf" srcId="{88D49EF0-249E-4923-808D-4ACB3424ECE9}" destId="{EC4FC102-E9A5-47FC-B99A-206EB03F0316}" srcOrd="1" destOrd="0" presId="urn:microsoft.com/office/officeart/2005/8/layout/lProcess2"/>
    <dgm:cxn modelId="{9E9CB921-DB67-402C-8F00-20A6C6315880}" type="presParOf" srcId="{88D49EF0-249E-4923-808D-4ACB3424ECE9}" destId="{746A3154-57A2-4311-BBAC-415EB0C10041}" srcOrd="2" destOrd="0" presId="urn:microsoft.com/office/officeart/2005/8/layout/lProcess2"/>
    <dgm:cxn modelId="{75C6AE58-A455-4120-969F-0C165BBC7AB5}" type="presParOf" srcId="{88D49EF0-249E-4923-808D-4ACB3424ECE9}" destId="{66AAB76B-726D-45C0-AFDC-86843FE3EC05}" srcOrd="3" destOrd="0" presId="urn:microsoft.com/office/officeart/2005/8/layout/lProcess2"/>
    <dgm:cxn modelId="{F7EA70D8-4032-4745-BFDA-A31DB9503212}" type="presParOf" srcId="{88D49EF0-249E-4923-808D-4ACB3424ECE9}" destId="{69F78DB7-D43E-4885-B5C2-17A115431F53}" srcOrd="4" destOrd="0" presId="urn:microsoft.com/office/officeart/2005/8/layout/lProcess2"/>
    <dgm:cxn modelId="{CD51B5AD-3111-4C8E-8B37-8AF3105C5ED6}" type="presParOf" srcId="{88D49EF0-249E-4923-808D-4ACB3424ECE9}" destId="{F92E5F41-88FE-48A9-BDFE-5DDBE0AB9358}" srcOrd="5" destOrd="0" presId="urn:microsoft.com/office/officeart/2005/8/layout/lProcess2"/>
    <dgm:cxn modelId="{08D0301B-0DDC-4CD4-AA83-8B2C306E620D}" type="presParOf" srcId="{88D49EF0-249E-4923-808D-4ACB3424ECE9}" destId="{0EA1EC25-CFB7-4698-98D6-29B29A93629D}" srcOrd="6" destOrd="0" presId="urn:microsoft.com/office/officeart/2005/8/layout/lProcess2"/>
    <dgm:cxn modelId="{82A734A1-4C5A-4859-B676-463EB81A4C58}" type="presParOf" srcId="{FD266903-E7E1-49B2-93D0-5F495392D1BD}" destId="{02BADFDF-905B-4DA4-99F8-BDBFC89E7221}" srcOrd="1" destOrd="0" presId="urn:microsoft.com/office/officeart/2005/8/layout/lProcess2"/>
    <dgm:cxn modelId="{3E0CB566-D711-46F3-8ED2-B98B94EB38D0}" type="presParOf" srcId="{FD266903-E7E1-49B2-93D0-5F495392D1BD}" destId="{B3CE650D-BD15-49EB-9677-3870D7CA5866}" srcOrd="2" destOrd="0" presId="urn:microsoft.com/office/officeart/2005/8/layout/lProcess2"/>
    <dgm:cxn modelId="{F941C58E-1D5A-49FB-950B-994141C4291E}" type="presParOf" srcId="{B3CE650D-BD15-49EB-9677-3870D7CA5866}" destId="{1336B4A0-DB8A-4971-93E2-F22899A5B774}" srcOrd="0" destOrd="0" presId="urn:microsoft.com/office/officeart/2005/8/layout/lProcess2"/>
    <dgm:cxn modelId="{A48DDD76-6C92-4F7B-9ABE-1ED1D070CBB4}" type="presParOf" srcId="{B3CE650D-BD15-49EB-9677-3870D7CA5866}" destId="{E20BAC85-EA4C-40C0-BD5C-52D008144767}" srcOrd="1" destOrd="0" presId="urn:microsoft.com/office/officeart/2005/8/layout/lProcess2"/>
    <dgm:cxn modelId="{851487A4-E067-44DC-9B36-080C645C4B2E}" type="presParOf" srcId="{B3CE650D-BD15-49EB-9677-3870D7CA5866}" destId="{3669D6CD-B4A6-4AC2-959A-F7DF86B56F75}" srcOrd="2" destOrd="0" presId="urn:microsoft.com/office/officeart/2005/8/layout/lProcess2"/>
    <dgm:cxn modelId="{1FC98159-A9CE-4B42-B0AC-03322D65C345}" type="presParOf" srcId="{3669D6CD-B4A6-4AC2-959A-F7DF86B56F75}" destId="{E120D9C6-B23C-4676-A475-842E0CEFDBAA}" srcOrd="0" destOrd="0" presId="urn:microsoft.com/office/officeart/2005/8/layout/lProcess2"/>
    <dgm:cxn modelId="{7E2B4B3A-9E3C-4393-A14A-4AEE3BAA657A}" type="presParOf" srcId="{E120D9C6-B23C-4676-A475-842E0CEFDBAA}" destId="{330E2AC1-85B9-4C80-8329-6E1CA958B03E}" srcOrd="0" destOrd="0" presId="urn:microsoft.com/office/officeart/2005/8/layout/lProcess2"/>
    <dgm:cxn modelId="{CBE02976-C9A0-45A4-A9B9-408BE2EAF4F0}" type="presParOf" srcId="{E120D9C6-B23C-4676-A475-842E0CEFDBAA}" destId="{9F04B4ED-F732-4FF4-A086-71120BF11413}" srcOrd="1" destOrd="0" presId="urn:microsoft.com/office/officeart/2005/8/layout/lProcess2"/>
    <dgm:cxn modelId="{820C6B6E-A69A-4898-8D8A-5BC414D493FF}" type="presParOf" srcId="{E120D9C6-B23C-4676-A475-842E0CEFDBAA}" destId="{7BE9831C-06FC-4E50-AC92-F2636904B923}" srcOrd="2" destOrd="0" presId="urn:microsoft.com/office/officeart/2005/8/layout/lProcess2"/>
    <dgm:cxn modelId="{2728F193-95F8-4D36-B220-25277668ABCA}" type="presParOf" srcId="{E120D9C6-B23C-4676-A475-842E0CEFDBAA}" destId="{9235341E-2576-4647-89F1-BDF0B7EA899F}" srcOrd="3" destOrd="0" presId="urn:microsoft.com/office/officeart/2005/8/layout/lProcess2"/>
    <dgm:cxn modelId="{4E6EDE2F-0B2E-4AC2-869A-5A275ED39A6A}" type="presParOf" srcId="{E120D9C6-B23C-4676-A475-842E0CEFDBAA}" destId="{DF2E67B2-75B2-4454-A53A-2246E84F5D61}" srcOrd="4" destOrd="0" presId="urn:microsoft.com/office/officeart/2005/8/layout/lProcess2"/>
    <dgm:cxn modelId="{CC18DA01-AC20-4FE9-A1FC-8FADAF818813}" type="presParOf" srcId="{E120D9C6-B23C-4676-A475-842E0CEFDBAA}" destId="{9DBE5866-BB08-439D-BBF3-F629A432D87A}" srcOrd="5" destOrd="0" presId="urn:microsoft.com/office/officeart/2005/8/layout/lProcess2"/>
    <dgm:cxn modelId="{B7DA4F6F-F4EC-4910-9D84-28F6BCB2D39A}" type="presParOf" srcId="{E120D9C6-B23C-4676-A475-842E0CEFDBAA}" destId="{D6FE383F-FDB7-4E1E-BA22-407FCEC83CE1}" srcOrd="6" destOrd="0" presId="urn:microsoft.com/office/officeart/2005/8/layout/lProcess2"/>
    <dgm:cxn modelId="{81D4E0AF-CB59-4F42-B13D-829D633A8D28}" type="presParOf" srcId="{E120D9C6-B23C-4676-A475-842E0CEFDBAA}" destId="{BA4598FA-6E41-442A-8C5D-A0D238E49618}" srcOrd="7" destOrd="0" presId="urn:microsoft.com/office/officeart/2005/8/layout/lProcess2"/>
    <dgm:cxn modelId="{AF3CA48A-4A32-47AE-B6CE-D95579A4AC1A}" type="presParOf" srcId="{E120D9C6-B23C-4676-A475-842E0CEFDBAA}" destId="{05812A6C-65DC-4E5B-964C-416BA4B8F294}" srcOrd="8" destOrd="0" presId="urn:microsoft.com/office/officeart/2005/8/layout/lProcess2"/>
    <dgm:cxn modelId="{2C32A09D-C1F6-4708-B549-32236BABBE7E}" type="presParOf" srcId="{E120D9C6-B23C-4676-A475-842E0CEFDBAA}" destId="{B94EB7AC-78DC-4E9E-970C-3D2472BD6C4C}" srcOrd="9" destOrd="0" presId="urn:microsoft.com/office/officeart/2005/8/layout/lProcess2"/>
    <dgm:cxn modelId="{D3337D5C-40F3-4AC7-8C4F-47B809F6AB46}" type="presParOf" srcId="{E120D9C6-B23C-4676-A475-842E0CEFDBAA}" destId="{B110FCF7-D6E4-445D-96BF-E99E2BDEB0AC}" srcOrd="10" destOrd="0" presId="urn:microsoft.com/office/officeart/2005/8/layout/lProcess2"/>
    <dgm:cxn modelId="{6E9511B6-B885-45B8-8187-5C3E3CDE804B}" type="presParOf" srcId="{E120D9C6-B23C-4676-A475-842E0CEFDBAA}" destId="{5BE8A5D6-A46F-4142-BBBD-EC7F7128506D}" srcOrd="11" destOrd="0" presId="urn:microsoft.com/office/officeart/2005/8/layout/lProcess2"/>
    <dgm:cxn modelId="{FCC1550E-980C-4865-B764-902D0119C1DF}" type="presParOf" srcId="{E120D9C6-B23C-4676-A475-842E0CEFDBAA}" destId="{9EFDE3A2-E14D-4C91-A412-BCB6EB09BB4D}" srcOrd="12" destOrd="0" presId="urn:microsoft.com/office/officeart/2005/8/layout/lProcess2"/>
    <dgm:cxn modelId="{5647E052-A9AE-464A-A10D-6A1583B45021}" type="presParOf" srcId="{FD266903-E7E1-49B2-93D0-5F495392D1BD}" destId="{583F8C51-233E-4A35-B735-383E57958C31}" srcOrd="3" destOrd="0" presId="urn:microsoft.com/office/officeart/2005/8/layout/lProcess2"/>
    <dgm:cxn modelId="{8F7288D6-897F-41D6-BF44-1033E692453A}" type="presParOf" srcId="{FD266903-E7E1-49B2-93D0-5F495392D1BD}" destId="{D46CC340-B6F3-43B6-8CA3-30F85CB3E423}" srcOrd="4" destOrd="0" presId="urn:microsoft.com/office/officeart/2005/8/layout/lProcess2"/>
    <dgm:cxn modelId="{81DC9AFE-1057-4AE9-BD95-46954FB5D56D}" type="presParOf" srcId="{D46CC340-B6F3-43B6-8CA3-30F85CB3E423}" destId="{383E13D5-9954-4DBC-A33E-2ADABE2542BB}" srcOrd="0" destOrd="0" presId="urn:microsoft.com/office/officeart/2005/8/layout/lProcess2"/>
    <dgm:cxn modelId="{E525F9A0-9261-4628-9BD4-A98BEB67ABD5}" type="presParOf" srcId="{D46CC340-B6F3-43B6-8CA3-30F85CB3E423}" destId="{5D906D11-1259-442E-951A-12F7F75CA34A}" srcOrd="1" destOrd="0" presId="urn:microsoft.com/office/officeart/2005/8/layout/lProcess2"/>
    <dgm:cxn modelId="{BF0893E3-1828-4A36-91B3-4AA1FFD70374}" type="presParOf" srcId="{D46CC340-B6F3-43B6-8CA3-30F85CB3E423}" destId="{7A5E0455-32A7-4CCB-93A3-17BA95293D08}" srcOrd="2" destOrd="0" presId="urn:microsoft.com/office/officeart/2005/8/layout/lProcess2"/>
    <dgm:cxn modelId="{33637DC5-19D4-41FF-9528-F94AA9D695A4}" type="presParOf" srcId="{7A5E0455-32A7-4CCB-93A3-17BA95293D08}" destId="{17A6DA80-D844-4571-8B45-75A4CBE2CC3D}" srcOrd="0" destOrd="0" presId="urn:microsoft.com/office/officeart/2005/8/layout/lProcess2"/>
    <dgm:cxn modelId="{9DA10F15-EEC0-4BE1-8F2E-B98196CEAD65}" type="presParOf" srcId="{17A6DA80-D844-4571-8B45-75A4CBE2CC3D}" destId="{4C52022A-AA09-412F-B97B-C21452A60E1D}" srcOrd="0" destOrd="0" presId="urn:microsoft.com/office/officeart/2005/8/layout/lProcess2"/>
    <dgm:cxn modelId="{C19F9C2B-EDA1-4638-8FFA-25A4D6675873}" type="presParOf" srcId="{17A6DA80-D844-4571-8B45-75A4CBE2CC3D}" destId="{E1F7422F-723E-4AED-AE7F-1E3C16A89136}" srcOrd="1" destOrd="0" presId="urn:microsoft.com/office/officeart/2005/8/layout/lProcess2"/>
    <dgm:cxn modelId="{20032842-C16D-4152-AA1B-0828AFF822CF}" type="presParOf" srcId="{17A6DA80-D844-4571-8B45-75A4CBE2CC3D}" destId="{E15E95EE-E351-4030-80EE-43FE8764CB4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6">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6">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6">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6">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6">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6">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E70F44-7E1A-48AC-88EF-11B5FF3624DB}"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69B15D6A-CED8-48E6-9A4B-BE4E67597506}">
      <dgm:prSet phldrT="[Text]" phldr="0"/>
      <dgm:spPr/>
      <dgm:t>
        <a:bodyPr/>
        <a:lstStyle/>
        <a:p>
          <a:r>
            <a:rPr lang="en-US" dirty="0"/>
            <a:t>Windows Server Failover Cluster (WSFC) and SQL Server </a:t>
          </a:r>
        </a:p>
      </dgm:t>
    </dgm:pt>
    <dgm:pt modelId="{EE4E608F-4215-4498-AE14-5217B0231160}" type="parTrans" cxnId="{1F75C3F9-47D4-4FA8-9F4C-0C8C982C3A99}">
      <dgm:prSet/>
      <dgm:spPr/>
      <dgm:t>
        <a:bodyPr/>
        <a:lstStyle/>
        <a:p>
          <a:endParaRPr lang="en-US"/>
        </a:p>
      </dgm:t>
    </dgm:pt>
    <dgm:pt modelId="{926B8018-F00F-4CDC-A31E-8F2506EC5A37}" type="sibTrans" cxnId="{1F75C3F9-47D4-4FA8-9F4C-0C8C982C3A99}">
      <dgm:prSet/>
      <dgm:spPr/>
      <dgm:t>
        <a:bodyPr/>
        <a:lstStyle/>
        <a:p>
          <a:endParaRPr lang="en-US"/>
        </a:p>
      </dgm:t>
    </dgm:pt>
    <dgm:pt modelId="{C2D43232-F047-49AF-A24A-DBE2EBC3D3DD}">
      <dgm:prSet phldrT="[Text]" phldr="0"/>
      <dgm:spPr/>
      <dgm:t>
        <a:bodyPr/>
        <a:lstStyle/>
        <a:p>
          <a:r>
            <a:rPr lang="en-US" dirty="0"/>
            <a:t>Availability Set or Availability Zones</a:t>
          </a:r>
        </a:p>
      </dgm:t>
    </dgm:pt>
    <dgm:pt modelId="{045347F6-36E8-4F50-ACC5-3BFFC872FD38}" type="parTrans" cxnId="{707304F7-E8DC-4577-9B01-CFF6516313BE}">
      <dgm:prSet/>
      <dgm:spPr/>
      <dgm:t>
        <a:bodyPr/>
        <a:lstStyle/>
        <a:p>
          <a:endParaRPr lang="en-US"/>
        </a:p>
      </dgm:t>
    </dgm:pt>
    <dgm:pt modelId="{A346A294-5F11-4876-8372-4F50BE4670AD}" type="sibTrans" cxnId="{707304F7-E8DC-4577-9B01-CFF6516313BE}">
      <dgm:prSet/>
      <dgm:spPr/>
      <dgm:t>
        <a:bodyPr/>
        <a:lstStyle/>
        <a:p>
          <a:endParaRPr lang="en-US"/>
        </a:p>
      </dgm:t>
    </dgm:pt>
    <dgm:pt modelId="{31F88E96-5406-4450-8B51-6C3F95F5DDEE}">
      <dgm:prSet phldrT="[Text]" phldr="0"/>
      <dgm:spPr/>
      <dgm:t>
        <a:bodyPr/>
        <a:lstStyle/>
        <a:p>
          <a:r>
            <a:rPr lang="en-US" b="1" dirty="0"/>
            <a:t>Azure Shared Disks</a:t>
          </a:r>
          <a:r>
            <a:rPr lang="en-US" dirty="0"/>
            <a:t>, Premium File Shares, or Storage Spaces Direct</a:t>
          </a:r>
        </a:p>
      </dgm:t>
    </dgm:pt>
    <dgm:pt modelId="{E5925FFA-74B9-44E0-8187-A2A581FBE16F}" type="parTrans" cxnId="{6BE2C711-61FD-4308-81BD-2906C2B5A331}">
      <dgm:prSet/>
      <dgm:spPr/>
      <dgm:t>
        <a:bodyPr/>
        <a:lstStyle/>
        <a:p>
          <a:endParaRPr lang="en-US"/>
        </a:p>
      </dgm:t>
    </dgm:pt>
    <dgm:pt modelId="{B3C369AD-22A7-4A05-B29C-527140D03C76}" type="sibTrans" cxnId="{6BE2C711-61FD-4308-81BD-2906C2B5A331}">
      <dgm:prSet/>
      <dgm:spPr/>
      <dgm:t>
        <a:bodyPr/>
        <a:lstStyle/>
        <a:p>
          <a:endParaRPr lang="en-US"/>
        </a:p>
      </dgm:t>
    </dgm:pt>
    <dgm:pt modelId="{AD1FCF2D-4026-494F-AA1F-F333969EBEF3}">
      <dgm:prSet phldrT="[Text]" phldr="0"/>
      <dgm:spPr/>
      <dgm:t>
        <a:bodyPr/>
        <a:lstStyle/>
        <a:p>
          <a:r>
            <a:rPr lang="en-US" dirty="0"/>
            <a:t>Disk Witness, File share witness, or </a:t>
          </a:r>
          <a:r>
            <a:rPr lang="en-US" b="1" dirty="0"/>
            <a:t>Cloud witness</a:t>
          </a:r>
        </a:p>
      </dgm:t>
    </dgm:pt>
    <dgm:pt modelId="{0B4668B1-AECA-41F5-AEBB-19751D978501}" type="parTrans" cxnId="{D14E0F64-24E6-4679-B17F-B0F4F71029F8}">
      <dgm:prSet/>
      <dgm:spPr/>
      <dgm:t>
        <a:bodyPr/>
        <a:lstStyle/>
        <a:p>
          <a:endParaRPr lang="en-US"/>
        </a:p>
      </dgm:t>
    </dgm:pt>
    <dgm:pt modelId="{D2548923-D62D-482C-B314-D6FD349A1439}" type="sibTrans" cxnId="{D14E0F64-24E6-4679-B17F-B0F4F71029F8}">
      <dgm:prSet/>
      <dgm:spPr/>
      <dgm:t>
        <a:bodyPr/>
        <a:lstStyle/>
        <a:p>
          <a:endParaRPr lang="en-US"/>
        </a:p>
      </dgm:t>
    </dgm:pt>
    <dgm:pt modelId="{1D149628-51D6-4E3D-89FA-6E3B24566F66}">
      <dgm:prSet phldrT="[Text]" phldr="0"/>
      <dgm:spPr/>
      <dgm:t>
        <a:bodyPr/>
        <a:lstStyle/>
        <a:p>
          <a:r>
            <a:rPr lang="en-US" dirty="0"/>
            <a:t>Azure Load Balancer, Distributed Network Name, or </a:t>
          </a:r>
          <a:r>
            <a:rPr lang="en-US" b="1" dirty="0"/>
            <a:t>multi-subnet</a:t>
          </a:r>
        </a:p>
      </dgm:t>
    </dgm:pt>
    <dgm:pt modelId="{8FFFBE0D-DE2B-49BB-9352-4628D696C26F}" type="parTrans" cxnId="{53921B54-9F71-4565-BED2-1D80959AE29B}">
      <dgm:prSet/>
      <dgm:spPr/>
      <dgm:t>
        <a:bodyPr/>
        <a:lstStyle/>
        <a:p>
          <a:endParaRPr lang="en-US"/>
        </a:p>
      </dgm:t>
    </dgm:pt>
    <dgm:pt modelId="{CE1073AB-1F7F-4D27-BC30-0A3301C86C6B}" type="sibTrans" cxnId="{53921B54-9F71-4565-BED2-1D80959AE29B}">
      <dgm:prSet/>
      <dgm:spPr/>
      <dgm:t>
        <a:bodyPr/>
        <a:lstStyle/>
        <a:p>
          <a:endParaRPr lang="en-US"/>
        </a:p>
      </dgm:t>
    </dgm:pt>
    <dgm:pt modelId="{E656F83C-1593-4B0E-A1D7-DCEF8821B518}" type="pres">
      <dgm:prSet presAssocID="{C4E70F44-7E1A-48AC-88EF-11B5FF3624DB}" presName="Name0" presStyleCnt="0">
        <dgm:presLayoutVars>
          <dgm:chMax val="3"/>
          <dgm:chPref val="1"/>
          <dgm:dir/>
          <dgm:animLvl val="lvl"/>
          <dgm:resizeHandles/>
        </dgm:presLayoutVars>
      </dgm:prSet>
      <dgm:spPr/>
    </dgm:pt>
    <dgm:pt modelId="{3D039909-A306-444C-A0A3-11D7FC13FDFD}" type="pres">
      <dgm:prSet presAssocID="{C4E70F44-7E1A-48AC-88EF-11B5FF3624DB}" presName="outerBox" presStyleCnt="0"/>
      <dgm:spPr/>
    </dgm:pt>
    <dgm:pt modelId="{45223ABB-B727-4048-A6E8-A695296EC56C}" type="pres">
      <dgm:prSet presAssocID="{C4E70F44-7E1A-48AC-88EF-11B5FF3624DB}" presName="outerBoxParent" presStyleLbl="node1" presStyleIdx="0" presStyleCnt="1" custLinFactNeighborX="9041" custLinFactNeighborY="-2287"/>
      <dgm:spPr/>
    </dgm:pt>
    <dgm:pt modelId="{DFD0341A-9C67-4F98-94A0-65D2FC584628}" type="pres">
      <dgm:prSet presAssocID="{C4E70F44-7E1A-48AC-88EF-11B5FF3624DB}" presName="outerBoxChildren" presStyleCnt="0"/>
      <dgm:spPr/>
    </dgm:pt>
    <dgm:pt modelId="{2FC2B29F-2847-4403-AC1F-B8349220714D}" type="pres">
      <dgm:prSet presAssocID="{C2D43232-F047-49AF-A24A-DBE2EBC3D3DD}" presName="oChild" presStyleLbl="fgAcc1" presStyleIdx="0" presStyleCnt="4">
        <dgm:presLayoutVars>
          <dgm:bulletEnabled val="1"/>
        </dgm:presLayoutVars>
      </dgm:prSet>
      <dgm:spPr/>
    </dgm:pt>
    <dgm:pt modelId="{3B26990A-9A44-4786-AAAC-BEF7B1BD786A}" type="pres">
      <dgm:prSet presAssocID="{A346A294-5F11-4876-8372-4F50BE4670AD}" presName="outerSibTrans" presStyleCnt="0"/>
      <dgm:spPr/>
    </dgm:pt>
    <dgm:pt modelId="{6C6FD459-1B6F-43F5-AF27-B1D17B24460E}" type="pres">
      <dgm:prSet presAssocID="{31F88E96-5406-4450-8B51-6C3F95F5DDEE}" presName="oChild" presStyleLbl="fgAcc1" presStyleIdx="1" presStyleCnt="4">
        <dgm:presLayoutVars>
          <dgm:bulletEnabled val="1"/>
        </dgm:presLayoutVars>
      </dgm:prSet>
      <dgm:spPr/>
    </dgm:pt>
    <dgm:pt modelId="{2FFB8705-2629-4589-B7E6-D35E36DEC0BF}" type="pres">
      <dgm:prSet presAssocID="{B3C369AD-22A7-4A05-B29C-527140D03C76}" presName="outerSibTrans" presStyleCnt="0"/>
      <dgm:spPr/>
    </dgm:pt>
    <dgm:pt modelId="{F148F685-8505-4756-B7B0-F55EEA9DA369}" type="pres">
      <dgm:prSet presAssocID="{AD1FCF2D-4026-494F-AA1F-F333969EBEF3}" presName="oChild" presStyleLbl="fgAcc1" presStyleIdx="2" presStyleCnt="4">
        <dgm:presLayoutVars>
          <dgm:bulletEnabled val="1"/>
        </dgm:presLayoutVars>
      </dgm:prSet>
      <dgm:spPr/>
    </dgm:pt>
    <dgm:pt modelId="{9B859583-29DA-4B41-816C-0B182837003D}" type="pres">
      <dgm:prSet presAssocID="{D2548923-D62D-482C-B314-D6FD349A1439}" presName="outerSibTrans" presStyleCnt="0"/>
      <dgm:spPr/>
    </dgm:pt>
    <dgm:pt modelId="{BD17079C-5446-4E3A-9341-8F3F1C6794CE}" type="pres">
      <dgm:prSet presAssocID="{1D149628-51D6-4E3D-89FA-6E3B24566F66}" presName="oChild" presStyleLbl="fgAcc1" presStyleIdx="3" presStyleCnt="4">
        <dgm:presLayoutVars>
          <dgm:bulletEnabled val="1"/>
        </dgm:presLayoutVars>
      </dgm:prSet>
      <dgm:spPr/>
    </dgm:pt>
  </dgm:ptLst>
  <dgm:cxnLst>
    <dgm:cxn modelId="{6BE2C711-61FD-4308-81BD-2906C2B5A331}" srcId="{69B15D6A-CED8-48E6-9A4B-BE4E67597506}" destId="{31F88E96-5406-4450-8B51-6C3F95F5DDEE}" srcOrd="1" destOrd="0" parTransId="{E5925FFA-74B9-44E0-8187-A2A581FBE16F}" sibTransId="{B3C369AD-22A7-4A05-B29C-527140D03C76}"/>
    <dgm:cxn modelId="{F34E5D15-1AFF-46FD-995C-DFF6F98176F2}" type="presOf" srcId="{C2D43232-F047-49AF-A24A-DBE2EBC3D3DD}" destId="{2FC2B29F-2847-4403-AC1F-B8349220714D}" srcOrd="0" destOrd="0" presId="urn:microsoft.com/office/officeart/2005/8/layout/target2"/>
    <dgm:cxn modelId="{0A50FD5B-7775-4CCE-97F6-C85995F24FBA}" type="presOf" srcId="{AD1FCF2D-4026-494F-AA1F-F333969EBEF3}" destId="{F148F685-8505-4756-B7B0-F55EEA9DA369}" srcOrd="0" destOrd="0" presId="urn:microsoft.com/office/officeart/2005/8/layout/target2"/>
    <dgm:cxn modelId="{C43A665D-43D9-46D5-9A91-4922D86978D0}" type="presOf" srcId="{69B15D6A-CED8-48E6-9A4B-BE4E67597506}" destId="{45223ABB-B727-4048-A6E8-A695296EC56C}" srcOrd="0" destOrd="0" presId="urn:microsoft.com/office/officeart/2005/8/layout/target2"/>
    <dgm:cxn modelId="{D14E0F64-24E6-4679-B17F-B0F4F71029F8}" srcId="{69B15D6A-CED8-48E6-9A4B-BE4E67597506}" destId="{AD1FCF2D-4026-494F-AA1F-F333969EBEF3}" srcOrd="2" destOrd="0" parTransId="{0B4668B1-AECA-41F5-AEBB-19751D978501}" sibTransId="{D2548923-D62D-482C-B314-D6FD349A1439}"/>
    <dgm:cxn modelId="{53921B54-9F71-4565-BED2-1D80959AE29B}" srcId="{69B15D6A-CED8-48E6-9A4B-BE4E67597506}" destId="{1D149628-51D6-4E3D-89FA-6E3B24566F66}" srcOrd="3" destOrd="0" parTransId="{8FFFBE0D-DE2B-49BB-9352-4628D696C26F}" sibTransId="{CE1073AB-1F7F-4D27-BC30-0A3301C86C6B}"/>
    <dgm:cxn modelId="{6C1CEB5A-F688-4ACF-93EF-1913385DBFE3}" type="presOf" srcId="{1D149628-51D6-4E3D-89FA-6E3B24566F66}" destId="{BD17079C-5446-4E3A-9341-8F3F1C6794CE}" srcOrd="0" destOrd="0" presId="urn:microsoft.com/office/officeart/2005/8/layout/target2"/>
    <dgm:cxn modelId="{56972C84-C097-410B-AEB0-FBDF7FA4A438}" type="presOf" srcId="{C4E70F44-7E1A-48AC-88EF-11B5FF3624DB}" destId="{E656F83C-1593-4B0E-A1D7-DCEF8821B518}" srcOrd="0" destOrd="0" presId="urn:microsoft.com/office/officeart/2005/8/layout/target2"/>
    <dgm:cxn modelId="{3A3207D7-9183-4DDD-BB13-C267D1535086}" type="presOf" srcId="{31F88E96-5406-4450-8B51-6C3F95F5DDEE}" destId="{6C6FD459-1B6F-43F5-AF27-B1D17B24460E}" srcOrd="0" destOrd="0" presId="urn:microsoft.com/office/officeart/2005/8/layout/target2"/>
    <dgm:cxn modelId="{707304F7-E8DC-4577-9B01-CFF6516313BE}" srcId="{69B15D6A-CED8-48E6-9A4B-BE4E67597506}" destId="{C2D43232-F047-49AF-A24A-DBE2EBC3D3DD}" srcOrd="0" destOrd="0" parTransId="{045347F6-36E8-4F50-ACC5-3BFFC872FD38}" sibTransId="{A346A294-5F11-4876-8372-4F50BE4670AD}"/>
    <dgm:cxn modelId="{1F75C3F9-47D4-4FA8-9F4C-0C8C982C3A99}" srcId="{C4E70F44-7E1A-48AC-88EF-11B5FF3624DB}" destId="{69B15D6A-CED8-48E6-9A4B-BE4E67597506}" srcOrd="0" destOrd="0" parTransId="{EE4E608F-4215-4498-AE14-5217B0231160}" sibTransId="{926B8018-F00F-4CDC-A31E-8F2506EC5A37}"/>
    <dgm:cxn modelId="{3E720C5F-2887-4CA7-8054-9482A112A815}" type="presParOf" srcId="{E656F83C-1593-4B0E-A1D7-DCEF8821B518}" destId="{3D039909-A306-444C-A0A3-11D7FC13FDFD}" srcOrd="0" destOrd="0" presId="urn:microsoft.com/office/officeart/2005/8/layout/target2"/>
    <dgm:cxn modelId="{25D3B1BB-B432-4C27-B055-C487CB2F88DE}" type="presParOf" srcId="{3D039909-A306-444C-A0A3-11D7FC13FDFD}" destId="{45223ABB-B727-4048-A6E8-A695296EC56C}" srcOrd="0" destOrd="0" presId="urn:microsoft.com/office/officeart/2005/8/layout/target2"/>
    <dgm:cxn modelId="{22024F89-FD09-435A-9C66-26CE6F7D337D}" type="presParOf" srcId="{3D039909-A306-444C-A0A3-11D7FC13FDFD}" destId="{DFD0341A-9C67-4F98-94A0-65D2FC584628}" srcOrd="1" destOrd="0" presId="urn:microsoft.com/office/officeart/2005/8/layout/target2"/>
    <dgm:cxn modelId="{91824014-06C2-4D49-96FC-A05B3AB7D2B3}" type="presParOf" srcId="{DFD0341A-9C67-4F98-94A0-65D2FC584628}" destId="{2FC2B29F-2847-4403-AC1F-B8349220714D}" srcOrd="0" destOrd="0" presId="urn:microsoft.com/office/officeart/2005/8/layout/target2"/>
    <dgm:cxn modelId="{356B1E98-8686-4516-BA59-46FB16AF2872}" type="presParOf" srcId="{DFD0341A-9C67-4F98-94A0-65D2FC584628}" destId="{3B26990A-9A44-4786-AAAC-BEF7B1BD786A}" srcOrd="1" destOrd="0" presId="urn:microsoft.com/office/officeart/2005/8/layout/target2"/>
    <dgm:cxn modelId="{7265D4D5-5A99-4E6F-B20F-CE82802DEFBF}" type="presParOf" srcId="{DFD0341A-9C67-4F98-94A0-65D2FC584628}" destId="{6C6FD459-1B6F-43F5-AF27-B1D17B24460E}" srcOrd="2" destOrd="0" presId="urn:microsoft.com/office/officeart/2005/8/layout/target2"/>
    <dgm:cxn modelId="{8C4F5F39-30D5-40F0-BCC7-5B3803E73811}" type="presParOf" srcId="{DFD0341A-9C67-4F98-94A0-65D2FC584628}" destId="{2FFB8705-2629-4589-B7E6-D35E36DEC0BF}" srcOrd="3" destOrd="0" presId="urn:microsoft.com/office/officeart/2005/8/layout/target2"/>
    <dgm:cxn modelId="{8A51634E-A631-496B-963E-673916DEE894}" type="presParOf" srcId="{DFD0341A-9C67-4F98-94A0-65D2FC584628}" destId="{F148F685-8505-4756-B7B0-F55EEA9DA369}" srcOrd="4" destOrd="0" presId="urn:microsoft.com/office/officeart/2005/8/layout/target2"/>
    <dgm:cxn modelId="{DAB897F5-04B8-4D86-8124-5A3421AD26F9}" type="presParOf" srcId="{DFD0341A-9C67-4F98-94A0-65D2FC584628}" destId="{9B859583-29DA-4B41-816C-0B182837003D}" srcOrd="5" destOrd="0" presId="urn:microsoft.com/office/officeart/2005/8/layout/target2"/>
    <dgm:cxn modelId="{C3303E9E-BE10-4D7E-855C-3E1B18233214}" type="presParOf" srcId="{DFD0341A-9C67-4F98-94A0-65D2FC584628}" destId="{BD17079C-5446-4E3A-9341-8F3F1C6794CE}" srcOrd="6"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C6069-CAF0-4C7E-B36F-7EF732D52F99}">
      <dsp:nvSpPr>
        <dsp:cNvPr id="0" name=""/>
        <dsp:cNvSpPr/>
      </dsp:nvSpPr>
      <dsp:spPr>
        <a:xfrm rot="16200000">
          <a:off x="-1909347" y="1917430"/>
          <a:ext cx="5326598" cy="1491736"/>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4094" bIns="0" numCol="1" spcCol="1270" anchor="ctr" anchorCtr="0">
          <a:noAutofit/>
        </a:bodyPr>
        <a:lstStyle/>
        <a:p>
          <a:pPr marL="0" lvl="0" indent="0" algn="ctr" defTabSz="711200">
            <a:lnSpc>
              <a:spcPct val="90000"/>
            </a:lnSpc>
            <a:spcBef>
              <a:spcPct val="0"/>
            </a:spcBef>
            <a:spcAft>
              <a:spcPct val="35000"/>
            </a:spcAft>
            <a:buNone/>
          </a:pPr>
          <a:r>
            <a:rPr lang="en-US" sz="1600" kern="1200" dirty="0"/>
            <a:t>Special region types</a:t>
          </a:r>
        </a:p>
      </dsp:txBody>
      <dsp:txXfrm rot="5400000">
        <a:off x="8084" y="1065319"/>
        <a:ext cx="1491736" cy="3195958"/>
      </dsp:txXfrm>
    </dsp:sp>
    <dsp:sp modelId="{6E9F6896-A5E1-4181-9BCF-CC9B5CEDBFB0}">
      <dsp:nvSpPr>
        <dsp:cNvPr id="0" name=""/>
        <dsp:cNvSpPr/>
      </dsp:nvSpPr>
      <dsp:spPr>
        <a:xfrm rot="16200000">
          <a:off x="-305730" y="1917430"/>
          <a:ext cx="5326598" cy="1491736"/>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4094" bIns="0" numCol="1" spcCol="1270" anchor="ctr" anchorCtr="0">
          <a:noAutofit/>
        </a:bodyPr>
        <a:lstStyle/>
        <a:p>
          <a:pPr marL="0" lvl="0" indent="0" algn="ctr" defTabSz="711200">
            <a:lnSpc>
              <a:spcPct val="90000"/>
            </a:lnSpc>
            <a:spcBef>
              <a:spcPct val="0"/>
            </a:spcBef>
            <a:spcAft>
              <a:spcPct val="35000"/>
            </a:spcAft>
            <a:buNone/>
          </a:pPr>
          <a:r>
            <a:rPr lang="en-US" sz="1600" kern="1200" dirty="0"/>
            <a:t>Paired Regions</a:t>
          </a:r>
        </a:p>
      </dsp:txBody>
      <dsp:txXfrm rot="5400000">
        <a:off x="1611701" y="1065319"/>
        <a:ext cx="1491736" cy="3195958"/>
      </dsp:txXfrm>
    </dsp:sp>
    <dsp:sp modelId="{30288817-6CE2-4C70-BD75-7904B133D2E2}">
      <dsp:nvSpPr>
        <dsp:cNvPr id="0" name=""/>
        <dsp:cNvSpPr/>
      </dsp:nvSpPr>
      <dsp:spPr>
        <a:xfrm rot="16200000">
          <a:off x="1297886" y="1917430"/>
          <a:ext cx="5326598" cy="1491736"/>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4094" bIns="0" numCol="1" spcCol="1270" anchor="ctr" anchorCtr="0">
          <a:noAutofit/>
        </a:bodyPr>
        <a:lstStyle/>
        <a:p>
          <a:pPr marL="0" lvl="0" indent="0" algn="ctr" defTabSz="711200">
            <a:lnSpc>
              <a:spcPct val="90000"/>
            </a:lnSpc>
            <a:spcBef>
              <a:spcPct val="0"/>
            </a:spcBef>
            <a:spcAft>
              <a:spcPct val="35000"/>
            </a:spcAft>
            <a:buNone/>
          </a:pPr>
          <a:r>
            <a:rPr lang="en-US" sz="1600" kern="1200" dirty="0"/>
            <a:t>Data residency</a:t>
          </a:r>
        </a:p>
      </dsp:txBody>
      <dsp:txXfrm rot="5400000">
        <a:off x="3215317" y="1065319"/>
        <a:ext cx="1491736" cy="3195958"/>
      </dsp:txXfrm>
    </dsp:sp>
    <dsp:sp modelId="{9465DF80-A240-4265-B505-CE0DFD65C8B9}">
      <dsp:nvSpPr>
        <dsp:cNvPr id="0" name=""/>
        <dsp:cNvSpPr/>
      </dsp:nvSpPr>
      <dsp:spPr>
        <a:xfrm rot="16200000">
          <a:off x="2901503" y="1917430"/>
          <a:ext cx="5326598" cy="1491736"/>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4094" bIns="0" numCol="1" spcCol="1270" anchor="ctr" anchorCtr="0">
          <a:noAutofit/>
        </a:bodyPr>
        <a:lstStyle/>
        <a:p>
          <a:pPr marL="0" lvl="0" indent="0" algn="ctr" defTabSz="711200">
            <a:lnSpc>
              <a:spcPct val="90000"/>
            </a:lnSpc>
            <a:spcBef>
              <a:spcPct val="0"/>
            </a:spcBef>
            <a:spcAft>
              <a:spcPct val="35000"/>
            </a:spcAft>
            <a:buNone/>
          </a:pPr>
          <a:r>
            <a:rPr lang="en-US" sz="1600" kern="1200" dirty="0"/>
            <a:t>Data sovereignty</a:t>
          </a:r>
        </a:p>
      </dsp:txBody>
      <dsp:txXfrm rot="5400000">
        <a:off x="4818934" y="1065319"/>
        <a:ext cx="1491736" cy="3195958"/>
      </dsp:txXfrm>
    </dsp:sp>
    <dsp:sp modelId="{E6D76FD8-7E7A-4A96-BEF5-A6553F7346D7}">
      <dsp:nvSpPr>
        <dsp:cNvPr id="0" name=""/>
        <dsp:cNvSpPr/>
      </dsp:nvSpPr>
      <dsp:spPr>
        <a:xfrm rot="16200000">
          <a:off x="4505119" y="1917430"/>
          <a:ext cx="5326598" cy="1491736"/>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4094" bIns="0" numCol="1" spcCol="1270" anchor="ctr" anchorCtr="0">
          <a:noAutofit/>
        </a:bodyPr>
        <a:lstStyle/>
        <a:p>
          <a:pPr marL="0" lvl="0" indent="0" algn="ctr" defTabSz="711200">
            <a:lnSpc>
              <a:spcPct val="90000"/>
            </a:lnSpc>
            <a:spcBef>
              <a:spcPct val="0"/>
            </a:spcBef>
            <a:spcAft>
              <a:spcPct val="35000"/>
            </a:spcAft>
            <a:buNone/>
          </a:pPr>
          <a:r>
            <a:rPr lang="en-US" sz="1600" kern="1200" dirty="0"/>
            <a:t>Resources and Subscriptions</a:t>
          </a:r>
        </a:p>
      </dsp:txBody>
      <dsp:txXfrm rot="5400000">
        <a:off x="6422550" y="1065319"/>
        <a:ext cx="1491736" cy="3195958"/>
      </dsp:txXfrm>
    </dsp:sp>
    <dsp:sp modelId="{91C7A853-7485-4D3E-999E-B40959BC9608}">
      <dsp:nvSpPr>
        <dsp:cNvPr id="0" name=""/>
        <dsp:cNvSpPr/>
      </dsp:nvSpPr>
      <dsp:spPr>
        <a:xfrm rot="16200000">
          <a:off x="6108736" y="1917430"/>
          <a:ext cx="5326598" cy="1491736"/>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4094" bIns="0" numCol="1" spcCol="1270" anchor="ctr" anchorCtr="0">
          <a:noAutofit/>
        </a:bodyPr>
        <a:lstStyle/>
        <a:p>
          <a:pPr marL="0" lvl="0" indent="0" algn="ctr" defTabSz="711200">
            <a:lnSpc>
              <a:spcPct val="90000"/>
            </a:lnSpc>
            <a:spcBef>
              <a:spcPct val="0"/>
            </a:spcBef>
            <a:spcAft>
              <a:spcPct val="35000"/>
            </a:spcAft>
            <a:buNone/>
          </a:pPr>
          <a:r>
            <a:rPr lang="en-US" sz="1600" kern="1200" dirty="0"/>
            <a:t>Resources and Regions</a:t>
          </a:r>
        </a:p>
      </dsp:txBody>
      <dsp:txXfrm rot="5400000">
        <a:off x="8026167" y="1065319"/>
        <a:ext cx="1491736" cy="3195958"/>
      </dsp:txXfrm>
    </dsp:sp>
    <dsp:sp modelId="{3A5129C0-4238-48FB-A29C-77E482C64656}">
      <dsp:nvSpPr>
        <dsp:cNvPr id="0" name=""/>
        <dsp:cNvSpPr/>
      </dsp:nvSpPr>
      <dsp:spPr>
        <a:xfrm rot="16200000">
          <a:off x="7712353" y="1917430"/>
          <a:ext cx="5326598" cy="1491736"/>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0" rIns="104094" bIns="0" numCol="1" spcCol="1270" anchor="ctr" anchorCtr="0">
          <a:noAutofit/>
        </a:bodyPr>
        <a:lstStyle/>
        <a:p>
          <a:pPr marL="0" lvl="0" indent="0" algn="ctr" defTabSz="711200">
            <a:lnSpc>
              <a:spcPct val="90000"/>
            </a:lnSpc>
            <a:spcBef>
              <a:spcPct val="0"/>
            </a:spcBef>
            <a:spcAft>
              <a:spcPct val="35000"/>
            </a:spcAft>
            <a:buNone/>
          </a:pPr>
          <a:r>
            <a:rPr lang="en-US" sz="1600" kern="1200" dirty="0"/>
            <a:t>Application and Data</a:t>
          </a:r>
        </a:p>
      </dsp:txBody>
      <dsp:txXfrm rot="5400000">
        <a:off x="9629784" y="1065319"/>
        <a:ext cx="1491736" cy="31959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E5E70-F531-420F-BFB6-9767A19333F2}">
      <dsp:nvSpPr>
        <dsp:cNvPr id="0" name=""/>
        <dsp:cNvSpPr/>
      </dsp:nvSpPr>
      <dsp:spPr>
        <a:xfrm>
          <a:off x="0" y="9451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Stopping vs Deallocating</a:t>
          </a:r>
          <a:endParaRPr lang="en-US" sz="1800" kern="1200" dirty="0"/>
        </a:p>
      </dsp:txBody>
      <dsp:txXfrm>
        <a:off x="22617" y="117133"/>
        <a:ext cx="10973286" cy="418086"/>
      </dsp:txXfrm>
    </dsp:sp>
    <dsp:sp modelId="{31E0856B-8610-428E-9503-E25EF94B95F6}">
      <dsp:nvSpPr>
        <dsp:cNvPr id="0" name=""/>
        <dsp:cNvSpPr/>
      </dsp:nvSpPr>
      <dsp:spPr>
        <a:xfrm>
          <a:off x="0" y="557836"/>
          <a:ext cx="11018520"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i="1" kern="1200" baseline="0" dirty="0"/>
            <a:t>Stopped</a:t>
          </a:r>
          <a:r>
            <a:rPr lang="en-US" sz="1400" kern="1200" baseline="0" dirty="0"/>
            <a:t> = Shutting down inside the VM stops the VM but you are still billed for compute</a:t>
          </a:r>
          <a:endParaRPr lang="en-US" sz="1400" kern="1200" dirty="0"/>
        </a:p>
        <a:p>
          <a:pPr marL="114300" lvl="1" indent="-114300" algn="l" defTabSz="622300">
            <a:lnSpc>
              <a:spcPct val="90000"/>
            </a:lnSpc>
            <a:spcBef>
              <a:spcPct val="0"/>
            </a:spcBef>
            <a:spcAft>
              <a:spcPct val="20000"/>
            </a:spcAft>
            <a:buChar char="•"/>
          </a:pPr>
          <a:r>
            <a:rPr lang="en-US" sz="1400" i="1" kern="1200" baseline="0" dirty="0"/>
            <a:t>Deallocated</a:t>
          </a:r>
          <a:r>
            <a:rPr lang="en-US" sz="1400" kern="1200" baseline="0" dirty="0"/>
            <a:t> = Deallocating (</a:t>
          </a:r>
          <a:r>
            <a:rPr lang="en-US" sz="1400" b="1" kern="1200" baseline="0" dirty="0"/>
            <a:t>Stop</a:t>
          </a:r>
          <a:r>
            <a:rPr lang="en-US" sz="1400" kern="1200" baseline="0" dirty="0"/>
            <a:t> from the portal) will shutdown the VM and you are not billed for compute</a:t>
          </a:r>
          <a:endParaRPr lang="en-US" sz="1400" kern="1200" dirty="0"/>
        </a:p>
      </dsp:txBody>
      <dsp:txXfrm>
        <a:off x="0" y="557836"/>
        <a:ext cx="11018520" cy="521640"/>
      </dsp:txXfrm>
    </dsp:sp>
    <dsp:sp modelId="{63FC4CAF-61AD-409D-BD16-4BD9D6A8A0DA}">
      <dsp:nvSpPr>
        <dsp:cNvPr id="0" name=""/>
        <dsp:cNvSpPr/>
      </dsp:nvSpPr>
      <dsp:spPr>
        <a:xfrm>
          <a:off x="0" y="107947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Resizing the VM</a:t>
          </a:r>
          <a:endParaRPr lang="en-US" sz="1800" kern="1200" dirty="0"/>
        </a:p>
      </dsp:txBody>
      <dsp:txXfrm>
        <a:off x="22617" y="1102093"/>
        <a:ext cx="10973286" cy="418086"/>
      </dsp:txXfrm>
    </dsp:sp>
    <dsp:sp modelId="{CF940D41-3851-4703-95FE-E47F1C9026F5}">
      <dsp:nvSpPr>
        <dsp:cNvPr id="0" name=""/>
        <dsp:cNvSpPr/>
      </dsp:nvSpPr>
      <dsp:spPr>
        <a:xfrm>
          <a:off x="0" y="1542796"/>
          <a:ext cx="1101852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Choose a new size that still meets your requirements (Ex. Premium storage or temp disk)</a:t>
          </a:r>
          <a:endParaRPr lang="en-US" sz="1400" kern="1200" dirty="0"/>
        </a:p>
        <a:p>
          <a:pPr marL="114300" lvl="1" indent="-114300" algn="l" defTabSz="622300">
            <a:lnSpc>
              <a:spcPct val="90000"/>
            </a:lnSpc>
            <a:spcBef>
              <a:spcPct val="0"/>
            </a:spcBef>
            <a:spcAft>
              <a:spcPct val="20000"/>
            </a:spcAft>
            <a:buChar char="•"/>
          </a:pPr>
          <a:r>
            <a:rPr lang="en-US" sz="1400" kern="1200" baseline="0" dirty="0"/>
            <a:t>Will </a:t>
          </a:r>
          <a:r>
            <a:rPr lang="en-US" sz="1400" i="1" kern="1200" baseline="0" dirty="0"/>
            <a:t>always</a:t>
          </a:r>
          <a:r>
            <a:rPr lang="en-US" sz="1400" kern="1200" baseline="0" dirty="0"/>
            <a:t> cause a restart</a:t>
          </a:r>
          <a:endParaRPr lang="en-US" sz="1400" kern="1200" dirty="0"/>
        </a:p>
        <a:p>
          <a:pPr marL="114300" lvl="1" indent="-114300" algn="l" defTabSz="622300">
            <a:lnSpc>
              <a:spcPct val="90000"/>
            </a:lnSpc>
            <a:spcBef>
              <a:spcPct val="0"/>
            </a:spcBef>
            <a:spcAft>
              <a:spcPct val="20000"/>
            </a:spcAft>
            <a:buChar char="•"/>
          </a:pPr>
          <a:r>
            <a:rPr lang="en-US" sz="1400" kern="1200" baseline="0" dirty="0"/>
            <a:t>You may need to deallocate the VM to find the size you want</a:t>
          </a:r>
          <a:endParaRPr lang="en-US" sz="1400" kern="1200" dirty="0"/>
        </a:p>
      </dsp:txBody>
      <dsp:txXfrm>
        <a:off x="0" y="1542796"/>
        <a:ext cx="11018520" cy="782460"/>
      </dsp:txXfrm>
    </dsp:sp>
    <dsp:sp modelId="{A235EE55-69B3-4382-8DC5-0FAFB5AA0261}">
      <dsp:nvSpPr>
        <dsp:cNvPr id="0" name=""/>
        <dsp:cNvSpPr/>
      </dsp:nvSpPr>
      <dsp:spPr>
        <a:xfrm>
          <a:off x="0" y="23252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Moving the VM</a:t>
          </a:r>
          <a:endParaRPr lang="en-US" sz="1800" kern="1200" dirty="0"/>
        </a:p>
      </dsp:txBody>
      <dsp:txXfrm>
        <a:off x="22617" y="2347874"/>
        <a:ext cx="10973286" cy="418086"/>
      </dsp:txXfrm>
    </dsp:sp>
    <dsp:sp modelId="{172AC0B0-47AF-4AA1-BB71-E69B6D53B2ED}">
      <dsp:nvSpPr>
        <dsp:cNvPr id="0" name=""/>
        <dsp:cNvSpPr/>
      </dsp:nvSpPr>
      <dsp:spPr>
        <a:xfrm>
          <a:off x="0" y="2788577"/>
          <a:ext cx="1101852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Move to another resource group, subscription, or region</a:t>
          </a:r>
          <a:endParaRPr lang="en-US" sz="1400" kern="1200" dirty="0"/>
        </a:p>
        <a:p>
          <a:pPr marL="114300" lvl="1" indent="-114300" algn="l" defTabSz="622300">
            <a:lnSpc>
              <a:spcPct val="90000"/>
            </a:lnSpc>
            <a:spcBef>
              <a:spcPct val="0"/>
            </a:spcBef>
            <a:spcAft>
              <a:spcPct val="20000"/>
            </a:spcAft>
            <a:buChar char="•"/>
          </a:pPr>
          <a:r>
            <a:rPr lang="en-US" sz="1400" kern="1200" baseline="0" dirty="0"/>
            <a:t>You MUST move all dependent resources together for the VM</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to another resource group or subscription requires no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across region will require downtime</a:t>
          </a:r>
          <a:endParaRPr lang="en-US" sz="1400" kern="1200" dirty="0"/>
        </a:p>
      </dsp:txBody>
      <dsp:txXfrm>
        <a:off x="0" y="2788577"/>
        <a:ext cx="11018520" cy="1043280"/>
      </dsp:txXfrm>
    </dsp:sp>
    <dsp:sp modelId="{A5800DF0-1DEC-4CE1-AC1F-8AA83A88A50C}">
      <dsp:nvSpPr>
        <dsp:cNvPr id="0" name=""/>
        <dsp:cNvSpPr/>
      </dsp:nvSpPr>
      <dsp:spPr>
        <a:xfrm>
          <a:off x="0" y="38318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Azure VM Maintenance</a:t>
          </a:r>
          <a:endParaRPr lang="en-US" sz="1800" kern="1200" dirty="0"/>
        </a:p>
      </dsp:txBody>
      <dsp:txXfrm>
        <a:off x="22617" y="3854474"/>
        <a:ext cx="10973286" cy="418086"/>
      </dsp:txXfrm>
    </dsp:sp>
    <dsp:sp modelId="{2031CE40-F610-453E-A513-85AA596EFAE9}">
      <dsp:nvSpPr>
        <dsp:cNvPr id="0" name=""/>
        <dsp:cNvSpPr/>
      </dsp:nvSpPr>
      <dsp:spPr>
        <a:xfrm>
          <a:off x="0" y="4295177"/>
          <a:ext cx="1101852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Live Migration will be used if possible (VM pause)</a:t>
          </a:r>
          <a:endParaRPr lang="en-US" sz="1400" kern="1200" dirty="0"/>
        </a:p>
        <a:p>
          <a:pPr marL="114300" lvl="1" indent="-114300" algn="l" defTabSz="622300">
            <a:lnSpc>
              <a:spcPct val="90000"/>
            </a:lnSpc>
            <a:spcBef>
              <a:spcPct val="0"/>
            </a:spcBef>
            <a:spcAft>
              <a:spcPct val="20000"/>
            </a:spcAft>
            <a:buChar char="•"/>
          </a:pPr>
          <a:r>
            <a:rPr lang="en-US" sz="1400" kern="1200" baseline="0" dirty="0"/>
            <a:t>Some planned maintenance events don’t require any reboot or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Azure updates only the VMs in a single region of a region pair</a:t>
          </a:r>
          <a:endParaRPr lang="en-US" sz="1400" kern="1200" dirty="0"/>
        </a:p>
        <a:p>
          <a:pPr marL="114300" lvl="1" indent="-114300" algn="l" defTabSz="622300">
            <a:lnSpc>
              <a:spcPct val="90000"/>
            </a:lnSpc>
            <a:spcBef>
              <a:spcPct val="0"/>
            </a:spcBef>
            <a:spcAft>
              <a:spcPct val="20000"/>
            </a:spcAft>
            <a:buChar char="•"/>
          </a:pPr>
          <a:r>
            <a:rPr lang="en-US" sz="1400" kern="1200" baseline="0" dirty="0"/>
            <a:t>During scheduled maintenance, only one update domain is updated at any given time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A single deployment that requires a reboot only rolls out one zone at a time </a:t>
          </a:r>
          <a:endParaRPr lang="en-US" sz="1400" kern="1200" dirty="0"/>
        </a:p>
      </dsp:txBody>
      <dsp:txXfrm>
        <a:off x="0" y="4295177"/>
        <a:ext cx="11018520" cy="13041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9C653-0F13-4C28-BD97-E9C6EF3FC2EA}">
      <dsp:nvSpPr>
        <dsp:cNvPr id="0" name=""/>
        <dsp:cNvSpPr/>
      </dsp:nvSpPr>
      <dsp:spPr>
        <a:xfrm>
          <a:off x="0" y="62527"/>
          <a:ext cx="11158575"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Compute</a:t>
          </a:r>
        </a:p>
      </dsp:txBody>
      <dsp:txXfrm>
        <a:off x="25130" y="87657"/>
        <a:ext cx="11108315" cy="464540"/>
      </dsp:txXfrm>
    </dsp:sp>
    <dsp:sp modelId="{CA203574-A105-41E2-9431-DD0E02853EB7}">
      <dsp:nvSpPr>
        <dsp:cNvPr id="0" name=""/>
        <dsp:cNvSpPr/>
      </dsp:nvSpPr>
      <dsp:spPr>
        <a:xfrm>
          <a:off x="0" y="577327"/>
          <a:ext cx="11158575" cy="600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Costs per vCore</a:t>
          </a:r>
        </a:p>
        <a:p>
          <a:pPr marL="171450" lvl="1" indent="-171450" algn="l" defTabSz="711200">
            <a:lnSpc>
              <a:spcPct val="90000"/>
            </a:lnSpc>
            <a:spcBef>
              <a:spcPct val="0"/>
            </a:spcBef>
            <a:spcAft>
              <a:spcPct val="20000"/>
            </a:spcAft>
            <a:buChar char="•"/>
          </a:pPr>
          <a:r>
            <a:rPr lang="en-US" sz="1600" kern="1200"/>
            <a:t>Price depends on hardware generation choice</a:t>
          </a:r>
        </a:p>
      </dsp:txBody>
      <dsp:txXfrm>
        <a:off x="0" y="577327"/>
        <a:ext cx="11158575" cy="600300"/>
      </dsp:txXfrm>
    </dsp:sp>
    <dsp:sp modelId="{E3DE8A90-05EB-45EE-B7C4-89577C80A8CB}">
      <dsp:nvSpPr>
        <dsp:cNvPr id="0" name=""/>
        <dsp:cNvSpPr/>
      </dsp:nvSpPr>
      <dsp:spPr>
        <a:xfrm>
          <a:off x="0" y="1177627"/>
          <a:ext cx="11158575"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Max Storage</a:t>
          </a:r>
        </a:p>
      </dsp:txBody>
      <dsp:txXfrm>
        <a:off x="25130" y="1202757"/>
        <a:ext cx="11108315" cy="464540"/>
      </dsp:txXfrm>
    </dsp:sp>
    <dsp:sp modelId="{FA616724-9BF5-4E6E-8CAD-5681623E94E3}">
      <dsp:nvSpPr>
        <dsp:cNvPr id="0" name=""/>
        <dsp:cNvSpPr/>
      </dsp:nvSpPr>
      <dsp:spPr>
        <a:xfrm>
          <a:off x="0" y="1692427"/>
          <a:ext cx="11158575"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Pay even if you don’t use it</a:t>
          </a:r>
        </a:p>
      </dsp:txBody>
      <dsp:txXfrm>
        <a:off x="0" y="1692427"/>
        <a:ext cx="11158575" cy="331200"/>
      </dsp:txXfrm>
    </dsp:sp>
    <dsp:sp modelId="{E0253417-28FE-4993-B5A9-453DC97813AE}">
      <dsp:nvSpPr>
        <dsp:cNvPr id="0" name=""/>
        <dsp:cNvSpPr/>
      </dsp:nvSpPr>
      <dsp:spPr>
        <a:xfrm>
          <a:off x="0" y="2023627"/>
          <a:ext cx="11158575"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SQL License</a:t>
          </a:r>
        </a:p>
      </dsp:txBody>
      <dsp:txXfrm>
        <a:off x="25130" y="2048757"/>
        <a:ext cx="11108315" cy="464540"/>
      </dsp:txXfrm>
    </dsp:sp>
    <dsp:sp modelId="{17E7F018-5345-4E09-B205-3D0545DEF5EF}">
      <dsp:nvSpPr>
        <dsp:cNvPr id="0" name=""/>
        <dsp:cNvSpPr/>
      </dsp:nvSpPr>
      <dsp:spPr>
        <a:xfrm>
          <a:off x="0" y="2538427"/>
          <a:ext cx="11158575"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PAYG, AHB, Hybrid failover rights, Failover rights</a:t>
          </a:r>
        </a:p>
      </dsp:txBody>
      <dsp:txXfrm>
        <a:off x="0" y="2538427"/>
        <a:ext cx="11158575" cy="331200"/>
      </dsp:txXfrm>
    </dsp:sp>
    <dsp:sp modelId="{0309D6E4-5759-44BF-AED8-B5838EEC5C70}">
      <dsp:nvSpPr>
        <dsp:cNvPr id="0" name=""/>
        <dsp:cNvSpPr/>
      </dsp:nvSpPr>
      <dsp:spPr>
        <a:xfrm>
          <a:off x="0" y="2869627"/>
          <a:ext cx="11158575"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Backups</a:t>
          </a:r>
        </a:p>
      </dsp:txBody>
      <dsp:txXfrm>
        <a:off x="25130" y="2894757"/>
        <a:ext cx="11108315" cy="464540"/>
      </dsp:txXfrm>
    </dsp:sp>
    <dsp:sp modelId="{23C704AA-DF9C-4EFE-9206-09986B3E868C}">
      <dsp:nvSpPr>
        <dsp:cNvPr id="0" name=""/>
        <dsp:cNvSpPr/>
      </dsp:nvSpPr>
      <dsp:spPr>
        <a:xfrm>
          <a:off x="0" y="3384427"/>
          <a:ext cx="11158575"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Free up to max storage</a:t>
          </a:r>
        </a:p>
      </dsp:txBody>
      <dsp:txXfrm>
        <a:off x="0" y="3384427"/>
        <a:ext cx="11158575" cy="331200"/>
      </dsp:txXfrm>
    </dsp:sp>
    <dsp:sp modelId="{2030BCE5-C3FD-4568-8B41-F5373ACCD38D}">
      <dsp:nvSpPr>
        <dsp:cNvPr id="0" name=""/>
        <dsp:cNvSpPr/>
      </dsp:nvSpPr>
      <dsp:spPr>
        <a:xfrm>
          <a:off x="0" y="3715627"/>
          <a:ext cx="11158575"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Cost Savings</a:t>
          </a:r>
        </a:p>
      </dsp:txBody>
      <dsp:txXfrm>
        <a:off x="25130" y="3740757"/>
        <a:ext cx="11108315" cy="464540"/>
      </dsp:txXfrm>
    </dsp:sp>
    <dsp:sp modelId="{9F3CD0D4-703C-4DDC-977D-E41835DEBBA3}">
      <dsp:nvSpPr>
        <dsp:cNvPr id="0" name=""/>
        <dsp:cNvSpPr/>
      </dsp:nvSpPr>
      <dsp:spPr>
        <a:xfrm>
          <a:off x="0" y="4230427"/>
          <a:ext cx="11158575" cy="6003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dirty="0"/>
            <a:t>Azure Dev/Test</a:t>
          </a:r>
        </a:p>
        <a:p>
          <a:pPr marL="171450" lvl="1" indent="-171450" algn="l" defTabSz="711200">
            <a:lnSpc>
              <a:spcPct val="90000"/>
            </a:lnSpc>
            <a:spcBef>
              <a:spcPct val="0"/>
            </a:spcBef>
            <a:spcAft>
              <a:spcPct val="20000"/>
            </a:spcAft>
            <a:buChar char="•"/>
          </a:pPr>
          <a:r>
            <a:rPr lang="en-US" sz="1600" kern="1200" dirty="0"/>
            <a:t>Reserved Instances</a:t>
          </a:r>
        </a:p>
      </dsp:txBody>
      <dsp:txXfrm>
        <a:off x="0" y="4230427"/>
        <a:ext cx="11158575" cy="6003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796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SQL Server Agent Jobs</a:t>
          </a:r>
        </a:p>
      </dsp:txBody>
      <dsp:txXfrm>
        <a:off x="7967" y="311360"/>
        <a:ext cx="1190769" cy="714461"/>
      </dsp:txXfrm>
    </dsp:sp>
    <dsp:sp modelId="{E15D71C9-5C6B-40DD-922B-ADA66A97BE56}">
      <dsp:nvSpPr>
        <dsp:cNvPr id="0" name=""/>
        <dsp:cNvSpPr/>
      </dsp:nvSpPr>
      <dsp:spPr>
        <a:xfrm>
          <a:off x="131781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Replication</a:t>
          </a:r>
        </a:p>
      </dsp:txBody>
      <dsp:txXfrm>
        <a:off x="1317813" y="311360"/>
        <a:ext cx="1190769" cy="714461"/>
      </dsp:txXfrm>
    </dsp:sp>
    <dsp:sp modelId="{28B7D7E7-3781-4B0A-871C-F3D2F8598E0A}">
      <dsp:nvSpPr>
        <dsp:cNvPr id="0" name=""/>
        <dsp:cNvSpPr/>
      </dsp:nvSpPr>
      <dsp:spPr>
        <a:xfrm>
          <a:off x="2627659"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Other instance objects</a:t>
          </a:r>
        </a:p>
      </dsp:txBody>
      <dsp:txXfrm>
        <a:off x="2627659" y="311360"/>
        <a:ext cx="1190769" cy="714461"/>
      </dsp:txXfrm>
    </dsp:sp>
    <dsp:sp modelId="{FA5E3D7A-C903-461D-8C4F-02F059AE2FC1}">
      <dsp:nvSpPr>
        <dsp:cNvPr id="0" name=""/>
        <dsp:cNvSpPr/>
      </dsp:nvSpPr>
      <dsp:spPr>
        <a:xfrm>
          <a:off x="3937505"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SSIS packages</a:t>
          </a:r>
        </a:p>
      </dsp:txBody>
      <dsp:txXfrm>
        <a:off x="3937505" y="311360"/>
        <a:ext cx="1190769" cy="714461"/>
      </dsp:txXfrm>
    </dsp:sp>
    <dsp:sp modelId="{2787DC02-3E72-43FB-AF23-EE2E98FA9604}">
      <dsp:nvSpPr>
        <dsp:cNvPr id="0" name=""/>
        <dsp:cNvSpPr/>
      </dsp:nvSpPr>
      <dsp:spPr>
        <a:xfrm>
          <a:off x="5247351"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BI services</a:t>
          </a:r>
        </a:p>
      </dsp:txBody>
      <dsp:txXfrm>
        <a:off x="5247351" y="311360"/>
        <a:ext cx="1190769" cy="714461"/>
      </dsp:txXfrm>
    </dsp:sp>
    <dsp:sp modelId="{C7E24919-E654-40B3-88AC-ACB28AA7BD14}">
      <dsp:nvSpPr>
        <dsp:cNvPr id="0" name=""/>
        <dsp:cNvSpPr/>
      </dsp:nvSpPr>
      <dsp:spPr>
        <a:xfrm>
          <a:off x="655719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Application Considerations</a:t>
          </a:r>
        </a:p>
      </dsp:txBody>
      <dsp:txXfrm>
        <a:off x="6557197" y="311360"/>
        <a:ext cx="1190769" cy="714461"/>
      </dsp:txXfrm>
    </dsp:sp>
    <dsp:sp modelId="{B301FDF5-B5C5-4438-A17C-5E61BEE666CE}">
      <dsp:nvSpPr>
        <dsp:cNvPr id="0" name=""/>
        <dsp:cNvSpPr/>
      </dsp:nvSpPr>
      <dsp:spPr>
        <a:xfrm>
          <a:off x="786704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need to migrate FCI or AG</a:t>
          </a:r>
        </a:p>
      </dsp:txBody>
      <dsp:txXfrm>
        <a:off x="7867043" y="311360"/>
        <a:ext cx="1190769" cy="7144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1178"/>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Full backup every week and Differential 12-24 hours</a:t>
          </a:r>
        </a:p>
      </dsp:txBody>
      <dsp:txXfrm>
        <a:off x="370529" y="1325978"/>
        <a:ext cx="2805333" cy="475698"/>
      </dsp:txXfrm>
    </dsp:sp>
    <dsp:sp modelId="{7D44ED21-50F1-4DD0-951A-F66A10C614DA}">
      <dsp:nvSpPr>
        <dsp:cNvPr id="0" name=""/>
        <dsp:cNvSpPr/>
      </dsp:nvSpPr>
      <dsp:spPr>
        <a:xfrm>
          <a:off x="355729" y="1894214"/>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Log backups ~10 mins (depending on compute and activity)</a:t>
          </a:r>
        </a:p>
      </dsp:txBody>
      <dsp:txXfrm>
        <a:off x="370529" y="1909014"/>
        <a:ext cx="2805333" cy="475698"/>
      </dsp:txXfrm>
    </dsp:sp>
    <dsp:sp modelId="{48EA175D-A4A6-428C-8B88-B16308D1C811}">
      <dsp:nvSpPr>
        <dsp:cNvPr id="0" name=""/>
        <dsp:cNvSpPr/>
      </dsp:nvSpPr>
      <dsp:spPr>
        <a:xfrm>
          <a:off x="355729" y="2477250"/>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3 copies using CHECKSUM</a:t>
          </a:r>
        </a:p>
      </dsp:txBody>
      <dsp:txXfrm>
        <a:off x="370529" y="2492050"/>
        <a:ext cx="2805333" cy="475698"/>
      </dsp:txXfrm>
    </dsp:sp>
    <dsp:sp modelId="{1B7B909C-69D9-4D7F-8A67-C87F47EA6CAD}">
      <dsp:nvSpPr>
        <dsp:cNvPr id="0" name=""/>
        <dsp:cNvSpPr/>
      </dsp:nvSpPr>
      <dsp:spPr>
        <a:xfrm>
          <a:off x="355729" y="3060287"/>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1-35 days (default 7)</a:t>
          </a:r>
        </a:p>
      </dsp:txBody>
      <dsp:txXfrm>
        <a:off x="370529" y="3075087"/>
        <a:ext cx="2805333" cy="475698"/>
      </dsp:txXfrm>
    </dsp:sp>
    <dsp:sp modelId="{901FF5A1-54EE-4691-B9A4-EC9AA6A910C1}">
      <dsp:nvSpPr>
        <dsp:cNvPr id="0" name=""/>
        <dsp:cNvSpPr/>
      </dsp:nvSpPr>
      <dsp:spPr>
        <a:xfrm>
          <a:off x="355729" y="3643323"/>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RTO typically 12 hours</a:t>
          </a:r>
        </a:p>
      </dsp:txBody>
      <dsp:txXfrm>
        <a:off x="370529" y="3658123"/>
        <a:ext cx="2805333" cy="475698"/>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GRS (RPO could be longer)</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GZRS (RPO could be longer)</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dropped database including </a:t>
          </a:r>
          <a:r>
            <a:rPr lang="en-US" sz="1300" kern="1200" dirty="0" err="1"/>
            <a:t>tlog</a:t>
          </a:r>
          <a:r>
            <a:rPr lang="en-US" sz="1300" kern="1200" dirty="0"/>
            <a:t>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to another region if using geo-redundant backups</a:t>
          </a:r>
        </a:p>
      </dsp:txBody>
      <dsp:txXfrm>
        <a:off x="7999746" y="3316102"/>
        <a:ext cx="2784667" cy="80783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6F4D4-68F1-49B7-B0F8-7B139BE02A4B}">
      <dsp:nvSpPr>
        <dsp:cNvPr id="0" name=""/>
        <dsp:cNvSpPr/>
      </dsp:nvSpPr>
      <dsp:spPr>
        <a:xfrm>
          <a:off x="2412"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 </a:t>
          </a:r>
          <a:r>
            <a:rPr lang="en-US" sz="1600" kern="1200" dirty="0" err="1"/>
            <a:t>msdb</a:t>
          </a:r>
          <a:r>
            <a:rPr lang="en-US" sz="1600" kern="1200" dirty="0"/>
            <a:t> backup history for insights</a:t>
          </a:r>
        </a:p>
      </dsp:txBody>
      <dsp:txXfrm>
        <a:off x="2412" y="12693"/>
        <a:ext cx="1913789" cy="1148273"/>
      </dsp:txXfrm>
    </dsp:sp>
    <dsp:sp modelId="{D07D9FD0-7624-4339-9276-D0872BB437B8}">
      <dsp:nvSpPr>
        <dsp:cNvPr id="0" name=""/>
        <dsp:cNvSpPr/>
      </dsp:nvSpPr>
      <dsp:spPr>
        <a:xfrm>
          <a:off x="2107580"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LTR up to 10 years (RPO could be longer) and have extra costs</a:t>
          </a:r>
        </a:p>
      </dsp:txBody>
      <dsp:txXfrm>
        <a:off x="2107580" y="12693"/>
        <a:ext cx="1913789" cy="1148273"/>
      </dsp:txXfrm>
    </dsp:sp>
    <dsp:sp modelId="{6A5407C6-99B4-483F-AC41-E8438DAF306E}">
      <dsp:nvSpPr>
        <dsp:cNvPr id="0" name=""/>
        <dsp:cNvSpPr/>
      </dsp:nvSpPr>
      <dsp:spPr>
        <a:xfrm>
          <a:off x="4212749"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Excess costs per GB per month based on redundancy and retention</a:t>
          </a:r>
        </a:p>
      </dsp:txBody>
      <dsp:txXfrm>
        <a:off x="4212749" y="12693"/>
        <a:ext cx="1913789" cy="1148273"/>
      </dsp:txXfrm>
    </dsp:sp>
    <dsp:sp modelId="{7C273271-9559-4EB8-BB14-53850ABB5783}">
      <dsp:nvSpPr>
        <dsp:cNvPr id="0" name=""/>
        <dsp:cNvSpPr/>
      </dsp:nvSpPr>
      <dsp:spPr>
        <a:xfrm>
          <a:off x="6317918"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Learn how to </a:t>
          </a:r>
          <a:r>
            <a:rPr lang="en-US" sz="1600" kern="1200" dirty="0">
              <a:hlinkClick xmlns:r="http://schemas.openxmlformats.org/officeDocument/2006/relationships" r:id="rId1"/>
            </a:rPr>
            <a:t>monitor backup costs</a:t>
          </a:r>
          <a:endParaRPr lang="en-US" sz="1600" kern="1200" dirty="0"/>
        </a:p>
      </dsp:txBody>
      <dsp:txXfrm>
        <a:off x="6317918" y="12693"/>
        <a:ext cx="1913789" cy="114827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4C23B-ED2D-4D65-944E-AE0DAF8D064C}">
      <dsp:nvSpPr>
        <dsp:cNvPr id="0" name=""/>
        <dsp:cNvSpPr/>
      </dsp:nvSpPr>
      <dsp:spPr>
        <a:xfrm>
          <a:off x="0" y="0"/>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27A3E8-BFF9-4FD4-88EE-A3C304135B25}">
      <dsp:nvSpPr>
        <dsp:cNvPr id="0" name=""/>
        <dsp:cNvSpPr/>
      </dsp:nvSpPr>
      <dsp:spPr>
        <a:xfrm>
          <a:off x="0" y="0"/>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Online migration from SQL Server 2016, 2019, and 2022</a:t>
          </a:r>
        </a:p>
      </dsp:txBody>
      <dsp:txXfrm>
        <a:off x="0" y="0"/>
        <a:ext cx="10088545" cy="591038"/>
      </dsp:txXfrm>
    </dsp:sp>
    <dsp:sp modelId="{59DBD608-899D-45D8-BB53-0441FDE8343F}">
      <dsp:nvSpPr>
        <dsp:cNvPr id="0" name=""/>
        <dsp:cNvSpPr/>
      </dsp:nvSpPr>
      <dsp:spPr>
        <a:xfrm>
          <a:off x="0" y="591038"/>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5E18F6-BA63-4634-882E-184BDE9FAA17}">
      <dsp:nvSpPr>
        <dsp:cNvPr id="0" name=""/>
        <dsp:cNvSpPr/>
      </dsp:nvSpPr>
      <dsp:spPr>
        <a:xfrm>
          <a:off x="0" y="591038"/>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Offline disaster </a:t>
          </a:r>
          <a:r>
            <a:rPr lang="en-US" sz="2500" kern="1200"/>
            <a:t>recovery with SQL Server 2022</a:t>
          </a:r>
          <a:endParaRPr lang="en-US" sz="2500" kern="1200" dirty="0"/>
        </a:p>
      </dsp:txBody>
      <dsp:txXfrm>
        <a:off x="0" y="591038"/>
        <a:ext cx="10088545" cy="591038"/>
      </dsp:txXfrm>
    </dsp:sp>
    <dsp:sp modelId="{C430D26C-03C4-4FDB-AAAA-B7E3DC5D1BE3}">
      <dsp:nvSpPr>
        <dsp:cNvPr id="0" name=""/>
        <dsp:cNvSpPr/>
      </dsp:nvSpPr>
      <dsp:spPr>
        <a:xfrm>
          <a:off x="0" y="1182076"/>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C03CEF-1792-4C5C-885B-617B6C4AF2F5}">
      <dsp:nvSpPr>
        <dsp:cNvPr id="0" name=""/>
        <dsp:cNvSpPr/>
      </dsp:nvSpPr>
      <dsp:spPr>
        <a:xfrm>
          <a:off x="0" y="1182076"/>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Restore to SQL Server 2022</a:t>
          </a:r>
        </a:p>
      </dsp:txBody>
      <dsp:txXfrm>
        <a:off x="0" y="1182076"/>
        <a:ext cx="10088545" cy="591038"/>
      </dsp:txXfrm>
    </dsp:sp>
    <dsp:sp modelId="{00D60061-3DC4-4AED-B0A6-F8831186AF72}">
      <dsp:nvSpPr>
        <dsp:cNvPr id="0" name=""/>
        <dsp:cNvSpPr/>
      </dsp:nvSpPr>
      <dsp:spPr>
        <a:xfrm>
          <a:off x="0" y="1773114"/>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D2CBC3-58A5-48B6-8877-5926C371BD74}">
      <dsp:nvSpPr>
        <dsp:cNvPr id="0" name=""/>
        <dsp:cNvSpPr/>
      </dsp:nvSpPr>
      <dsp:spPr>
        <a:xfrm>
          <a:off x="0" y="1773114"/>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i="1" kern="1200" dirty="0"/>
            <a:t>Versioned</a:t>
          </a:r>
          <a:r>
            <a:rPr lang="en-US" sz="2500" kern="1200" dirty="0"/>
            <a:t> MI</a:t>
          </a:r>
        </a:p>
      </dsp:txBody>
      <dsp:txXfrm>
        <a:off x="0" y="1773114"/>
        <a:ext cx="10088545" cy="59103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892DC-953E-4CE4-8029-8C76A83AC36F}">
      <dsp:nvSpPr>
        <dsp:cNvPr id="0" name=""/>
        <dsp:cNvSpPr/>
      </dsp:nvSpPr>
      <dsp:spPr>
        <a:xfrm>
          <a:off x="0" y="541"/>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336204-5206-4DC5-B5C3-A37ED539FA12}">
      <dsp:nvSpPr>
        <dsp:cNvPr id="0" name=""/>
        <dsp:cNvSpPr/>
      </dsp:nvSpPr>
      <dsp:spPr>
        <a:xfrm>
          <a:off x="0" y="541"/>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DMVs+</a:t>
          </a:r>
        </a:p>
      </dsp:txBody>
      <dsp:txXfrm>
        <a:off x="0" y="541"/>
        <a:ext cx="10236819" cy="633016"/>
      </dsp:txXfrm>
    </dsp:sp>
    <dsp:sp modelId="{C11023A5-4FA8-49FB-9571-CB411CE4A9DC}">
      <dsp:nvSpPr>
        <dsp:cNvPr id="0" name=""/>
        <dsp:cNvSpPr/>
      </dsp:nvSpPr>
      <dsp:spPr>
        <a:xfrm>
          <a:off x="0" y="633557"/>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29CEE0-B5A3-4F0A-A53A-42B34FA1D9B7}">
      <dsp:nvSpPr>
        <dsp:cNvPr id="0" name=""/>
        <dsp:cNvSpPr/>
      </dsp:nvSpPr>
      <dsp:spPr>
        <a:xfrm>
          <a:off x="0" y="633557"/>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XEvent</a:t>
          </a:r>
        </a:p>
      </dsp:txBody>
      <dsp:txXfrm>
        <a:off x="0" y="633557"/>
        <a:ext cx="10236819" cy="633016"/>
      </dsp:txXfrm>
    </dsp:sp>
    <dsp:sp modelId="{5C051500-7B58-45E7-8411-2F40DF0D248B}">
      <dsp:nvSpPr>
        <dsp:cNvPr id="0" name=""/>
        <dsp:cNvSpPr/>
      </dsp:nvSpPr>
      <dsp:spPr>
        <a:xfrm>
          <a:off x="0" y="1266573"/>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FDA196-E473-492E-A8DF-AB1D0797CD8A}">
      <dsp:nvSpPr>
        <dsp:cNvPr id="0" name=""/>
        <dsp:cNvSpPr/>
      </dsp:nvSpPr>
      <dsp:spPr>
        <a:xfrm>
          <a:off x="0" y="1266573"/>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QPI Library</a:t>
          </a:r>
        </a:p>
      </dsp:txBody>
      <dsp:txXfrm>
        <a:off x="0" y="1266573"/>
        <a:ext cx="10236819" cy="633016"/>
      </dsp:txXfrm>
    </dsp:sp>
    <dsp:sp modelId="{15D8D9E4-5645-49BC-BFCC-7C208B9879BD}">
      <dsp:nvSpPr>
        <dsp:cNvPr id="0" name=""/>
        <dsp:cNvSpPr/>
      </dsp:nvSpPr>
      <dsp:spPr>
        <a:xfrm>
          <a:off x="0" y="1899589"/>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810923-AF23-4CF3-821A-7AAB5FA1FA07}">
      <dsp:nvSpPr>
        <dsp:cNvPr id="0" name=""/>
        <dsp:cNvSpPr/>
      </dsp:nvSpPr>
      <dsp:spPr>
        <a:xfrm>
          <a:off x="0" y="1899589"/>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Query Store</a:t>
          </a:r>
        </a:p>
      </dsp:txBody>
      <dsp:txXfrm>
        <a:off x="0" y="1899589"/>
        <a:ext cx="10236819" cy="633016"/>
      </dsp:txXfrm>
    </dsp:sp>
    <dsp:sp modelId="{724E937E-236B-4EEE-B630-B5782E9DFC22}">
      <dsp:nvSpPr>
        <dsp:cNvPr id="0" name=""/>
        <dsp:cNvSpPr/>
      </dsp:nvSpPr>
      <dsp:spPr>
        <a:xfrm>
          <a:off x="0" y="2532606"/>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8F7FF-CDB8-4752-85F3-0AEC7636B663}">
      <dsp:nvSpPr>
        <dsp:cNvPr id="0" name=""/>
        <dsp:cNvSpPr/>
      </dsp:nvSpPr>
      <dsp:spPr>
        <a:xfrm>
          <a:off x="0" y="2532606"/>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Azure Monitor</a:t>
          </a:r>
        </a:p>
      </dsp:txBody>
      <dsp:txXfrm>
        <a:off x="0" y="2532606"/>
        <a:ext cx="10236819" cy="633016"/>
      </dsp:txXfrm>
    </dsp:sp>
    <dsp:sp modelId="{B980BA7D-B460-4AC1-A408-01C556AAFC1C}">
      <dsp:nvSpPr>
        <dsp:cNvPr id="0" name=""/>
        <dsp:cNvSpPr/>
      </dsp:nvSpPr>
      <dsp:spPr>
        <a:xfrm>
          <a:off x="0" y="3165622"/>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98265-4F8D-49E0-8DCE-8C2438B08F6F}">
      <dsp:nvSpPr>
        <dsp:cNvPr id="0" name=""/>
        <dsp:cNvSpPr/>
      </dsp:nvSpPr>
      <dsp:spPr>
        <a:xfrm>
          <a:off x="0" y="3165622"/>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Logs</a:t>
          </a:r>
        </a:p>
      </dsp:txBody>
      <dsp:txXfrm>
        <a:off x="0" y="3165622"/>
        <a:ext cx="10236819" cy="633016"/>
      </dsp:txXfrm>
    </dsp:sp>
    <dsp:sp modelId="{5B715E4A-380F-4876-A2C1-0F7780AFB0AD}">
      <dsp:nvSpPr>
        <dsp:cNvPr id="0" name=""/>
        <dsp:cNvSpPr/>
      </dsp:nvSpPr>
      <dsp:spPr>
        <a:xfrm>
          <a:off x="0" y="3798638"/>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B450E6-A9A7-4044-B1E4-AB6B3E7F9AE8}">
      <dsp:nvSpPr>
        <dsp:cNvPr id="0" name=""/>
        <dsp:cNvSpPr/>
      </dsp:nvSpPr>
      <dsp:spPr>
        <a:xfrm>
          <a:off x="0" y="3798638"/>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Alerts</a:t>
          </a:r>
        </a:p>
      </dsp:txBody>
      <dsp:txXfrm>
        <a:off x="0" y="3798638"/>
        <a:ext cx="10236819" cy="6330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81142-F9BE-4431-B73B-3E5E45455BB2}">
      <dsp:nvSpPr>
        <dsp:cNvPr id="0" name=""/>
        <dsp:cNvSpPr/>
      </dsp:nvSpPr>
      <dsp:spPr>
        <a:xfrm>
          <a:off x="-6126981" y="-937410"/>
          <a:ext cx="7293488" cy="7293488"/>
        </a:xfrm>
        <a:prstGeom prst="blockArc">
          <a:avLst>
            <a:gd name="adj1" fmla="val 18900000"/>
            <a:gd name="adj2" fmla="val 2700000"/>
            <a:gd name="adj3" fmla="val 296"/>
          </a:avLst>
        </a:prstGeom>
        <a:noFill/>
        <a:ln w="10795"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3C0FE-71FE-4F57-A84C-C507BF1F0EA1}">
      <dsp:nvSpPr>
        <dsp:cNvPr id="0" name=""/>
        <dsp:cNvSpPr/>
      </dsp:nvSpPr>
      <dsp:spPr>
        <a:xfrm>
          <a:off x="434398" y="285347"/>
          <a:ext cx="7617019" cy="570477"/>
        </a:xfrm>
        <a:prstGeom prst="rect">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Check your resource limits</a:t>
          </a:r>
        </a:p>
      </dsp:txBody>
      <dsp:txXfrm>
        <a:off x="434398" y="285347"/>
        <a:ext cx="7617019" cy="570477"/>
      </dsp:txXfrm>
    </dsp:sp>
    <dsp:sp modelId="{A227C5B0-E6C7-4DF6-9B86-37536A59AD82}">
      <dsp:nvSpPr>
        <dsp:cNvPr id="0" name=""/>
        <dsp:cNvSpPr/>
      </dsp:nvSpPr>
      <dsp:spPr>
        <a:xfrm>
          <a:off x="77849" y="214037"/>
          <a:ext cx="713096" cy="713096"/>
        </a:xfrm>
        <a:prstGeom prst="ellips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1D949C-0A2F-4B07-9982-A7D725CF12B3}">
      <dsp:nvSpPr>
        <dsp:cNvPr id="0" name=""/>
        <dsp:cNvSpPr/>
      </dsp:nvSpPr>
      <dsp:spPr>
        <a:xfrm>
          <a:off x="903654" y="1140954"/>
          <a:ext cx="7147763" cy="570477"/>
        </a:xfrm>
        <a:prstGeom prst="rect">
          <a:avLst/>
        </a:prstGeom>
        <a:solidFill>
          <a:schemeClr val="accent2">
            <a:shade val="80000"/>
            <a:hueOff val="76808"/>
            <a:satOff val="-7688"/>
            <a:lumOff val="788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GP tier may need file changes to get I/O performance</a:t>
          </a:r>
        </a:p>
      </dsp:txBody>
      <dsp:txXfrm>
        <a:off x="903654" y="1140954"/>
        <a:ext cx="7147763" cy="570477"/>
      </dsp:txXfrm>
    </dsp:sp>
    <dsp:sp modelId="{B84BFA13-3862-494C-ABDD-A1E05454835B}">
      <dsp:nvSpPr>
        <dsp:cNvPr id="0" name=""/>
        <dsp:cNvSpPr/>
      </dsp:nvSpPr>
      <dsp:spPr>
        <a:xfrm>
          <a:off x="547106" y="1069644"/>
          <a:ext cx="713096" cy="713096"/>
        </a:xfrm>
        <a:prstGeom prst="ellipse">
          <a:avLst/>
        </a:prstGeom>
        <a:solidFill>
          <a:schemeClr val="lt1">
            <a:hueOff val="0"/>
            <a:satOff val="0"/>
            <a:lumOff val="0"/>
            <a:alphaOff val="0"/>
          </a:schemeClr>
        </a:solidFill>
        <a:ln w="10795" cap="flat" cmpd="sng" algn="ctr">
          <a:solidFill>
            <a:schemeClr val="accent2">
              <a:shade val="80000"/>
              <a:hueOff val="76808"/>
              <a:satOff val="-7688"/>
              <a:lumOff val="7886"/>
              <a:alphaOff val="0"/>
            </a:schemeClr>
          </a:solidFill>
          <a:prstDash val="solid"/>
        </a:ln>
        <a:effectLst/>
      </dsp:spPr>
      <dsp:style>
        <a:lnRef idx="2">
          <a:scrgbClr r="0" g="0" b="0"/>
        </a:lnRef>
        <a:fillRef idx="1">
          <a:scrgbClr r="0" g="0" b="0"/>
        </a:fillRef>
        <a:effectRef idx="0">
          <a:scrgbClr r="0" g="0" b="0"/>
        </a:effectRef>
        <a:fontRef idx="minor"/>
      </dsp:style>
    </dsp:sp>
    <dsp:sp modelId="{17D96058-FCE8-4AEA-A344-AB37D870B559}">
      <dsp:nvSpPr>
        <dsp:cNvPr id="0" name=""/>
        <dsp:cNvSpPr/>
      </dsp:nvSpPr>
      <dsp:spPr>
        <a:xfrm>
          <a:off x="1118233" y="1996562"/>
          <a:ext cx="6933183" cy="570477"/>
        </a:xfrm>
        <a:prstGeom prst="rect">
          <a:avLst/>
        </a:prstGeom>
        <a:solidFill>
          <a:schemeClr val="accent2">
            <a:shade val="80000"/>
            <a:hueOff val="153616"/>
            <a:satOff val="-15376"/>
            <a:lumOff val="1577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Bulk operations may be slower due to full recovery</a:t>
          </a:r>
        </a:p>
      </dsp:txBody>
      <dsp:txXfrm>
        <a:off x="1118233" y="1996562"/>
        <a:ext cx="6933183" cy="570477"/>
      </dsp:txXfrm>
    </dsp:sp>
    <dsp:sp modelId="{4B27B290-00BE-4B61-850E-C19D6EF52C51}">
      <dsp:nvSpPr>
        <dsp:cNvPr id="0" name=""/>
        <dsp:cNvSpPr/>
      </dsp:nvSpPr>
      <dsp:spPr>
        <a:xfrm>
          <a:off x="761685" y="1925252"/>
          <a:ext cx="713096" cy="713096"/>
        </a:xfrm>
        <a:prstGeom prst="ellipse">
          <a:avLst/>
        </a:prstGeom>
        <a:solidFill>
          <a:schemeClr val="lt1">
            <a:hueOff val="0"/>
            <a:satOff val="0"/>
            <a:lumOff val="0"/>
            <a:alphaOff val="0"/>
          </a:schemeClr>
        </a:solidFill>
        <a:ln w="10795" cap="flat" cmpd="sng" algn="ctr">
          <a:solidFill>
            <a:schemeClr val="accent2">
              <a:shade val="80000"/>
              <a:hueOff val="153616"/>
              <a:satOff val="-15376"/>
              <a:lumOff val="15772"/>
              <a:alphaOff val="0"/>
            </a:schemeClr>
          </a:solidFill>
          <a:prstDash val="solid"/>
        </a:ln>
        <a:effectLst/>
      </dsp:spPr>
      <dsp:style>
        <a:lnRef idx="2">
          <a:scrgbClr r="0" g="0" b="0"/>
        </a:lnRef>
        <a:fillRef idx="1">
          <a:scrgbClr r="0" g="0" b="0"/>
        </a:fillRef>
        <a:effectRef idx="0">
          <a:scrgbClr r="0" g="0" b="0"/>
        </a:effectRef>
        <a:fontRef idx="minor"/>
      </dsp:style>
    </dsp:sp>
    <dsp:sp modelId="{5A9E62F4-77FA-4122-8C1F-38CD826EEC8D}">
      <dsp:nvSpPr>
        <dsp:cNvPr id="0" name=""/>
        <dsp:cNvSpPr/>
      </dsp:nvSpPr>
      <dsp:spPr>
        <a:xfrm>
          <a:off x="1118233" y="2851627"/>
          <a:ext cx="6933183" cy="570477"/>
        </a:xfrm>
        <a:prstGeom prst="rect">
          <a:avLst/>
        </a:prstGeom>
        <a:solidFill>
          <a:schemeClr val="accent2">
            <a:shade val="80000"/>
            <a:hueOff val="230424"/>
            <a:satOff val="-23063"/>
            <a:lumOff val="236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Built-in HADR may affect write workloads</a:t>
          </a:r>
        </a:p>
      </dsp:txBody>
      <dsp:txXfrm>
        <a:off x="1118233" y="2851627"/>
        <a:ext cx="6933183" cy="570477"/>
      </dsp:txXfrm>
    </dsp:sp>
    <dsp:sp modelId="{A0F34FC5-8A3E-43AA-B2E5-7D2AACB9308F}">
      <dsp:nvSpPr>
        <dsp:cNvPr id="0" name=""/>
        <dsp:cNvSpPr/>
      </dsp:nvSpPr>
      <dsp:spPr>
        <a:xfrm>
          <a:off x="761685" y="2780318"/>
          <a:ext cx="713096" cy="713096"/>
        </a:xfrm>
        <a:prstGeom prst="ellipse">
          <a:avLst/>
        </a:prstGeom>
        <a:solidFill>
          <a:schemeClr val="lt1">
            <a:hueOff val="0"/>
            <a:satOff val="0"/>
            <a:lumOff val="0"/>
            <a:alphaOff val="0"/>
          </a:schemeClr>
        </a:solidFill>
        <a:ln w="10795" cap="flat" cmpd="sng" algn="ctr">
          <a:solidFill>
            <a:schemeClr val="accent2">
              <a:shade val="80000"/>
              <a:hueOff val="230424"/>
              <a:satOff val="-23063"/>
              <a:lumOff val="23658"/>
              <a:alphaOff val="0"/>
            </a:schemeClr>
          </a:solidFill>
          <a:prstDash val="solid"/>
        </a:ln>
        <a:effectLst/>
      </dsp:spPr>
      <dsp:style>
        <a:lnRef idx="2">
          <a:scrgbClr r="0" g="0" b="0"/>
        </a:lnRef>
        <a:fillRef idx="1">
          <a:scrgbClr r="0" g="0" b="0"/>
        </a:fillRef>
        <a:effectRef idx="0">
          <a:scrgbClr r="0" g="0" b="0"/>
        </a:effectRef>
        <a:fontRef idx="minor"/>
      </dsp:style>
    </dsp:sp>
    <dsp:sp modelId="{B0FF7F03-86DF-4388-942C-F78D9F6B225B}">
      <dsp:nvSpPr>
        <dsp:cNvPr id="0" name=""/>
        <dsp:cNvSpPr/>
      </dsp:nvSpPr>
      <dsp:spPr>
        <a:xfrm>
          <a:off x="903654" y="3707235"/>
          <a:ext cx="7147763" cy="570477"/>
        </a:xfrm>
        <a:prstGeom prst="rect">
          <a:avLst/>
        </a:prstGeom>
        <a:solidFill>
          <a:schemeClr val="accent2">
            <a:shade val="80000"/>
            <a:hueOff val="307232"/>
            <a:satOff val="-30751"/>
            <a:lumOff val="315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Compare “apples to apples”</a:t>
          </a:r>
        </a:p>
      </dsp:txBody>
      <dsp:txXfrm>
        <a:off x="903654" y="3707235"/>
        <a:ext cx="7147763" cy="570477"/>
      </dsp:txXfrm>
    </dsp:sp>
    <dsp:sp modelId="{001CF057-F8F0-4F1F-B4B6-911302266FA6}">
      <dsp:nvSpPr>
        <dsp:cNvPr id="0" name=""/>
        <dsp:cNvSpPr/>
      </dsp:nvSpPr>
      <dsp:spPr>
        <a:xfrm>
          <a:off x="547106" y="3635925"/>
          <a:ext cx="713096" cy="713096"/>
        </a:xfrm>
        <a:prstGeom prst="ellipse">
          <a:avLst/>
        </a:prstGeom>
        <a:solidFill>
          <a:schemeClr val="lt1">
            <a:hueOff val="0"/>
            <a:satOff val="0"/>
            <a:lumOff val="0"/>
            <a:alphaOff val="0"/>
          </a:schemeClr>
        </a:solidFill>
        <a:ln w="10795" cap="flat" cmpd="sng" algn="ctr">
          <a:solidFill>
            <a:schemeClr val="accent2">
              <a:shade val="80000"/>
              <a:hueOff val="307232"/>
              <a:satOff val="-30751"/>
              <a:lumOff val="31544"/>
              <a:alphaOff val="0"/>
            </a:schemeClr>
          </a:solidFill>
          <a:prstDash val="solid"/>
        </a:ln>
        <a:effectLst/>
      </dsp:spPr>
      <dsp:style>
        <a:lnRef idx="2">
          <a:scrgbClr r="0" g="0" b="0"/>
        </a:lnRef>
        <a:fillRef idx="1">
          <a:scrgbClr r="0" g="0" b="0"/>
        </a:fillRef>
        <a:effectRef idx="0">
          <a:scrgbClr r="0" g="0" b="0"/>
        </a:effectRef>
        <a:fontRef idx="minor"/>
      </dsp:style>
    </dsp:sp>
    <dsp:sp modelId="{938C2D05-396F-4892-9823-ED250F27B692}">
      <dsp:nvSpPr>
        <dsp:cNvPr id="0" name=""/>
        <dsp:cNvSpPr/>
      </dsp:nvSpPr>
      <dsp:spPr>
        <a:xfrm>
          <a:off x="434398" y="4562842"/>
          <a:ext cx="7617019" cy="570477"/>
        </a:xfrm>
        <a:prstGeom prst="rect">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It’s just SQL = Use your normal perf tuning and knowledge</a:t>
          </a:r>
        </a:p>
      </dsp:txBody>
      <dsp:txXfrm>
        <a:off x="434398" y="4562842"/>
        <a:ext cx="7617019" cy="570477"/>
      </dsp:txXfrm>
    </dsp:sp>
    <dsp:sp modelId="{8CEC3AFB-A9DE-4587-8D0D-ADF9710E9E4F}">
      <dsp:nvSpPr>
        <dsp:cNvPr id="0" name=""/>
        <dsp:cNvSpPr/>
      </dsp:nvSpPr>
      <dsp:spPr>
        <a:xfrm>
          <a:off x="77849" y="4491533"/>
          <a:ext cx="713096" cy="713096"/>
        </a:xfrm>
        <a:prstGeom prst="ellipse">
          <a:avLst/>
        </a:prstGeom>
        <a:solidFill>
          <a:schemeClr val="lt1">
            <a:hueOff val="0"/>
            <a:satOff val="0"/>
            <a:lumOff val="0"/>
            <a:alphaOff val="0"/>
          </a:schemeClr>
        </a:solidFill>
        <a:ln w="10795" cap="flat" cmpd="sng" algn="ctr">
          <a:solidFill>
            <a:schemeClr val="accent2">
              <a:shade val="80000"/>
              <a:hueOff val="384040"/>
              <a:satOff val="-38439"/>
              <a:lumOff val="3943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F41B3-12FF-4C0C-8C41-585CE0B8A470}">
      <dsp:nvSpPr>
        <dsp:cNvPr id="0" name=""/>
        <dsp:cNvSpPr/>
      </dsp:nvSpPr>
      <dsp:spPr>
        <a:xfrm>
          <a:off x="603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Managed Databases</a:t>
          </a:r>
        </a:p>
      </dsp:txBody>
      <dsp:txXfrm>
        <a:off x="6032" y="0"/>
        <a:ext cx="2116818" cy="1440774"/>
      </dsp:txXfrm>
    </dsp:sp>
    <dsp:sp modelId="{0A0B8F4E-B42B-4CA1-841D-1786F3F6CF01}">
      <dsp:nvSpPr>
        <dsp:cNvPr id="0" name=""/>
        <dsp:cNvSpPr/>
      </dsp:nvSpPr>
      <dsp:spPr>
        <a:xfrm>
          <a:off x="21771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Creating a database may take a bit longer</a:t>
          </a:r>
        </a:p>
      </dsp:txBody>
      <dsp:txXfrm>
        <a:off x="245349" y="1468819"/>
        <a:ext cx="1638185" cy="888244"/>
      </dsp:txXfrm>
    </dsp:sp>
    <dsp:sp modelId="{95DE5C12-7090-48F0-B50B-B56FBC578863}">
      <dsp:nvSpPr>
        <dsp:cNvPr id="0" name=""/>
        <dsp:cNvSpPr/>
      </dsp:nvSpPr>
      <dsp:spPr>
        <a:xfrm>
          <a:off x="21771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New db in BC tier added to replica</a:t>
          </a:r>
        </a:p>
      </dsp:txBody>
      <dsp:txXfrm>
        <a:off x="245349" y="2557490"/>
        <a:ext cx="1638185" cy="888244"/>
      </dsp:txXfrm>
    </dsp:sp>
    <dsp:sp modelId="{9F3DDA7F-0E14-469B-AE44-A6C8B599E46A}">
      <dsp:nvSpPr>
        <dsp:cNvPr id="0" name=""/>
        <dsp:cNvSpPr/>
      </dsp:nvSpPr>
      <dsp:spPr>
        <a:xfrm>
          <a:off x="21771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Dropping a database kicks off a </a:t>
          </a:r>
          <a:r>
            <a:rPr lang="en-US" sz="1300" kern="1200" dirty="0" err="1"/>
            <a:t>tlog</a:t>
          </a:r>
          <a:r>
            <a:rPr lang="en-US" sz="1300" kern="1200" dirty="0"/>
            <a:t> backup first</a:t>
          </a:r>
        </a:p>
      </dsp:txBody>
      <dsp:txXfrm>
        <a:off x="245349" y="3646160"/>
        <a:ext cx="1638185" cy="888244"/>
      </dsp:txXfrm>
    </dsp:sp>
    <dsp:sp modelId="{82816456-0C25-4710-BC34-F7FC85DE2F37}">
      <dsp:nvSpPr>
        <dsp:cNvPr id="0" name=""/>
        <dsp:cNvSpPr/>
      </dsp:nvSpPr>
      <dsp:spPr>
        <a:xfrm>
          <a:off x="228161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hlinkClick xmlns:r="http://schemas.openxmlformats.org/officeDocument/2006/relationships" r:id="rId1"/>
            </a:rPr>
            <a:t>Management Operations</a:t>
          </a:r>
          <a:endParaRPr lang="en-US" sz="2100" kern="1200" dirty="0"/>
        </a:p>
      </dsp:txBody>
      <dsp:txXfrm>
        <a:off x="2281612" y="0"/>
        <a:ext cx="2116818" cy="1440774"/>
      </dsp:txXfrm>
    </dsp:sp>
    <dsp:sp modelId="{565C224A-61A8-4781-BB64-2A88053BFAAD}">
      <dsp:nvSpPr>
        <dsp:cNvPr id="0" name=""/>
        <dsp:cNvSpPr/>
      </dsp:nvSpPr>
      <dsp:spPr>
        <a:xfrm>
          <a:off x="249329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a:t>Changing service tiers and hardware generation</a:t>
          </a:r>
        </a:p>
      </dsp:txBody>
      <dsp:txXfrm>
        <a:off x="2520929" y="1468819"/>
        <a:ext cx="1638185" cy="888244"/>
      </dsp:txXfrm>
    </dsp:sp>
    <dsp:sp modelId="{ABD98641-63DD-4A2B-83C3-AB9E876DB94F}">
      <dsp:nvSpPr>
        <dsp:cNvPr id="0" name=""/>
        <dsp:cNvSpPr/>
      </dsp:nvSpPr>
      <dsp:spPr>
        <a:xfrm>
          <a:off x="249329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Scaling Compute</a:t>
          </a:r>
        </a:p>
      </dsp:txBody>
      <dsp:txXfrm>
        <a:off x="2520929" y="2557490"/>
        <a:ext cx="1638185" cy="888244"/>
      </dsp:txXfrm>
    </dsp:sp>
    <dsp:sp modelId="{167766A7-C39F-4F22-95C6-E23C6094B4AA}">
      <dsp:nvSpPr>
        <dsp:cNvPr id="0" name=""/>
        <dsp:cNvSpPr/>
      </dsp:nvSpPr>
      <dsp:spPr>
        <a:xfrm>
          <a:off x="249329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a:t>Changing Storage</a:t>
          </a:r>
        </a:p>
      </dsp:txBody>
      <dsp:txXfrm>
        <a:off x="2520929" y="3646160"/>
        <a:ext cx="1638185" cy="888244"/>
      </dsp:txXfrm>
    </dsp:sp>
    <dsp:sp modelId="{415F261E-4B31-48B0-B288-67CE3CC7199F}">
      <dsp:nvSpPr>
        <dsp:cNvPr id="0" name=""/>
        <dsp:cNvSpPr/>
      </dsp:nvSpPr>
      <dsp:spPr>
        <a:xfrm>
          <a:off x="455719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Moving a Managed Instance or Database</a:t>
          </a:r>
        </a:p>
      </dsp:txBody>
      <dsp:txXfrm>
        <a:off x="4557193" y="0"/>
        <a:ext cx="2116818" cy="1440774"/>
      </dsp:txXfrm>
    </dsp:sp>
    <dsp:sp modelId="{15C38789-7161-471F-8A4A-C2B1978A9F89}">
      <dsp:nvSpPr>
        <dsp:cNvPr id="0" name=""/>
        <dsp:cNvSpPr/>
      </dsp:nvSpPr>
      <dsp:spPr>
        <a:xfrm>
          <a:off x="476887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Copy or move a database to another instance in same subscription</a:t>
          </a:r>
        </a:p>
      </dsp:txBody>
      <dsp:txXfrm>
        <a:off x="4796509" y="1468819"/>
        <a:ext cx="1638185" cy="888244"/>
      </dsp:txXfrm>
    </dsp:sp>
    <dsp:sp modelId="{15A6D6D0-E09C-4FEB-A7CF-FDA13DC7E9FD}">
      <dsp:nvSpPr>
        <dsp:cNvPr id="0" name=""/>
        <dsp:cNvSpPr/>
      </dsp:nvSpPr>
      <dsp:spPr>
        <a:xfrm>
          <a:off x="476887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subnets</a:t>
          </a:r>
        </a:p>
      </dsp:txBody>
      <dsp:txXfrm>
        <a:off x="4796509" y="2557490"/>
        <a:ext cx="1638185" cy="888244"/>
      </dsp:txXfrm>
    </dsp:sp>
    <dsp:sp modelId="{F16EB2D0-ABC3-44F5-A7DC-E44D738CA2CE}">
      <dsp:nvSpPr>
        <dsp:cNvPr id="0" name=""/>
        <dsp:cNvSpPr/>
      </dsp:nvSpPr>
      <dsp:spPr>
        <a:xfrm>
          <a:off x="476887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regions (long operation)</a:t>
          </a:r>
        </a:p>
      </dsp:txBody>
      <dsp:txXfrm>
        <a:off x="4796509" y="3646160"/>
        <a:ext cx="1638185" cy="888244"/>
      </dsp:txXfrm>
    </dsp:sp>
    <dsp:sp modelId="{433C0DF8-F069-4786-81DD-297D98DAD0B7}">
      <dsp:nvSpPr>
        <dsp:cNvPr id="0" name=""/>
        <dsp:cNvSpPr/>
      </dsp:nvSpPr>
      <dsp:spPr>
        <a:xfrm>
          <a:off x="683277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Maintenance</a:t>
          </a:r>
        </a:p>
      </dsp:txBody>
      <dsp:txXfrm>
        <a:off x="6832773" y="0"/>
        <a:ext cx="2116818" cy="1440774"/>
      </dsp:txXfrm>
    </dsp:sp>
    <dsp:sp modelId="{DA77364D-E545-4B85-8ABE-95FC4D986EA2}">
      <dsp:nvSpPr>
        <dsp:cNvPr id="0" name=""/>
        <dsp:cNvSpPr/>
      </dsp:nvSpPr>
      <dsp:spPr>
        <a:xfrm>
          <a:off x="7044455" y="1442181"/>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Maintenance Windows and Notifications</a:t>
          </a:r>
        </a:p>
      </dsp:txBody>
      <dsp:txXfrm>
        <a:off x="7086867" y="1484593"/>
        <a:ext cx="1608631" cy="1363219"/>
      </dsp:txXfrm>
    </dsp:sp>
    <dsp:sp modelId="{A8323D81-D25E-429A-A640-D17185EB82C6}">
      <dsp:nvSpPr>
        <dsp:cNvPr id="0" name=""/>
        <dsp:cNvSpPr/>
      </dsp:nvSpPr>
      <dsp:spPr>
        <a:xfrm>
          <a:off x="7044455" y="3113000"/>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Starting and Stopping</a:t>
          </a:r>
        </a:p>
      </dsp:txBody>
      <dsp:txXfrm>
        <a:off x="7086867" y="3155412"/>
        <a:ext cx="1608631" cy="1363219"/>
      </dsp:txXfrm>
    </dsp:sp>
    <dsp:sp modelId="{8394D7FD-6532-4656-9CB3-4683468CEDAA}">
      <dsp:nvSpPr>
        <dsp:cNvPr id="0" name=""/>
        <dsp:cNvSpPr/>
      </dsp:nvSpPr>
      <dsp:spPr>
        <a:xfrm>
          <a:off x="910835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Managing Storage</a:t>
          </a:r>
        </a:p>
      </dsp:txBody>
      <dsp:txXfrm>
        <a:off x="9108353" y="0"/>
        <a:ext cx="2116818" cy="1440774"/>
      </dsp:txXfrm>
    </dsp:sp>
    <dsp:sp modelId="{4EBB1BFC-0974-431F-B0EB-8CCAC02CD272}">
      <dsp:nvSpPr>
        <dsp:cNvPr id="0" name=""/>
        <dsp:cNvSpPr/>
      </dsp:nvSpPr>
      <dsp:spPr>
        <a:xfrm>
          <a:off x="9320035"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a:t>No autogrow</a:t>
          </a:r>
        </a:p>
      </dsp:txBody>
      <dsp:txXfrm>
        <a:off x="9347670" y="1468819"/>
        <a:ext cx="1638185" cy="888244"/>
      </dsp:txXfrm>
    </dsp:sp>
    <dsp:sp modelId="{9209EE98-C7B7-4A08-AC1B-AEDC1A5B876C}">
      <dsp:nvSpPr>
        <dsp:cNvPr id="0" name=""/>
        <dsp:cNvSpPr/>
      </dsp:nvSpPr>
      <dsp:spPr>
        <a:xfrm>
          <a:off x="9320035"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a:t>Max storage is for </a:t>
          </a:r>
          <a:r>
            <a:rPr lang="en-US" sz="1300" i="1" kern="1200"/>
            <a:t>instance</a:t>
          </a:r>
          <a:endParaRPr lang="en-US" sz="1300" kern="1200"/>
        </a:p>
      </dsp:txBody>
      <dsp:txXfrm>
        <a:off x="9347670" y="2557490"/>
        <a:ext cx="1638185" cy="888244"/>
      </dsp:txXfrm>
    </dsp:sp>
    <dsp:sp modelId="{FFA7FA15-7B51-4D3D-B169-414242A60E7A}">
      <dsp:nvSpPr>
        <dsp:cNvPr id="0" name=""/>
        <dsp:cNvSpPr/>
      </dsp:nvSpPr>
      <dsp:spPr>
        <a:xfrm>
          <a:off x="9320035"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Msg 1133 </a:t>
          </a:r>
          <a:r>
            <a:rPr lang="en-US" sz="1300" i="0" kern="1200" dirty="0"/>
            <a:t>when you run out of instance space</a:t>
          </a:r>
        </a:p>
      </dsp:txBody>
      <dsp:txXfrm>
        <a:off x="9347670" y="3646160"/>
        <a:ext cx="1638185" cy="8882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1FEF0-8DAE-4FAE-8859-7A2A51589F6C}">
      <dsp:nvSpPr>
        <dsp:cNvPr id="0" name=""/>
        <dsp:cNvSpPr/>
      </dsp:nvSpPr>
      <dsp:spPr>
        <a:xfrm>
          <a:off x="0" y="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145A5-C3BB-4EE6-95BB-799B3EF05298}">
      <dsp:nvSpPr>
        <dsp:cNvPr id="0" name=""/>
        <dsp:cNvSpPr/>
      </dsp:nvSpPr>
      <dsp:spPr>
        <a:xfrm>
          <a:off x="0" y="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Region</a:t>
          </a:r>
        </a:p>
      </dsp:txBody>
      <dsp:txXfrm>
        <a:off x="0" y="0"/>
        <a:ext cx="8128000" cy="677333"/>
      </dsp:txXfrm>
    </dsp:sp>
    <dsp:sp modelId="{2E7064C6-1AA3-4561-9008-D5934DCF2413}">
      <dsp:nvSpPr>
        <dsp:cNvPr id="0" name=""/>
        <dsp:cNvSpPr/>
      </dsp:nvSpPr>
      <dsp:spPr>
        <a:xfrm>
          <a:off x="0" y="677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A73BCD-23A7-4646-AC2D-495AD052F1F8}">
      <dsp:nvSpPr>
        <dsp:cNvPr id="0" name=""/>
        <dsp:cNvSpPr/>
      </dsp:nvSpPr>
      <dsp:spPr>
        <a:xfrm>
          <a:off x="0" y="677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Service Tier</a:t>
          </a:r>
        </a:p>
      </dsp:txBody>
      <dsp:txXfrm>
        <a:off x="0" y="677333"/>
        <a:ext cx="8128000" cy="677333"/>
      </dsp:txXfrm>
    </dsp:sp>
    <dsp:sp modelId="{A15006FB-08EA-47AB-9324-CFCDA9E22C1B}">
      <dsp:nvSpPr>
        <dsp:cNvPr id="0" name=""/>
        <dsp:cNvSpPr/>
      </dsp:nvSpPr>
      <dsp:spPr>
        <a:xfrm>
          <a:off x="0" y="1354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2945ED-7299-4AAB-AA7B-3C8B68CFC27E}">
      <dsp:nvSpPr>
        <dsp:cNvPr id="0" name=""/>
        <dsp:cNvSpPr/>
      </dsp:nvSpPr>
      <dsp:spPr>
        <a:xfrm>
          <a:off x="0" y="1354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Compute Tier</a:t>
          </a:r>
        </a:p>
      </dsp:txBody>
      <dsp:txXfrm>
        <a:off x="0" y="1354666"/>
        <a:ext cx="8128000" cy="677333"/>
      </dsp:txXfrm>
    </dsp:sp>
    <dsp:sp modelId="{B1B30D94-B8E7-4A79-A706-A9566717C79D}">
      <dsp:nvSpPr>
        <dsp:cNvPr id="0" name=""/>
        <dsp:cNvSpPr/>
      </dsp:nvSpPr>
      <dsp:spPr>
        <a:xfrm>
          <a:off x="0" y="2032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82E549-F5C9-4114-8354-C87A4440EA8B}">
      <dsp:nvSpPr>
        <dsp:cNvPr id="0" name=""/>
        <dsp:cNvSpPr/>
      </dsp:nvSpPr>
      <dsp:spPr>
        <a:xfrm>
          <a:off x="0" y="2032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Hardware Choice</a:t>
          </a:r>
        </a:p>
      </dsp:txBody>
      <dsp:txXfrm>
        <a:off x="0" y="2032000"/>
        <a:ext cx="8128000" cy="677333"/>
      </dsp:txXfrm>
    </dsp:sp>
    <dsp:sp modelId="{9B89265E-B322-4D35-B03D-98620086A723}">
      <dsp:nvSpPr>
        <dsp:cNvPr id="0" name=""/>
        <dsp:cNvSpPr/>
      </dsp:nvSpPr>
      <dsp:spPr>
        <a:xfrm>
          <a:off x="0" y="2709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02B1A-4138-4CA2-B1A2-D9D3495A759C}">
      <dsp:nvSpPr>
        <dsp:cNvPr id="0" name=""/>
        <dsp:cNvSpPr/>
      </dsp:nvSpPr>
      <dsp:spPr>
        <a:xfrm>
          <a:off x="0" y="2709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vCores and Storage</a:t>
          </a:r>
        </a:p>
      </dsp:txBody>
      <dsp:txXfrm>
        <a:off x="0" y="2709333"/>
        <a:ext cx="8128000" cy="677333"/>
      </dsp:txXfrm>
    </dsp:sp>
    <dsp:sp modelId="{B4718B29-4D4F-423E-8268-AE6AD1ABA19B}">
      <dsp:nvSpPr>
        <dsp:cNvPr id="0" name=""/>
        <dsp:cNvSpPr/>
      </dsp:nvSpPr>
      <dsp:spPr>
        <a:xfrm>
          <a:off x="0" y="3386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B7032-3633-4C5B-91F5-AD256CEA0868}">
      <dsp:nvSpPr>
        <dsp:cNvPr id="0" name=""/>
        <dsp:cNvSpPr/>
      </dsp:nvSpPr>
      <dsp:spPr>
        <a:xfrm>
          <a:off x="0" y="3386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Zone Redundancy</a:t>
          </a:r>
        </a:p>
      </dsp:txBody>
      <dsp:txXfrm>
        <a:off x="0" y="3386666"/>
        <a:ext cx="8128000" cy="677333"/>
      </dsp:txXfrm>
    </dsp:sp>
    <dsp:sp modelId="{8A90817E-BD92-471F-B5F3-CCF5850FB872}">
      <dsp:nvSpPr>
        <dsp:cNvPr id="0" name=""/>
        <dsp:cNvSpPr/>
      </dsp:nvSpPr>
      <dsp:spPr>
        <a:xfrm>
          <a:off x="0" y="4064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EC346D-181D-4E1D-B4F8-BAD1DB9CA9BF}">
      <dsp:nvSpPr>
        <dsp:cNvPr id="0" name=""/>
        <dsp:cNvSpPr/>
      </dsp:nvSpPr>
      <dsp:spPr>
        <a:xfrm>
          <a:off x="0" y="4064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License</a:t>
          </a:r>
        </a:p>
      </dsp:txBody>
      <dsp:txXfrm>
        <a:off x="0" y="4064000"/>
        <a:ext cx="8128000" cy="677333"/>
      </dsp:txXfrm>
    </dsp:sp>
    <dsp:sp modelId="{EF28643A-88A0-44E7-B8E8-F57696729142}">
      <dsp:nvSpPr>
        <dsp:cNvPr id="0" name=""/>
        <dsp:cNvSpPr/>
      </dsp:nvSpPr>
      <dsp:spPr>
        <a:xfrm>
          <a:off x="0" y="4741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58E822-D195-49AF-AC64-A89676357FD2}">
      <dsp:nvSpPr>
        <dsp:cNvPr id="0" name=""/>
        <dsp:cNvSpPr/>
      </dsp:nvSpPr>
      <dsp:spPr>
        <a:xfrm>
          <a:off x="0" y="4741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Backup Redundancy</a:t>
          </a:r>
        </a:p>
      </dsp:txBody>
      <dsp:txXfrm>
        <a:off x="0" y="4741333"/>
        <a:ext cx="8128000" cy="6773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2FFA0-DBFC-4E50-BC68-A58AFC302498}">
      <dsp:nvSpPr>
        <dsp:cNvPr id="0" name=""/>
        <dsp:cNvSpPr/>
      </dsp:nvSpPr>
      <dsp:spPr>
        <a:xfrm>
          <a:off x="0" y="67258"/>
          <a:ext cx="11298937" cy="51480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TDE on by default but only allowed at instance level</a:t>
          </a:r>
        </a:p>
      </dsp:txBody>
      <dsp:txXfrm>
        <a:off x="25130" y="92388"/>
        <a:ext cx="11248677" cy="464540"/>
      </dsp:txXfrm>
    </dsp:sp>
    <dsp:sp modelId="{7A45CB89-F1B8-4965-BC16-446E2BFA391C}">
      <dsp:nvSpPr>
        <dsp:cNvPr id="0" name=""/>
        <dsp:cNvSpPr/>
      </dsp:nvSpPr>
      <dsp:spPr>
        <a:xfrm>
          <a:off x="0" y="639658"/>
          <a:ext cx="11298937" cy="51480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100 database limit per instance</a:t>
          </a:r>
        </a:p>
      </dsp:txBody>
      <dsp:txXfrm>
        <a:off x="25130" y="664788"/>
        <a:ext cx="11248677" cy="464540"/>
      </dsp:txXfrm>
    </dsp:sp>
    <dsp:sp modelId="{1F4C6DBF-57B8-4EBB-9F3B-C08CE2969409}">
      <dsp:nvSpPr>
        <dsp:cNvPr id="0" name=""/>
        <dsp:cNvSpPr/>
      </dsp:nvSpPr>
      <dsp:spPr>
        <a:xfrm>
          <a:off x="0" y="1212058"/>
          <a:ext cx="11298937" cy="51480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SQL Agent Jobs</a:t>
          </a:r>
        </a:p>
      </dsp:txBody>
      <dsp:txXfrm>
        <a:off x="25130" y="1237188"/>
        <a:ext cx="11248677" cy="464540"/>
      </dsp:txXfrm>
    </dsp:sp>
    <dsp:sp modelId="{E1E20F35-B32A-49DF-B5A5-6C9A7C54CA60}">
      <dsp:nvSpPr>
        <dsp:cNvPr id="0" name=""/>
        <dsp:cNvSpPr/>
      </dsp:nvSpPr>
      <dsp:spPr>
        <a:xfrm>
          <a:off x="0" y="1726858"/>
          <a:ext cx="11298937"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No command shell jobs</a:t>
          </a:r>
        </a:p>
      </dsp:txBody>
      <dsp:txXfrm>
        <a:off x="0" y="1726858"/>
        <a:ext cx="11298937" cy="331200"/>
      </dsp:txXfrm>
    </dsp:sp>
    <dsp:sp modelId="{74F944DA-72A8-48CD-91D6-8FAEC8E3B1C8}">
      <dsp:nvSpPr>
        <dsp:cNvPr id="0" name=""/>
        <dsp:cNvSpPr/>
      </dsp:nvSpPr>
      <dsp:spPr>
        <a:xfrm>
          <a:off x="0" y="2058058"/>
          <a:ext cx="11298937" cy="51480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Linked Servers only support SQL</a:t>
          </a:r>
        </a:p>
      </dsp:txBody>
      <dsp:txXfrm>
        <a:off x="25130" y="2083188"/>
        <a:ext cx="11248677" cy="464540"/>
      </dsp:txXfrm>
    </dsp:sp>
    <dsp:sp modelId="{097D769F-85C9-42B1-B0A5-1C8240337393}">
      <dsp:nvSpPr>
        <dsp:cNvPr id="0" name=""/>
        <dsp:cNvSpPr/>
      </dsp:nvSpPr>
      <dsp:spPr>
        <a:xfrm>
          <a:off x="0" y="2630458"/>
          <a:ext cx="11298937" cy="51480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Manual BACKUP supported but only COPY_ONLY</a:t>
          </a:r>
        </a:p>
      </dsp:txBody>
      <dsp:txXfrm>
        <a:off x="25130" y="2655588"/>
        <a:ext cx="11248677" cy="464540"/>
      </dsp:txXfrm>
    </dsp:sp>
    <dsp:sp modelId="{FC30947A-42EB-4472-A013-C21F845B7FD0}">
      <dsp:nvSpPr>
        <dsp:cNvPr id="0" name=""/>
        <dsp:cNvSpPr/>
      </dsp:nvSpPr>
      <dsp:spPr>
        <a:xfrm>
          <a:off x="0" y="3202858"/>
          <a:ext cx="11298937" cy="51480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You can configure Tempdb, but….size changes are not persisted</a:t>
          </a:r>
        </a:p>
      </dsp:txBody>
      <dsp:txXfrm>
        <a:off x="25130" y="3227988"/>
        <a:ext cx="11248677" cy="464540"/>
      </dsp:txXfrm>
    </dsp:sp>
    <dsp:sp modelId="{1F62F7FD-9094-4DD9-B60F-AF8298B8F952}">
      <dsp:nvSpPr>
        <dsp:cNvPr id="0" name=""/>
        <dsp:cNvSpPr/>
      </dsp:nvSpPr>
      <dsp:spPr>
        <a:xfrm>
          <a:off x="0" y="3775258"/>
          <a:ext cx="11298937" cy="51480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No access to the VM, OS or filesystem</a:t>
          </a:r>
        </a:p>
      </dsp:txBody>
      <dsp:txXfrm>
        <a:off x="25130" y="3800388"/>
        <a:ext cx="11248677" cy="464540"/>
      </dsp:txXfrm>
    </dsp:sp>
    <dsp:sp modelId="{7A50DCB1-6F74-4801-BBB5-719B525B8272}">
      <dsp:nvSpPr>
        <dsp:cNvPr id="0" name=""/>
        <dsp:cNvSpPr/>
      </dsp:nvSpPr>
      <dsp:spPr>
        <a:xfrm>
          <a:off x="0" y="4290058"/>
          <a:ext cx="11298937" cy="890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No perfmon</a:t>
          </a:r>
        </a:p>
        <a:p>
          <a:pPr marL="171450" lvl="1" indent="-171450" algn="l" defTabSz="711200">
            <a:lnSpc>
              <a:spcPct val="90000"/>
            </a:lnSpc>
            <a:spcBef>
              <a:spcPct val="0"/>
            </a:spcBef>
            <a:spcAft>
              <a:spcPct val="20000"/>
            </a:spcAft>
            <a:buChar char="•"/>
          </a:pPr>
          <a:r>
            <a:rPr lang="en-US" sz="1600" kern="1200" dirty="0"/>
            <a:t>No local connection</a:t>
          </a:r>
        </a:p>
        <a:p>
          <a:pPr marL="171450" lvl="1" indent="-171450" algn="l" defTabSz="711200">
            <a:lnSpc>
              <a:spcPct val="90000"/>
            </a:lnSpc>
            <a:spcBef>
              <a:spcPct val="0"/>
            </a:spcBef>
            <a:spcAft>
              <a:spcPct val="20000"/>
            </a:spcAft>
            <a:buChar char="•"/>
          </a:pPr>
          <a:r>
            <a:rPr lang="en-US" sz="1600" kern="1200"/>
            <a:t>Anything for SQL that requires filesystem = use Azure Storage</a:t>
          </a:r>
        </a:p>
      </dsp:txBody>
      <dsp:txXfrm>
        <a:off x="0" y="4290058"/>
        <a:ext cx="11298937" cy="8901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A797E-D611-4BEF-84A2-DEA2E4AD9FF6}">
      <dsp:nvSpPr>
        <dsp:cNvPr id="0" name=""/>
        <dsp:cNvSpPr/>
      </dsp:nvSpPr>
      <dsp:spPr>
        <a:xfrm>
          <a:off x="692679"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Memory</a:t>
          </a:r>
          <a:endParaRPr lang="en-US" sz="1800" kern="1200"/>
        </a:p>
      </dsp:txBody>
      <dsp:txXfrm>
        <a:off x="692679" y="816"/>
        <a:ext cx="1619796" cy="971877"/>
      </dsp:txXfrm>
    </dsp:sp>
    <dsp:sp modelId="{6D9B7EDE-1901-40BE-93F0-34C54827404E}">
      <dsp:nvSpPr>
        <dsp:cNvPr id="0" name=""/>
        <dsp:cNvSpPr/>
      </dsp:nvSpPr>
      <dsp:spPr>
        <a:xfrm>
          <a:off x="2474454"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Max Data and Log Size</a:t>
          </a:r>
          <a:endParaRPr lang="en-US" sz="1800" kern="1200"/>
        </a:p>
      </dsp:txBody>
      <dsp:txXfrm>
        <a:off x="2474454" y="816"/>
        <a:ext cx="1619796" cy="971877"/>
      </dsp:txXfrm>
    </dsp:sp>
    <dsp:sp modelId="{56AC2720-90E2-4B22-847D-65A18A8949CB}">
      <dsp:nvSpPr>
        <dsp:cNvPr id="0" name=""/>
        <dsp:cNvSpPr/>
      </dsp:nvSpPr>
      <dsp:spPr>
        <a:xfrm>
          <a:off x="692679"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Transaction Log Rate</a:t>
          </a:r>
          <a:endParaRPr lang="en-US" sz="1800" kern="1200"/>
        </a:p>
      </dsp:txBody>
      <dsp:txXfrm>
        <a:off x="692679" y="1134674"/>
        <a:ext cx="1619796" cy="971877"/>
      </dsp:txXfrm>
    </dsp:sp>
    <dsp:sp modelId="{D09C1503-C746-4099-A6E8-D14707D5C938}">
      <dsp:nvSpPr>
        <dsp:cNvPr id="0" name=""/>
        <dsp:cNvSpPr/>
      </dsp:nvSpPr>
      <dsp:spPr>
        <a:xfrm>
          <a:off x="2474454"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Data IOPS</a:t>
          </a:r>
          <a:endParaRPr lang="en-US" sz="1800" kern="1200"/>
        </a:p>
      </dsp:txBody>
      <dsp:txXfrm>
        <a:off x="2474454" y="1134674"/>
        <a:ext cx="1619796" cy="971877"/>
      </dsp:txXfrm>
    </dsp:sp>
    <dsp:sp modelId="{A2540610-22A3-4B0A-9D8B-6797AA7B259E}">
      <dsp:nvSpPr>
        <dsp:cNvPr id="0" name=""/>
        <dsp:cNvSpPr/>
      </dsp:nvSpPr>
      <dsp:spPr>
        <a:xfrm>
          <a:off x="692679"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Size of Tempdb</a:t>
          </a:r>
          <a:endParaRPr lang="en-US" sz="1800" kern="1200"/>
        </a:p>
      </dsp:txBody>
      <dsp:txXfrm>
        <a:off x="692679" y="2268531"/>
        <a:ext cx="1619796" cy="971877"/>
      </dsp:txXfrm>
    </dsp:sp>
    <dsp:sp modelId="{040447CD-9448-4465-AC70-20E43DC8A78F}">
      <dsp:nvSpPr>
        <dsp:cNvPr id="0" name=""/>
        <dsp:cNvSpPr/>
      </dsp:nvSpPr>
      <dsp:spPr>
        <a:xfrm>
          <a:off x="2474454"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Max concurrent workers</a:t>
          </a:r>
          <a:endParaRPr lang="en-US" sz="1800" kern="1200"/>
        </a:p>
      </dsp:txBody>
      <dsp:txXfrm>
        <a:off x="2474454" y="2268531"/>
        <a:ext cx="1619796" cy="97187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2B339-0625-4016-9AED-5180C4A5C033}">
      <dsp:nvSpPr>
        <dsp:cNvPr id="0" name=""/>
        <dsp:cNvSpPr/>
      </dsp:nvSpPr>
      <dsp:spPr>
        <a:xfrm>
          <a:off x="0" y="565"/>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CD6E16-AE8B-4110-90B9-981F08D461C3}">
      <dsp:nvSpPr>
        <dsp:cNvPr id="0" name=""/>
        <dsp:cNvSpPr/>
      </dsp:nvSpPr>
      <dsp:spPr>
        <a:xfrm>
          <a:off x="0" y="565"/>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You have to migrate your logins</a:t>
          </a:r>
        </a:p>
      </dsp:txBody>
      <dsp:txXfrm>
        <a:off x="0" y="565"/>
        <a:ext cx="9694426" cy="926232"/>
      </dsp:txXfrm>
    </dsp:sp>
    <dsp:sp modelId="{CE13DCAB-6A36-410E-8777-FADA2D7CC78D}">
      <dsp:nvSpPr>
        <dsp:cNvPr id="0" name=""/>
        <dsp:cNvSpPr/>
      </dsp:nvSpPr>
      <dsp:spPr>
        <a:xfrm>
          <a:off x="0" y="926797"/>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A7C889-EE85-4ABC-BAB4-EEE304155681}">
      <dsp:nvSpPr>
        <dsp:cNvPr id="0" name=""/>
        <dsp:cNvSpPr/>
      </dsp:nvSpPr>
      <dsp:spPr>
        <a:xfrm>
          <a:off x="0" y="926797"/>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Not all instance objects have a home</a:t>
          </a:r>
        </a:p>
      </dsp:txBody>
      <dsp:txXfrm>
        <a:off x="0" y="926797"/>
        <a:ext cx="9694426" cy="926232"/>
      </dsp:txXfrm>
    </dsp:sp>
    <dsp:sp modelId="{FBEC3B48-1A75-42FB-80B7-ACF3031B0AC9}">
      <dsp:nvSpPr>
        <dsp:cNvPr id="0" name=""/>
        <dsp:cNvSpPr/>
      </dsp:nvSpPr>
      <dsp:spPr>
        <a:xfrm>
          <a:off x="0" y="1853029"/>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9FA1BA-1DA8-475D-BEB3-DDE4A41339CD}">
      <dsp:nvSpPr>
        <dsp:cNvPr id="0" name=""/>
        <dsp:cNvSpPr/>
      </dsp:nvSpPr>
      <dsp:spPr>
        <a:xfrm>
          <a:off x="0" y="1853029"/>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SQL Agent Jobs = Elastic jobs (SQL only) or Azure Automate</a:t>
          </a:r>
        </a:p>
      </dsp:txBody>
      <dsp:txXfrm>
        <a:off x="0" y="1853029"/>
        <a:ext cx="9694426" cy="926232"/>
      </dsp:txXfrm>
    </dsp:sp>
    <dsp:sp modelId="{A57D0086-B305-4A71-B0AE-AC05536DBF4D}">
      <dsp:nvSpPr>
        <dsp:cNvPr id="0" name=""/>
        <dsp:cNvSpPr/>
      </dsp:nvSpPr>
      <dsp:spPr>
        <a:xfrm>
          <a:off x="0" y="2779261"/>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1C27B0-60A0-4988-8C3C-9F92405FD143}">
      <dsp:nvSpPr>
        <dsp:cNvPr id="0" name=""/>
        <dsp:cNvSpPr/>
      </dsp:nvSpPr>
      <dsp:spPr>
        <a:xfrm>
          <a:off x="0" y="2779261"/>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Remember Azure SQL Database has built-in Availability options</a:t>
          </a:r>
        </a:p>
      </dsp:txBody>
      <dsp:txXfrm>
        <a:off x="0" y="2779261"/>
        <a:ext cx="9694426" cy="926232"/>
      </dsp:txXfrm>
    </dsp:sp>
    <dsp:sp modelId="{2D1471B3-F70C-4732-8910-C08B11DAAB92}">
      <dsp:nvSpPr>
        <dsp:cNvPr id="0" name=""/>
        <dsp:cNvSpPr/>
      </dsp:nvSpPr>
      <dsp:spPr>
        <a:xfrm>
          <a:off x="0" y="3705493"/>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4BF2C2-5139-4444-9B2E-D3479B884515}">
      <dsp:nvSpPr>
        <dsp:cNvPr id="0" name=""/>
        <dsp:cNvSpPr/>
      </dsp:nvSpPr>
      <dsp:spPr>
        <a:xfrm>
          <a:off x="0" y="3705493"/>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Migration tools can help assess what is not allowed</a:t>
          </a:r>
        </a:p>
      </dsp:txBody>
      <dsp:txXfrm>
        <a:off x="0" y="3705493"/>
        <a:ext cx="9694426" cy="92623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Full backup every week and Differential 12-24 hour</a:t>
          </a:r>
        </a:p>
      </dsp:txBody>
      <dsp:txXfrm>
        <a:off x="374366" y="1329095"/>
        <a:ext cx="2797659" cy="599027"/>
      </dsp:txXfrm>
    </dsp:sp>
    <dsp:sp modelId="{7D44ED21-50F1-4DD0-951A-F66A10C614DA}">
      <dsp:nvSpPr>
        <dsp:cNvPr id="0" name=""/>
        <dsp:cNvSpPr/>
      </dsp:nvSpPr>
      <dsp:spPr>
        <a:xfrm>
          <a:off x="355729"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Log backups ~10 mins (depending on compute and activity)</a:t>
          </a:r>
        </a:p>
      </dsp:txBody>
      <dsp:txXfrm>
        <a:off x="374366" y="2063289"/>
        <a:ext cx="2797659" cy="599027"/>
      </dsp:txXfrm>
    </dsp:sp>
    <dsp:sp modelId="{48EA175D-A4A6-428C-8B88-B16308D1C811}">
      <dsp:nvSpPr>
        <dsp:cNvPr id="0" name=""/>
        <dsp:cNvSpPr/>
      </dsp:nvSpPr>
      <dsp:spPr>
        <a:xfrm>
          <a:off x="355729"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3 copies using CHECKSUM</a:t>
          </a:r>
        </a:p>
      </dsp:txBody>
      <dsp:txXfrm>
        <a:off x="374366" y="2797483"/>
        <a:ext cx="2797659" cy="599027"/>
      </dsp:txXfrm>
    </dsp:sp>
    <dsp:sp modelId="{1B7B909C-69D9-4D7F-8A67-C87F47EA6CAD}">
      <dsp:nvSpPr>
        <dsp:cNvPr id="0" name=""/>
        <dsp:cNvSpPr/>
      </dsp:nvSpPr>
      <dsp:spPr>
        <a:xfrm>
          <a:off x="355729"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1-35 days (default 7)</a:t>
          </a:r>
        </a:p>
      </dsp:txBody>
      <dsp:txXfrm>
        <a:off x="374366" y="3531677"/>
        <a:ext cx="2797659" cy="599027"/>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GRS</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GZRS</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dropped database including </a:t>
          </a:r>
          <a:r>
            <a:rPr lang="en-US" sz="1400" kern="1200" dirty="0" err="1"/>
            <a:t>tlog</a:t>
          </a:r>
          <a:r>
            <a:rPr lang="en-US" sz="1400" kern="1200" dirty="0"/>
            <a:t>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another region if using geo-redundant backups</a:t>
          </a:r>
        </a:p>
      </dsp:txBody>
      <dsp:txXfrm>
        <a:off x="7999746" y="3316102"/>
        <a:ext cx="2784667" cy="8078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C843B-BA2A-474F-B9E1-50E73C763B88}">
      <dsp:nvSpPr>
        <dsp:cNvPr id="0" name=""/>
        <dsp:cNvSpPr/>
      </dsp:nvSpPr>
      <dsp:spPr>
        <a:xfrm>
          <a:off x="2814"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Hyperscale uses snapshot backups for super fast restores</a:t>
          </a:r>
        </a:p>
      </dsp:txBody>
      <dsp:txXfrm>
        <a:off x="2814" y="129691"/>
        <a:ext cx="1523794" cy="914276"/>
      </dsp:txXfrm>
    </dsp:sp>
    <dsp:sp modelId="{0E56F4D4-68F1-49B7-B0F8-7B139BE02A4B}">
      <dsp:nvSpPr>
        <dsp:cNvPr id="0" name=""/>
        <dsp:cNvSpPr/>
      </dsp:nvSpPr>
      <dsp:spPr>
        <a:xfrm>
          <a:off x="1678988"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Use new DMV for backup insights</a:t>
          </a:r>
        </a:p>
      </dsp:txBody>
      <dsp:txXfrm>
        <a:off x="1678988" y="129691"/>
        <a:ext cx="1523794" cy="914276"/>
      </dsp:txXfrm>
    </dsp:sp>
    <dsp:sp modelId="{D07D9FD0-7624-4339-9276-D0872BB437B8}">
      <dsp:nvSpPr>
        <dsp:cNvPr id="0" name=""/>
        <dsp:cNvSpPr/>
      </dsp:nvSpPr>
      <dsp:spPr>
        <a:xfrm>
          <a:off x="3355162"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LTR up to 10 years and have extra costs</a:t>
          </a:r>
        </a:p>
      </dsp:txBody>
      <dsp:txXfrm>
        <a:off x="3355162" y="129691"/>
        <a:ext cx="1523794" cy="914276"/>
      </dsp:txXfrm>
    </dsp:sp>
    <dsp:sp modelId="{6A5407C6-99B4-483F-AC41-E8438DAF306E}">
      <dsp:nvSpPr>
        <dsp:cNvPr id="0" name=""/>
        <dsp:cNvSpPr/>
      </dsp:nvSpPr>
      <dsp:spPr>
        <a:xfrm>
          <a:off x="5031336"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Excess costs per GB per month based on redundancy and retention</a:t>
          </a:r>
        </a:p>
      </dsp:txBody>
      <dsp:txXfrm>
        <a:off x="5031336" y="129691"/>
        <a:ext cx="1523794" cy="914276"/>
      </dsp:txXfrm>
    </dsp:sp>
    <dsp:sp modelId="{7C273271-9559-4EB8-BB14-53850ABB5783}">
      <dsp:nvSpPr>
        <dsp:cNvPr id="0" name=""/>
        <dsp:cNvSpPr/>
      </dsp:nvSpPr>
      <dsp:spPr>
        <a:xfrm>
          <a:off x="6707510"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Learn how to </a:t>
          </a:r>
          <a:r>
            <a:rPr lang="en-US" sz="1300" kern="1200" dirty="0">
              <a:hlinkClick xmlns:r="http://schemas.openxmlformats.org/officeDocument/2006/relationships" r:id="rId1"/>
            </a:rPr>
            <a:t>monitor backup costs</a:t>
          </a:r>
          <a:endParaRPr lang="en-US" sz="1300" kern="1200" dirty="0"/>
        </a:p>
      </dsp:txBody>
      <dsp:txXfrm>
        <a:off x="6707510" y="129691"/>
        <a:ext cx="1523794" cy="91427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0A965-66AA-4649-97BB-B3265D0C01BE}">
      <dsp:nvSpPr>
        <dsp:cNvPr id="0" name=""/>
        <dsp:cNvSpPr/>
      </dsp:nvSpPr>
      <dsp:spPr>
        <a:xfrm rot="16200000">
          <a:off x="-1190383"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Databases</a:t>
          </a:r>
        </a:p>
        <a:p>
          <a:pPr marL="171450" lvl="1" indent="-171450" algn="l" defTabSz="800100">
            <a:lnSpc>
              <a:spcPct val="90000"/>
            </a:lnSpc>
            <a:spcBef>
              <a:spcPct val="0"/>
            </a:spcBef>
            <a:spcAft>
              <a:spcPct val="15000"/>
            </a:spcAft>
            <a:buChar char="•"/>
          </a:pPr>
          <a:r>
            <a:rPr lang="en-US" sz="1800" kern="1200" dirty="0"/>
            <a:t>Creating databases</a:t>
          </a:r>
        </a:p>
        <a:p>
          <a:pPr marL="171450" lvl="1" indent="-171450" algn="l" defTabSz="800100">
            <a:lnSpc>
              <a:spcPct val="90000"/>
            </a:lnSpc>
            <a:spcBef>
              <a:spcPct val="0"/>
            </a:spcBef>
            <a:spcAft>
              <a:spcPct val="15000"/>
            </a:spcAft>
            <a:buChar char="•"/>
          </a:pPr>
          <a:r>
            <a:rPr lang="en-US" sz="1800" kern="1200" dirty="0"/>
            <a:t>Dropping databases</a:t>
          </a:r>
        </a:p>
        <a:p>
          <a:pPr marL="171450" lvl="1" indent="-171450" algn="l" defTabSz="800100">
            <a:lnSpc>
              <a:spcPct val="90000"/>
            </a:lnSpc>
            <a:spcBef>
              <a:spcPct val="0"/>
            </a:spcBef>
            <a:spcAft>
              <a:spcPct val="15000"/>
            </a:spcAft>
            <a:buChar char="•"/>
          </a:pPr>
          <a:r>
            <a:rPr lang="en-US" sz="1800" kern="1200" dirty="0"/>
            <a:t>Moving databases</a:t>
          </a:r>
        </a:p>
        <a:p>
          <a:pPr marL="171450" lvl="1" indent="-171450" algn="l" defTabSz="800100">
            <a:lnSpc>
              <a:spcPct val="90000"/>
            </a:lnSpc>
            <a:spcBef>
              <a:spcPct val="0"/>
            </a:spcBef>
            <a:spcAft>
              <a:spcPct val="15000"/>
            </a:spcAft>
            <a:buChar char="•"/>
          </a:pPr>
          <a:r>
            <a:rPr lang="en-US" sz="1800" kern="1200" dirty="0"/>
            <a:t>Coping databases</a:t>
          </a:r>
        </a:p>
      </dsp:txBody>
      <dsp:txXfrm rot="5400000">
        <a:off x="2549" y="977241"/>
        <a:ext cx="2500345" cy="2931725"/>
      </dsp:txXfrm>
    </dsp:sp>
    <dsp:sp modelId="{C9BF264A-70CD-4D73-9263-BA89B981E9FD}">
      <dsp:nvSpPr>
        <dsp:cNvPr id="0" name=""/>
        <dsp:cNvSpPr/>
      </dsp:nvSpPr>
      <dsp:spPr>
        <a:xfrm rot="16200000">
          <a:off x="1497487"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Servers</a:t>
          </a:r>
        </a:p>
        <a:p>
          <a:pPr marL="171450" lvl="1" indent="-171450" algn="l" defTabSz="800100">
            <a:lnSpc>
              <a:spcPct val="90000"/>
            </a:lnSpc>
            <a:spcBef>
              <a:spcPct val="0"/>
            </a:spcBef>
            <a:spcAft>
              <a:spcPct val="15000"/>
            </a:spcAft>
            <a:buChar char="•"/>
          </a:pPr>
          <a:r>
            <a:rPr lang="en-US" sz="1800" kern="1200" dirty="0"/>
            <a:t>Moving servers</a:t>
          </a:r>
        </a:p>
        <a:p>
          <a:pPr marL="171450" lvl="1" indent="-171450" algn="l" defTabSz="800100">
            <a:lnSpc>
              <a:spcPct val="90000"/>
            </a:lnSpc>
            <a:spcBef>
              <a:spcPct val="0"/>
            </a:spcBef>
            <a:spcAft>
              <a:spcPct val="15000"/>
            </a:spcAft>
            <a:buChar char="•"/>
          </a:pPr>
          <a:r>
            <a:rPr lang="en-US" sz="1800" kern="1200" dirty="0"/>
            <a:t>Dropping servers</a:t>
          </a:r>
        </a:p>
      </dsp:txBody>
      <dsp:txXfrm rot="5400000">
        <a:off x="2690419" y="977241"/>
        <a:ext cx="2500345" cy="2931725"/>
      </dsp:txXfrm>
    </dsp:sp>
    <dsp:sp modelId="{7244372C-0631-4F5C-ACEA-E2AEB693DD25}">
      <dsp:nvSpPr>
        <dsp:cNvPr id="0" name=""/>
        <dsp:cNvSpPr/>
      </dsp:nvSpPr>
      <dsp:spPr>
        <a:xfrm rot="16200000">
          <a:off x="4185358"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Space Management</a:t>
          </a:r>
        </a:p>
        <a:p>
          <a:pPr marL="171450" lvl="1" indent="-171450" algn="l" defTabSz="800100">
            <a:lnSpc>
              <a:spcPct val="90000"/>
            </a:lnSpc>
            <a:spcBef>
              <a:spcPct val="0"/>
            </a:spcBef>
            <a:spcAft>
              <a:spcPct val="15000"/>
            </a:spcAft>
            <a:buChar char="•"/>
          </a:pPr>
          <a:r>
            <a:rPr lang="en-US" sz="1800" kern="1200" dirty="0"/>
            <a:t>Transaction log managed</a:t>
          </a:r>
        </a:p>
        <a:p>
          <a:pPr marL="171450" lvl="1" indent="-171450" algn="l" defTabSz="800100">
            <a:lnSpc>
              <a:spcPct val="90000"/>
            </a:lnSpc>
            <a:spcBef>
              <a:spcPct val="0"/>
            </a:spcBef>
            <a:spcAft>
              <a:spcPct val="15000"/>
            </a:spcAft>
            <a:buChar char="•"/>
          </a:pPr>
          <a:r>
            <a:rPr lang="en-US" sz="1800" kern="1200" dirty="0"/>
            <a:t>Shrinking the database</a:t>
          </a:r>
        </a:p>
      </dsp:txBody>
      <dsp:txXfrm rot="5400000">
        <a:off x="5378290" y="977241"/>
        <a:ext cx="2500345" cy="2931725"/>
      </dsp:txXfrm>
    </dsp:sp>
    <dsp:sp modelId="{7C60BC7D-E405-4502-9C4F-28D584C261DC}">
      <dsp:nvSpPr>
        <dsp:cNvPr id="0" name=""/>
        <dsp:cNvSpPr/>
      </dsp:nvSpPr>
      <dsp:spPr>
        <a:xfrm rot="16200000">
          <a:off x="6873229"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Database consistency</a:t>
          </a:r>
        </a:p>
        <a:p>
          <a:pPr marL="171450" lvl="1" indent="-171450" algn="l" defTabSz="800100">
            <a:lnSpc>
              <a:spcPct val="90000"/>
            </a:lnSpc>
            <a:spcBef>
              <a:spcPct val="0"/>
            </a:spcBef>
            <a:spcAft>
              <a:spcPct val="15000"/>
            </a:spcAft>
            <a:buChar char="•"/>
          </a:pPr>
          <a:r>
            <a:rPr lang="en-US" sz="1800" kern="1200" dirty="0"/>
            <a:t>CHECKSUM on by default</a:t>
          </a:r>
        </a:p>
        <a:p>
          <a:pPr marL="171450" lvl="1" indent="-171450" algn="l" defTabSz="800100">
            <a:lnSpc>
              <a:spcPct val="90000"/>
            </a:lnSpc>
            <a:spcBef>
              <a:spcPct val="0"/>
            </a:spcBef>
            <a:spcAft>
              <a:spcPct val="15000"/>
            </a:spcAft>
            <a:buChar char="•"/>
          </a:pPr>
          <a:r>
            <a:rPr lang="en-US" sz="1800" kern="1200" dirty="0"/>
            <a:t>CHECKDB allowed (no repair)</a:t>
          </a:r>
        </a:p>
        <a:p>
          <a:pPr marL="171450" lvl="1" indent="-171450" algn="l" defTabSz="800100">
            <a:lnSpc>
              <a:spcPct val="90000"/>
            </a:lnSpc>
            <a:spcBef>
              <a:spcPct val="0"/>
            </a:spcBef>
            <a:spcAft>
              <a:spcPct val="15000"/>
            </a:spcAft>
            <a:buChar char="•"/>
          </a:pPr>
          <a:r>
            <a:rPr lang="en-US" sz="1800" kern="1200" dirty="0"/>
            <a:t>We can auto repair for you if no impact</a:t>
          </a:r>
        </a:p>
        <a:p>
          <a:pPr marL="171450" lvl="1" indent="-171450" algn="l" defTabSz="800100">
            <a:lnSpc>
              <a:spcPct val="90000"/>
            </a:lnSpc>
            <a:spcBef>
              <a:spcPct val="0"/>
            </a:spcBef>
            <a:spcAft>
              <a:spcPct val="15000"/>
            </a:spcAft>
            <a:buChar char="•"/>
          </a:pPr>
          <a:endParaRPr lang="en-US" sz="1800" kern="1200" dirty="0"/>
        </a:p>
      </dsp:txBody>
      <dsp:txXfrm rot="5400000">
        <a:off x="8066161" y="977241"/>
        <a:ext cx="2500345" cy="2931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5153F-3C75-42D1-B2AD-8034B4FE2444}">
      <dsp:nvSpPr>
        <dsp:cNvPr id="0" name=""/>
        <dsp:cNvSpPr/>
      </dsp:nvSpPr>
      <dsp:spPr>
        <a:xfrm>
          <a:off x="0" y="59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Editions</a:t>
          </a:r>
        </a:p>
      </dsp:txBody>
      <dsp:txXfrm>
        <a:off x="25130" y="31033"/>
        <a:ext cx="5115616" cy="464540"/>
      </dsp:txXfrm>
    </dsp:sp>
    <dsp:sp modelId="{AB09C527-C686-4970-B405-063E7DFF4921}">
      <dsp:nvSpPr>
        <dsp:cNvPr id="0" name=""/>
        <dsp:cNvSpPr/>
      </dsp:nvSpPr>
      <dsp:spPr>
        <a:xfrm>
          <a:off x="0" y="5523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Full Control of OS</a:t>
          </a:r>
        </a:p>
      </dsp:txBody>
      <dsp:txXfrm>
        <a:off x="25130" y="577513"/>
        <a:ext cx="5115616" cy="464540"/>
      </dsp:txXfrm>
    </dsp:sp>
    <dsp:sp modelId="{929A706C-29F2-4816-A0DA-BE4637A04FFB}">
      <dsp:nvSpPr>
        <dsp:cNvPr id="0" name=""/>
        <dsp:cNvSpPr/>
      </dsp:nvSpPr>
      <dsp:spPr>
        <a:xfrm>
          <a:off x="0" y="109886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Server Versions</a:t>
          </a:r>
        </a:p>
      </dsp:txBody>
      <dsp:txXfrm>
        <a:off x="25130" y="1123993"/>
        <a:ext cx="5115616" cy="464540"/>
      </dsp:txXfrm>
    </dsp:sp>
    <dsp:sp modelId="{604168D8-2FDB-4243-98D5-8BA05D8B1C78}">
      <dsp:nvSpPr>
        <dsp:cNvPr id="0" name=""/>
        <dsp:cNvSpPr/>
      </dsp:nvSpPr>
      <dsp:spPr>
        <a:xfrm>
          <a:off x="0" y="164534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You own patching</a:t>
          </a:r>
        </a:p>
      </dsp:txBody>
      <dsp:txXfrm>
        <a:off x="25130" y="1670473"/>
        <a:ext cx="5115616" cy="464540"/>
      </dsp:txXfrm>
    </dsp:sp>
    <dsp:sp modelId="{1F2C262F-E6E6-42A0-ABA0-8C78725C2099}">
      <dsp:nvSpPr>
        <dsp:cNvPr id="0" name=""/>
        <dsp:cNvSpPr/>
      </dsp:nvSpPr>
      <dsp:spPr>
        <a:xfrm>
          <a:off x="0" y="219182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VM SLA</a:t>
          </a:r>
        </a:p>
      </dsp:txBody>
      <dsp:txXfrm>
        <a:off x="25130" y="2216953"/>
        <a:ext cx="5115616" cy="464540"/>
      </dsp:txXfrm>
    </dsp:sp>
    <dsp:sp modelId="{97A1BC26-6250-46E8-AD5E-FEB177CDD772}">
      <dsp:nvSpPr>
        <dsp:cNvPr id="0" name=""/>
        <dsp:cNvSpPr/>
      </dsp:nvSpPr>
      <dsp:spPr>
        <a:xfrm>
          <a:off x="0" y="27383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Higher TCO</a:t>
          </a:r>
        </a:p>
      </dsp:txBody>
      <dsp:txXfrm>
        <a:off x="25130" y="2763433"/>
        <a:ext cx="5115616" cy="464540"/>
      </dsp:txXfrm>
    </dsp:sp>
    <dsp:sp modelId="{1327D5ED-2213-44AC-A930-D1E316258CC8}">
      <dsp:nvSpPr>
        <dsp:cNvPr id="0" name=""/>
        <dsp:cNvSpPr/>
      </dsp:nvSpPr>
      <dsp:spPr>
        <a:xfrm>
          <a:off x="0" y="32847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Includes BI Services</a:t>
          </a:r>
        </a:p>
      </dsp:txBody>
      <dsp:txXfrm>
        <a:off x="25130" y="3309913"/>
        <a:ext cx="5115616" cy="464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B5995-B704-468A-9692-30BE8CAF1D69}">
      <dsp:nvSpPr>
        <dsp:cNvPr id="0" name=""/>
        <dsp:cNvSpPr/>
      </dsp:nvSpPr>
      <dsp:spPr>
        <a:xfrm>
          <a:off x="532453"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T-SQL language</a:t>
          </a:r>
        </a:p>
      </dsp:txBody>
      <dsp:txXfrm>
        <a:off x="532453" y="340"/>
        <a:ext cx="1783549" cy="1070129"/>
      </dsp:txXfrm>
    </dsp:sp>
    <dsp:sp modelId="{3FA22D9D-28BE-4456-A3C6-09FF79584517}">
      <dsp:nvSpPr>
        <dsp:cNvPr id="0" name=""/>
        <dsp:cNvSpPr/>
      </dsp:nvSpPr>
      <dsp:spPr>
        <a:xfrm>
          <a:off x="2494357"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dbcompat</a:t>
          </a:r>
        </a:p>
      </dsp:txBody>
      <dsp:txXfrm>
        <a:off x="2494357" y="340"/>
        <a:ext cx="1783549" cy="1070129"/>
      </dsp:txXfrm>
    </dsp:sp>
    <dsp:sp modelId="{D3BBD604-A3C2-4EEE-9EA3-AEB09BB1A452}">
      <dsp:nvSpPr>
        <dsp:cNvPr id="0" name=""/>
        <dsp:cNvSpPr/>
      </dsp:nvSpPr>
      <dsp:spPr>
        <a:xfrm>
          <a:off x="4456261"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engine code base</a:t>
          </a:r>
        </a:p>
      </dsp:txBody>
      <dsp:txXfrm>
        <a:off x="4456261" y="340"/>
        <a:ext cx="1783549" cy="1070129"/>
      </dsp:txXfrm>
    </dsp:sp>
    <dsp:sp modelId="{CAFB6910-1D5A-4325-A316-2C1F24FC7364}">
      <dsp:nvSpPr>
        <dsp:cNvPr id="0" name=""/>
        <dsp:cNvSpPr/>
      </dsp:nvSpPr>
      <dsp:spPr>
        <a:xfrm>
          <a:off x="6418166"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drivers</a:t>
          </a:r>
        </a:p>
      </dsp:txBody>
      <dsp:txXfrm>
        <a:off x="6418166" y="340"/>
        <a:ext cx="1783549" cy="1070129"/>
      </dsp:txXfrm>
    </dsp:sp>
    <dsp:sp modelId="{BBE824F8-8702-4126-8783-0F1290BEEA31}">
      <dsp:nvSpPr>
        <dsp:cNvPr id="0" name=""/>
        <dsp:cNvSpPr/>
      </dsp:nvSpPr>
      <dsp:spPr>
        <a:xfrm>
          <a:off x="8380070"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SQL tools</a:t>
          </a:r>
        </a:p>
      </dsp:txBody>
      <dsp:txXfrm>
        <a:off x="8380070" y="340"/>
        <a:ext cx="1783549" cy="10701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40CD2-BC4D-4BD0-9521-682E2C1F185F}">
      <dsp:nvSpPr>
        <dsp:cNvPr id="0" name=""/>
        <dsp:cNvSpPr/>
      </dsp:nvSpPr>
      <dsp:spPr>
        <a:xfrm>
          <a:off x="0" y="59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Service Tiers</a:t>
          </a:r>
        </a:p>
      </dsp:txBody>
      <dsp:txXfrm>
        <a:off x="25130" y="31033"/>
        <a:ext cx="5115616" cy="464540"/>
      </dsp:txXfrm>
    </dsp:sp>
    <dsp:sp modelId="{3A38411C-4036-40D7-A25E-3539C17F82AA}">
      <dsp:nvSpPr>
        <dsp:cNvPr id="0" name=""/>
        <dsp:cNvSpPr/>
      </dsp:nvSpPr>
      <dsp:spPr>
        <a:xfrm>
          <a:off x="0" y="5523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No access to OS (do you need it?)</a:t>
          </a:r>
        </a:p>
      </dsp:txBody>
      <dsp:txXfrm>
        <a:off x="25130" y="577513"/>
        <a:ext cx="5115616" cy="464540"/>
      </dsp:txXfrm>
    </dsp:sp>
    <dsp:sp modelId="{C5558F1C-32A4-4E22-BC50-CEB1D906B3D1}">
      <dsp:nvSpPr>
        <dsp:cNvPr id="0" name=""/>
        <dsp:cNvSpPr/>
      </dsp:nvSpPr>
      <dsp:spPr>
        <a:xfrm>
          <a:off x="0" y="109886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Evergreen (aka Versionless)</a:t>
          </a:r>
        </a:p>
      </dsp:txBody>
      <dsp:txXfrm>
        <a:off x="25130" y="1123993"/>
        <a:ext cx="5115616" cy="464540"/>
      </dsp:txXfrm>
    </dsp:sp>
    <dsp:sp modelId="{CC489E41-4CF2-4299-899F-A6E6BD770790}">
      <dsp:nvSpPr>
        <dsp:cNvPr id="0" name=""/>
        <dsp:cNvSpPr/>
      </dsp:nvSpPr>
      <dsp:spPr>
        <a:xfrm>
          <a:off x="0" y="164534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Microsoft patches</a:t>
          </a:r>
        </a:p>
      </dsp:txBody>
      <dsp:txXfrm>
        <a:off x="25130" y="1670473"/>
        <a:ext cx="5115616" cy="464540"/>
      </dsp:txXfrm>
    </dsp:sp>
    <dsp:sp modelId="{87296A7D-5A56-460F-9940-A9E849CD3F20}">
      <dsp:nvSpPr>
        <dsp:cNvPr id="0" name=""/>
        <dsp:cNvSpPr/>
      </dsp:nvSpPr>
      <dsp:spPr>
        <a:xfrm>
          <a:off x="0" y="219182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SLA</a:t>
          </a:r>
        </a:p>
      </dsp:txBody>
      <dsp:txXfrm>
        <a:off x="25130" y="2216953"/>
        <a:ext cx="5115616" cy="464540"/>
      </dsp:txXfrm>
    </dsp:sp>
    <dsp:sp modelId="{3CA0E866-BE7C-4CDD-A8FF-8AFD7B55B3FF}">
      <dsp:nvSpPr>
        <dsp:cNvPr id="0" name=""/>
        <dsp:cNvSpPr/>
      </dsp:nvSpPr>
      <dsp:spPr>
        <a:xfrm>
          <a:off x="0" y="27383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Lower TCO</a:t>
          </a:r>
        </a:p>
      </dsp:txBody>
      <dsp:txXfrm>
        <a:off x="25130" y="2763433"/>
        <a:ext cx="5115616" cy="464540"/>
      </dsp:txXfrm>
    </dsp:sp>
    <dsp:sp modelId="{9ECA519F-C44E-4479-BF9F-8FC07614BE79}">
      <dsp:nvSpPr>
        <dsp:cNvPr id="0" name=""/>
        <dsp:cNvSpPr/>
      </dsp:nvSpPr>
      <dsp:spPr>
        <a:xfrm>
          <a:off x="0" y="32847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Power BI, ADF, Azure SSAS</a:t>
          </a:r>
        </a:p>
      </dsp:txBody>
      <dsp:txXfrm>
        <a:off x="25130" y="3309913"/>
        <a:ext cx="5115616" cy="4645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BC9B7-C4E9-4948-95BE-972AC7D286DB}">
      <dsp:nvSpPr>
        <dsp:cNvPr id="0" name=""/>
        <dsp:cNvSpPr/>
      </dsp:nvSpPr>
      <dsp:spPr>
        <a:xfrm>
          <a:off x="1371"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Storage</a:t>
          </a:r>
        </a:p>
      </dsp:txBody>
      <dsp:txXfrm>
        <a:off x="1371" y="0"/>
        <a:ext cx="3566240" cy="1514735"/>
      </dsp:txXfrm>
    </dsp:sp>
    <dsp:sp modelId="{EA17237B-8F0E-445C-B96D-A9C42C347F82}">
      <dsp:nvSpPr>
        <dsp:cNvPr id="0" name=""/>
        <dsp:cNvSpPr/>
      </dsp:nvSpPr>
      <dsp:spPr>
        <a:xfrm>
          <a:off x="357995" y="1514858"/>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data storage</a:t>
          </a:r>
        </a:p>
      </dsp:txBody>
      <dsp:txXfrm>
        <a:off x="379538" y="1536401"/>
        <a:ext cx="2809906" cy="692463"/>
      </dsp:txXfrm>
    </dsp:sp>
    <dsp:sp modelId="{746A3154-57A2-4311-BBAC-415EB0C10041}">
      <dsp:nvSpPr>
        <dsp:cNvPr id="0" name=""/>
        <dsp:cNvSpPr/>
      </dsp:nvSpPr>
      <dsp:spPr>
        <a:xfrm>
          <a:off x="357995" y="2363569"/>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log storage</a:t>
          </a:r>
        </a:p>
      </dsp:txBody>
      <dsp:txXfrm>
        <a:off x="379538" y="2385112"/>
        <a:ext cx="2809906" cy="692463"/>
      </dsp:txXfrm>
    </dsp:sp>
    <dsp:sp modelId="{69F78DB7-D43E-4885-B5C2-17A115431F53}">
      <dsp:nvSpPr>
        <dsp:cNvPr id="0" name=""/>
        <dsp:cNvSpPr/>
      </dsp:nvSpPr>
      <dsp:spPr>
        <a:xfrm>
          <a:off x="357995" y="321228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storage</a:t>
          </a:r>
        </a:p>
      </dsp:txBody>
      <dsp:txXfrm>
        <a:off x="379538" y="3233823"/>
        <a:ext cx="2809906" cy="692463"/>
      </dsp:txXfrm>
    </dsp:sp>
    <dsp:sp modelId="{0EA1EC25-CFB7-4698-98D6-29B29A93629D}">
      <dsp:nvSpPr>
        <dsp:cNvPr id="0" name=""/>
        <dsp:cNvSpPr/>
      </dsp:nvSpPr>
      <dsp:spPr>
        <a:xfrm>
          <a:off x="357995" y="406099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files</a:t>
          </a:r>
        </a:p>
      </dsp:txBody>
      <dsp:txXfrm>
        <a:off x="379538" y="4082533"/>
        <a:ext cx="2809906" cy="692463"/>
      </dsp:txXfrm>
    </dsp:sp>
    <dsp:sp modelId="{1336B4A0-DB8A-4971-93E2-F22899A5B774}">
      <dsp:nvSpPr>
        <dsp:cNvPr id="0" name=""/>
        <dsp:cNvSpPr/>
      </dsp:nvSpPr>
      <dsp:spPr>
        <a:xfrm>
          <a:off x="3835080"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Server instance configuration</a:t>
          </a:r>
        </a:p>
      </dsp:txBody>
      <dsp:txXfrm>
        <a:off x="3835080" y="0"/>
        <a:ext cx="3566240" cy="1514735"/>
      </dsp:txXfrm>
    </dsp:sp>
    <dsp:sp modelId="{330E2AC1-85B9-4C80-8329-6E1CA958B03E}">
      <dsp:nvSpPr>
        <dsp:cNvPr id="0" name=""/>
        <dsp:cNvSpPr/>
      </dsp:nvSpPr>
      <dsp:spPr>
        <a:xfrm>
          <a:off x="4191704" y="1517817"/>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Collation</a:t>
          </a:r>
        </a:p>
      </dsp:txBody>
      <dsp:txXfrm>
        <a:off x="4203813" y="1529926"/>
        <a:ext cx="2828774" cy="389227"/>
      </dsp:txXfrm>
    </dsp:sp>
    <dsp:sp modelId="{7BE9831C-06FC-4E50-AC92-F2636904B923}">
      <dsp:nvSpPr>
        <dsp:cNvPr id="0" name=""/>
        <dsp:cNvSpPr/>
      </dsp:nvSpPr>
      <dsp:spPr>
        <a:xfrm>
          <a:off x="4191704" y="1994870"/>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MAXDOP</a:t>
          </a:r>
        </a:p>
      </dsp:txBody>
      <dsp:txXfrm>
        <a:off x="4203813" y="2006979"/>
        <a:ext cx="2828774" cy="389227"/>
      </dsp:txXfrm>
    </dsp:sp>
    <dsp:sp modelId="{DF2E67B2-75B2-4454-A53A-2246E84F5D61}">
      <dsp:nvSpPr>
        <dsp:cNvPr id="0" name=""/>
        <dsp:cNvSpPr/>
      </dsp:nvSpPr>
      <dsp:spPr>
        <a:xfrm>
          <a:off x="4191704" y="2471923"/>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Memory</a:t>
          </a:r>
        </a:p>
      </dsp:txBody>
      <dsp:txXfrm>
        <a:off x="4203813" y="2484032"/>
        <a:ext cx="2828774" cy="389227"/>
      </dsp:txXfrm>
    </dsp:sp>
    <dsp:sp modelId="{D6FE383F-FDB7-4E1E-BA22-407FCEC83CE1}">
      <dsp:nvSpPr>
        <dsp:cNvPr id="0" name=""/>
        <dsp:cNvSpPr/>
      </dsp:nvSpPr>
      <dsp:spPr>
        <a:xfrm>
          <a:off x="4191704" y="2948976"/>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Optimize for ad-hoc</a:t>
          </a:r>
        </a:p>
      </dsp:txBody>
      <dsp:txXfrm>
        <a:off x="4203813" y="2961085"/>
        <a:ext cx="2828774" cy="389227"/>
      </dsp:txXfrm>
    </dsp:sp>
    <dsp:sp modelId="{05812A6C-65DC-4E5B-964C-416BA4B8F294}">
      <dsp:nvSpPr>
        <dsp:cNvPr id="0" name=""/>
        <dsp:cNvSpPr/>
      </dsp:nvSpPr>
      <dsp:spPr>
        <a:xfrm>
          <a:off x="4191704" y="3426029"/>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Lock pages in memory</a:t>
          </a:r>
        </a:p>
      </dsp:txBody>
      <dsp:txXfrm>
        <a:off x="4203813" y="3438138"/>
        <a:ext cx="2828774" cy="389227"/>
      </dsp:txXfrm>
    </dsp:sp>
    <dsp:sp modelId="{B110FCF7-D6E4-445D-96BF-E99E2BDEB0AC}">
      <dsp:nvSpPr>
        <dsp:cNvPr id="0" name=""/>
        <dsp:cNvSpPr/>
      </dsp:nvSpPr>
      <dsp:spPr>
        <a:xfrm>
          <a:off x="4191704" y="3903082"/>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Instant file initialization</a:t>
          </a:r>
        </a:p>
      </dsp:txBody>
      <dsp:txXfrm>
        <a:off x="4203813" y="3915191"/>
        <a:ext cx="2828774" cy="389227"/>
      </dsp:txXfrm>
    </dsp:sp>
    <dsp:sp modelId="{9EFDE3A2-E14D-4C91-A412-BCB6EB09BB4D}">
      <dsp:nvSpPr>
        <dsp:cNvPr id="0" name=""/>
        <dsp:cNvSpPr/>
      </dsp:nvSpPr>
      <dsp:spPr>
        <a:xfrm>
          <a:off x="4191704" y="4380135"/>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ML Services</a:t>
          </a:r>
        </a:p>
      </dsp:txBody>
      <dsp:txXfrm>
        <a:off x="4203813" y="4392244"/>
        <a:ext cx="2828774" cy="389227"/>
      </dsp:txXfrm>
    </dsp:sp>
    <dsp:sp modelId="{383E13D5-9954-4DBC-A33E-2ADABE2542BB}">
      <dsp:nvSpPr>
        <dsp:cNvPr id="0" name=""/>
        <dsp:cNvSpPr/>
      </dsp:nvSpPr>
      <dsp:spPr>
        <a:xfrm>
          <a:off x="7668788"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IaaS extension</a:t>
          </a:r>
        </a:p>
      </dsp:txBody>
      <dsp:txXfrm>
        <a:off x="7668788" y="0"/>
        <a:ext cx="3566240" cy="1514735"/>
      </dsp:txXfrm>
    </dsp:sp>
    <dsp:sp modelId="{4C52022A-AA09-412F-B97B-C21452A60E1D}">
      <dsp:nvSpPr>
        <dsp:cNvPr id="0" name=""/>
        <dsp:cNvSpPr/>
      </dsp:nvSpPr>
      <dsp:spPr>
        <a:xfrm>
          <a:off x="8025412" y="1516214"/>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Patching</a:t>
          </a:r>
        </a:p>
      </dsp:txBody>
      <dsp:txXfrm>
        <a:off x="8070001" y="1560803"/>
        <a:ext cx="2763814" cy="1433200"/>
      </dsp:txXfrm>
    </dsp:sp>
    <dsp:sp modelId="{E15E95EE-E351-4030-80EE-43FE8764CB4D}">
      <dsp:nvSpPr>
        <dsp:cNvPr id="0" name=""/>
        <dsp:cNvSpPr/>
      </dsp:nvSpPr>
      <dsp:spPr>
        <a:xfrm>
          <a:off x="8025412" y="3272805"/>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Backups</a:t>
          </a:r>
        </a:p>
      </dsp:txBody>
      <dsp:txXfrm>
        <a:off x="8070001" y="3317394"/>
        <a:ext cx="2763814" cy="14332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1106"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SQL Server Agent Jobs</a:t>
          </a:r>
        </a:p>
      </dsp:txBody>
      <dsp:txXfrm>
        <a:off x="1106" y="250272"/>
        <a:ext cx="1394395" cy="836637"/>
      </dsp:txXfrm>
    </dsp:sp>
    <dsp:sp modelId="{E15D71C9-5C6B-40DD-922B-ADA66A97BE56}">
      <dsp:nvSpPr>
        <dsp:cNvPr id="0" name=""/>
        <dsp:cNvSpPr/>
      </dsp:nvSpPr>
      <dsp:spPr>
        <a:xfrm>
          <a:off x="1534941"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Replication</a:t>
          </a:r>
        </a:p>
      </dsp:txBody>
      <dsp:txXfrm>
        <a:off x="1534941" y="250272"/>
        <a:ext cx="1394395" cy="836637"/>
      </dsp:txXfrm>
    </dsp:sp>
    <dsp:sp modelId="{28B7D7E7-3781-4B0A-871C-F3D2F8598E0A}">
      <dsp:nvSpPr>
        <dsp:cNvPr id="0" name=""/>
        <dsp:cNvSpPr/>
      </dsp:nvSpPr>
      <dsp:spPr>
        <a:xfrm>
          <a:off x="3068775"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Other instance objects</a:t>
          </a:r>
        </a:p>
      </dsp:txBody>
      <dsp:txXfrm>
        <a:off x="3068775" y="250272"/>
        <a:ext cx="1394395" cy="836637"/>
      </dsp:txXfrm>
    </dsp:sp>
    <dsp:sp modelId="{FA5E3D7A-C903-461D-8C4F-02F059AE2FC1}">
      <dsp:nvSpPr>
        <dsp:cNvPr id="0" name=""/>
        <dsp:cNvSpPr/>
      </dsp:nvSpPr>
      <dsp:spPr>
        <a:xfrm>
          <a:off x="4602610"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SSIS packages</a:t>
          </a:r>
        </a:p>
      </dsp:txBody>
      <dsp:txXfrm>
        <a:off x="4602610" y="250272"/>
        <a:ext cx="1394395" cy="836637"/>
      </dsp:txXfrm>
    </dsp:sp>
    <dsp:sp modelId="{2787DC02-3E72-43FB-AF23-EE2E98FA9604}">
      <dsp:nvSpPr>
        <dsp:cNvPr id="0" name=""/>
        <dsp:cNvSpPr/>
      </dsp:nvSpPr>
      <dsp:spPr>
        <a:xfrm>
          <a:off x="6136444"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BI services</a:t>
          </a:r>
        </a:p>
      </dsp:txBody>
      <dsp:txXfrm>
        <a:off x="6136444" y="250272"/>
        <a:ext cx="1394395" cy="836637"/>
      </dsp:txXfrm>
    </dsp:sp>
    <dsp:sp modelId="{C7E24919-E654-40B3-88AC-ACB28AA7BD14}">
      <dsp:nvSpPr>
        <dsp:cNvPr id="0" name=""/>
        <dsp:cNvSpPr/>
      </dsp:nvSpPr>
      <dsp:spPr>
        <a:xfrm>
          <a:off x="7670279"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Application Considerations</a:t>
          </a:r>
        </a:p>
      </dsp:txBody>
      <dsp:txXfrm>
        <a:off x="7670279" y="250272"/>
        <a:ext cx="1394395" cy="8366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23ABB-B727-4048-A6E8-A695296EC56C}">
      <dsp:nvSpPr>
        <dsp:cNvPr id="0" name=""/>
        <dsp:cNvSpPr/>
      </dsp:nvSpPr>
      <dsp:spPr>
        <a:xfrm>
          <a:off x="0" y="0"/>
          <a:ext cx="8625010" cy="4240323"/>
        </a:xfrm>
        <a:prstGeom prst="roundRect">
          <a:avLst>
            <a:gd name="adj" fmla="val 8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2617811" numCol="1" spcCol="1270" anchor="t" anchorCtr="0">
          <a:noAutofit/>
        </a:bodyPr>
        <a:lstStyle/>
        <a:p>
          <a:pPr marL="0" lvl="0" indent="0" algn="l" defTabSz="1822450">
            <a:lnSpc>
              <a:spcPct val="90000"/>
            </a:lnSpc>
            <a:spcBef>
              <a:spcPct val="0"/>
            </a:spcBef>
            <a:spcAft>
              <a:spcPct val="35000"/>
            </a:spcAft>
            <a:buNone/>
          </a:pPr>
          <a:r>
            <a:rPr lang="en-US" sz="4100" kern="1200" dirty="0"/>
            <a:t>Windows Server Failover Cluster (WSFC) and SQL Server </a:t>
          </a:r>
        </a:p>
      </dsp:txBody>
      <dsp:txXfrm>
        <a:off x="105566" y="105566"/>
        <a:ext cx="8413878" cy="4029191"/>
      </dsp:txXfrm>
    </dsp:sp>
    <dsp:sp modelId="{2FC2B29F-2847-4403-AC1F-B8349220714D}">
      <dsp:nvSpPr>
        <dsp:cNvPr id="0" name=""/>
        <dsp:cNvSpPr/>
      </dsp:nvSpPr>
      <dsp:spPr>
        <a:xfrm>
          <a:off x="215625"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Availability Set or Availability Zones</a:t>
          </a:r>
        </a:p>
      </dsp:txBody>
      <dsp:txXfrm>
        <a:off x="274307" y="1966827"/>
        <a:ext cx="1907070" cy="1790781"/>
      </dsp:txXfrm>
    </dsp:sp>
    <dsp:sp modelId="{6C6FD459-1B6F-43F5-AF27-B1D17B24460E}">
      <dsp:nvSpPr>
        <dsp:cNvPr id="0" name=""/>
        <dsp:cNvSpPr/>
      </dsp:nvSpPr>
      <dsp:spPr>
        <a:xfrm>
          <a:off x="22720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Azure Shared Disks</a:t>
          </a:r>
          <a:r>
            <a:rPr lang="en-US" sz="1900" kern="1200" dirty="0"/>
            <a:t>, Premium File Shares, or Storage Spaces Direct</a:t>
          </a:r>
        </a:p>
      </dsp:txBody>
      <dsp:txXfrm>
        <a:off x="2330706" y="1966827"/>
        <a:ext cx="1907070" cy="1790781"/>
      </dsp:txXfrm>
    </dsp:sp>
    <dsp:sp modelId="{F148F685-8505-4756-B7B0-F55EEA9DA369}">
      <dsp:nvSpPr>
        <dsp:cNvPr id="0" name=""/>
        <dsp:cNvSpPr/>
      </dsp:nvSpPr>
      <dsp:spPr>
        <a:xfrm>
          <a:off x="43284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Disk Witness, File share witness, or </a:t>
          </a:r>
          <a:r>
            <a:rPr lang="en-US" sz="1900" b="1" kern="1200" dirty="0"/>
            <a:t>Cloud witness</a:t>
          </a:r>
        </a:p>
      </dsp:txBody>
      <dsp:txXfrm>
        <a:off x="4387106" y="1966827"/>
        <a:ext cx="1907070" cy="1790781"/>
      </dsp:txXfrm>
    </dsp:sp>
    <dsp:sp modelId="{BD17079C-5446-4E3A-9341-8F3F1C6794CE}">
      <dsp:nvSpPr>
        <dsp:cNvPr id="0" name=""/>
        <dsp:cNvSpPr/>
      </dsp:nvSpPr>
      <dsp:spPr>
        <a:xfrm>
          <a:off x="6384823"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Azure Load Balancer, Distributed Network Name, or </a:t>
          </a:r>
          <a:r>
            <a:rPr lang="en-US" sz="1900" b="1" kern="1200" dirty="0"/>
            <a:t>multi-subnet</a:t>
          </a:r>
        </a:p>
      </dsp:txBody>
      <dsp:txXfrm>
        <a:off x="6443505" y="1966827"/>
        <a:ext cx="1907070" cy="179078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11/12/2023 1:58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11/12/2023 1:57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training/modules/student-introduction-to-azure/2-cloud-computing-and-azur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14453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2343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349639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6667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Removing data like GDPR</a:t>
            </a:r>
          </a:p>
          <a:p>
            <a:endParaRPr lang="en-US" dirty="0"/>
          </a:p>
          <a:p>
            <a:r>
              <a:rPr lang="en-US" dirty="0"/>
              <a:t>TODO: Is GZRS only for HS waiting to hear from Jes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128</a:t>
            </a:fld>
            <a:endParaRPr lang="en-US" dirty="0"/>
          </a:p>
        </p:txBody>
      </p:sp>
    </p:spTree>
    <p:extLst>
      <p:ext uri="{BB962C8B-B14F-4D97-AF65-F5344CB8AC3E}">
        <p14:creationId xmlns:p14="http://schemas.microsoft.com/office/powerpoint/2010/main" val="36575301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8384884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634294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133</a:t>
            </a:fld>
            <a:endParaRPr lang="en-US" dirty="0"/>
          </a:p>
        </p:txBody>
      </p:sp>
    </p:spTree>
    <p:extLst>
      <p:ext uri="{BB962C8B-B14F-4D97-AF65-F5344CB8AC3E}">
        <p14:creationId xmlns:p14="http://schemas.microsoft.com/office/powerpoint/2010/main" val="540223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a:t>
            </a:r>
          </a:p>
          <a:p>
            <a:endParaRPr lang="en-US" dirty="0"/>
          </a:p>
          <a:p>
            <a:r>
              <a:rPr lang="en-US" dirty="0"/>
              <a:t>Powershell</a:t>
            </a:r>
          </a:p>
          <a:p>
            <a:r>
              <a:rPr lang="en-US" dirty="0"/>
              <a:t>Az CLI</a:t>
            </a:r>
          </a:p>
          <a:p>
            <a:r>
              <a:rPr lang="en-US" dirty="0"/>
              <a:t>Bicep</a:t>
            </a:r>
          </a:p>
          <a:p>
            <a:r>
              <a:rPr lang="en-US" dirty="0"/>
              <a:t>Terraform</a:t>
            </a:r>
          </a:p>
          <a:p>
            <a:r>
              <a:rPr lang="en-US" dirty="0"/>
              <a:t>Azure Portal mobile app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6090316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137</a:t>
            </a:fld>
            <a:endParaRPr lang="en-US" dirty="0"/>
          </a:p>
        </p:txBody>
      </p:sp>
    </p:spTree>
    <p:extLst>
      <p:ext uri="{BB962C8B-B14F-4D97-AF65-F5344CB8AC3E}">
        <p14:creationId xmlns:p14="http://schemas.microsoft.com/office/powerpoint/2010/main" val="376554900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138</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12535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Microsoft owns and operates one of the largest backbone networks in the world. This global and sophisticated architecture, spanning more than 165,000 miles, connects our datacenters and customers.</a:t>
            </a:r>
          </a:p>
          <a:p>
            <a:endParaRPr lang="en-US" b="0" i="0" dirty="0">
              <a:solidFill>
                <a:srgbClr val="16161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66235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37648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863558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712305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36548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84162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38541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922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the limit (based on VM size) for managed disk capacity is 64 disk * 32TB = 2048 TB</a:t>
            </a:r>
          </a:p>
          <a:p>
            <a:r>
              <a:rPr lang="en-US" dirty="0"/>
              <a:t>Maximum size of a single SQL Server database is </a:t>
            </a:r>
            <a:r>
              <a:rPr lang="en-US" b="0" i="0" dirty="0">
                <a:solidFill>
                  <a:srgbClr val="171717"/>
                </a:solidFill>
                <a:effectLst/>
                <a:latin typeface="Segoe UI" panose="020B0502040204020203" pitchFamily="34" charset="0"/>
              </a:rPr>
              <a:t>524,272 terabytes</a:t>
            </a:r>
          </a:p>
          <a:p>
            <a:r>
              <a:rPr lang="en-US" b="0" i="0" dirty="0">
                <a:solidFill>
                  <a:srgbClr val="171717"/>
                </a:solidFill>
                <a:effectLst/>
                <a:latin typeface="Segoe UI" panose="020B0502040204020203" pitchFamily="34" charset="0"/>
              </a:rPr>
              <a:t>Max size of a single db file is </a:t>
            </a:r>
            <a:r>
              <a:rPr lang="en-US" dirty="0">
                <a:effectLst/>
              </a:rPr>
              <a:t>16 TB</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695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25086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826419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371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226951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759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0136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START HERE AND REVIEW THE OUTLINE HERE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505661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005072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26369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66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769249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1981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03209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8877642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E3E3E3"/>
                </a:solidFill>
                <a:effectLst/>
                <a:latin typeface="Segoe UI" panose="020B0502040204020203" pitchFamily="34" charset="0"/>
              </a:rPr>
              <a:t>Premium SSD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SSDs have low-latency disk support perfect for IO-intensive mission-critical workloads. Premium SSDs can only be used with VM series that support premium storage and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we only recommend VMs that support both Premium Disk storage and caching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Azure VM supports attaching several Premium Storage disks in a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storage pool</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applications can have up to 64 TB of storage per VM. This is what Storage Spaces is doing for us behind the scenes – which we will get to in a little more detail, but just think of it as a software RAID solution for the purposes of combining disks for performance and capacity.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Virtual Machines can achieve up to 80,000 uncached IOPS (input/output operations per second) per VM and 2 GB uncached per second disk throughput using storage spaces.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disks helps support this solution with disks scaled from the P1 up to the P80, but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there are features only available </a:t>
            </a:r>
            <a:r>
              <a:rPr lang="en-US" sz="1800" dirty="0">
                <a:effectLst/>
                <a:latin typeface="Calibri" panose="020F0502020204030204" pitchFamily="34" charset="0"/>
                <a:ea typeface="Calibri" panose="020F0502020204030204" pitchFamily="34" charset="0"/>
                <a:cs typeface="Times New Roman" panose="02020603050405020304" pitchFamily="18" charset="0"/>
              </a:rPr>
              <a:t>on certain disk sizes. Bursting is available on the P1 to P20, caching is available on the P30 and P40s. Reservations are available for disks P30 and larger for example.</a:t>
            </a:r>
          </a:p>
          <a:p>
            <a:pPr marL="0" marR="0">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Recommendation: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Because of the caching support we only recommend using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P30 and P40 for the Data disks</a:t>
            </a:r>
            <a:r>
              <a:rPr lang="en-US" sz="1800" dirty="0">
                <a:effectLst/>
                <a:latin typeface="Calibri" panose="020F0502020204030204" pitchFamily="34" charset="0"/>
                <a:ea typeface="Calibri" panose="020F0502020204030204" pitchFamily="34" charset="0"/>
                <a:cs typeface="Times New Roman" panose="02020603050405020304" pitchFamily="18" charset="0"/>
              </a:rPr>
              <a:t>. Caching support is not recommended for log files so admins can use P30 – P80 for the Log disks.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recommend customers start with the P30 and use storage spaces to increase the throughput to the VMs limits.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not recommended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use disks that support disk level bursting (P1 – P20) as the experience can be inconsistent and lead to perceptions of poor performance.</a:t>
            </a:r>
          </a:p>
          <a:p>
            <a:pPr marL="498732" marR="0" lvl="1" indent="-285750">
              <a:lnSpc>
                <a:spcPct val="107000"/>
              </a:lnSpc>
              <a:spcBef>
                <a:spcPts val="0"/>
              </a:spcBef>
              <a:spcAft>
                <a:spcPts val="800"/>
              </a:spcAft>
              <a:buFont typeface="Arial" panose="020B0604020202020204" pitchFamily="34" charset="0"/>
              <a:buChar char="•"/>
            </a:pPr>
            <a:r>
              <a:rPr lang="en-US" sz="4400" b="0" i="0" dirty="0">
                <a:solidFill>
                  <a:srgbClr val="171717"/>
                </a:solidFill>
                <a:effectLst/>
                <a:latin typeface="Segoe UI" panose="020B0502040204020203" pitchFamily="34" charset="0"/>
              </a:rPr>
              <a:t>The reason is that bursting is automatic and operates based on a credit system and under this credit system.</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All burst disk sizes start with a full burst when the disk is attached to a Virtual Machine. Bursting supports a max duration at the peak burst limit of 30 mins.</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I personally only recommend intentionally using bursting for web servers and application servers.</a:t>
            </a:r>
            <a:endParaRPr lang="en-US" sz="4400" b="0" i="0" dirty="0">
              <a:solidFill>
                <a:srgbClr val="171717"/>
              </a:solidFill>
              <a:effectLst/>
              <a:latin typeface="Segoe UI" panose="020B0502040204020203" pitchFamily="34" charset="0"/>
            </a:endParaRPr>
          </a:p>
          <a:p>
            <a:endParaRPr lang="en-US" b="1" dirty="0"/>
          </a:p>
          <a:p>
            <a:r>
              <a:rPr lang="en-US" b="1" dirty="0"/>
              <a:t>------------------------</a:t>
            </a:r>
          </a:p>
          <a:p>
            <a:endParaRPr lang="en-US" b="1" dirty="0"/>
          </a:p>
          <a:p>
            <a:r>
              <a:rPr lang="en-US" b="1" dirty="0"/>
              <a:t>Advice</a:t>
            </a:r>
          </a:p>
          <a:p>
            <a:pPr marL="171450" indent="-171450">
              <a:buFont typeface="Arial" panose="020B0604020202020204" pitchFamily="34" charset="0"/>
              <a:buChar char="•"/>
            </a:pPr>
            <a:r>
              <a:rPr lang="en-US" b="0" dirty="0"/>
              <a:t>Taking a look at the premium disk options, start considering disks at the P30 and P40 levels. </a:t>
            </a:r>
          </a:p>
          <a:p>
            <a:pPr marL="171450" indent="-171450">
              <a:buFont typeface="Arial" panose="020B0604020202020204" pitchFamily="34" charset="0"/>
              <a:buChar char="•"/>
            </a:pPr>
            <a:r>
              <a:rPr lang="en-US" b="0" dirty="0"/>
              <a:t>Most customers choose P30 or P40s for their SQL Server data files in a large stripe, storage pool and will have a separate pool for their log drive.</a:t>
            </a:r>
          </a:p>
          <a:p>
            <a:pPr marL="171450" indent="-171450">
              <a:buFont typeface="Arial" panose="020B0604020202020204" pitchFamily="34" charset="0"/>
              <a:buChar char="•"/>
            </a:pPr>
            <a:r>
              <a:rPr lang="en-US" b="0" dirty="0"/>
              <a:t>Separate data and log is very important, not just for workload separation, but for caching reasons which we will discuss later.</a:t>
            </a:r>
          </a:p>
          <a:p>
            <a:pPr marL="171450" indent="-171450">
              <a:buFont typeface="Arial" panose="020B0604020202020204" pitchFamily="34" charset="0"/>
              <a:buChar char="•"/>
            </a:pPr>
            <a:r>
              <a:rPr lang="en-US" b="0" dirty="0"/>
              <a:t>Remember, the disk IOps and throughput should not exceed what that virtual machine can handle.</a:t>
            </a:r>
          </a:p>
          <a:p>
            <a:endParaRPr lang="en-US" b="1" dirty="0"/>
          </a:p>
          <a:p>
            <a:r>
              <a:rPr lang="en-US" b="1" dirty="0"/>
              <a:t>What disk types are available in Azure?</a:t>
            </a:r>
            <a:br>
              <a:rPr lang="en-US" dirty="0"/>
            </a:br>
            <a:r>
              <a:rPr lang="en-US" dirty="0"/>
              <a:t>https://docs.microsoft.com/en-us/azure/virtual-machines/disks-types#premium-ssd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505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So now… Consider this example… this time at the virtual machine level (VM IO Throttling..)</a:t>
            </a:r>
            <a:br>
              <a:rPr lang="en-US" b="1" i="0" dirty="0">
                <a:solidFill>
                  <a:srgbClr val="E3E3E3"/>
                </a:solidFill>
                <a:effectLst/>
                <a:latin typeface="Segoe UI" panose="020B0502040204020203" pitchFamily="34" charset="0"/>
              </a:rPr>
            </a:br>
            <a:endParaRPr lang="en-US" b="1"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In this case we are increasing the applications required IOPS. The app is now asking for 15,000 IOPS.</a:t>
            </a:r>
          </a:p>
          <a:p>
            <a:pPr algn="l"/>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Again… We have a Standard_E8ds_v4. </a:t>
            </a:r>
            <a:r>
              <a:rPr lang="en-US" b="0" i="0" u="sng" dirty="0">
                <a:solidFill>
                  <a:srgbClr val="E3E3E3"/>
                </a:solidFill>
                <a:effectLst/>
                <a:latin typeface="Segoe UI" panose="020B0502040204020203" pitchFamily="34" charset="0"/>
              </a:rPr>
              <a:t>The key piece here is that there are 12,800 uncached IOPS for this machine. </a:t>
            </a:r>
            <a:r>
              <a:rPr lang="en-US" b="1" i="0" u="sng" dirty="0">
                <a:solidFill>
                  <a:srgbClr val="E3E3E3"/>
                </a:solidFill>
                <a:effectLst/>
                <a:latin typeface="Segoe UI" panose="020B0502040204020203" pitchFamily="34" charset="0"/>
              </a:rPr>
              <a:t>We also have the P30 Disks.</a:t>
            </a:r>
          </a:p>
          <a:p>
            <a:pPr algn="l"/>
            <a:endParaRPr lang="en-US" b="1"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There are</a:t>
            </a:r>
            <a:r>
              <a:rPr lang="en-US" b="0" i="0" dirty="0">
                <a:solidFill>
                  <a:srgbClr val="4C4C51"/>
                </a:solidFill>
                <a:effectLst/>
                <a:latin typeface="Segoe UI" panose="020B0502040204020203" pitchFamily="34" charset="0"/>
              </a:rPr>
              <a:t> 3 x </a:t>
            </a:r>
            <a:r>
              <a:rPr lang="en-US" b="0" i="0" dirty="0">
                <a:solidFill>
                  <a:srgbClr val="E3E3E3"/>
                </a:solidFill>
                <a:effectLst/>
                <a:latin typeface="Segoe UI" panose="020B0502040204020203" pitchFamily="34" charset="0"/>
              </a:rPr>
              <a:t>P30 data disks that each support u</a:t>
            </a:r>
            <a:r>
              <a:rPr lang="en-US" b="0" i="0" dirty="0">
                <a:solidFill>
                  <a:srgbClr val="4C4C51"/>
                </a:solidFill>
                <a:effectLst/>
                <a:latin typeface="Segoe UI" panose="020B0502040204020203" pitchFamily="34" charset="0"/>
              </a:rPr>
              <a:t>p to 5,000 IOPS.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Here is the process..</a:t>
            </a:r>
          </a:p>
          <a:p>
            <a:pPr algn="l"/>
            <a:endParaRPr lang="en-US" b="0" i="0" dirty="0">
              <a:solidFill>
                <a:srgbClr val="4C4C51"/>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application running on the virtual machine makes a request that requires 15,000 IOPS to the VM.</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15,000 IOPS are then broken down into three different requests to the different disks with 5,000 IOPS are requested to each data disk.</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All attached disks are P30 disks and they can handle 5,000 IOPS. So, they respond back with their requested amounts. </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algn="l"/>
            <a:r>
              <a:rPr lang="en-US" b="1" i="0" u="sng" dirty="0">
                <a:solidFill>
                  <a:srgbClr val="E3E3E3"/>
                </a:solidFill>
                <a:effectLst/>
                <a:latin typeface="Segoe UI" panose="020B0502040204020203" pitchFamily="34" charset="0"/>
              </a:rPr>
              <a:t>Because the E8ds_v4 virtual machine can execute only up to uncached 12,800 IOPS, this limits what is returned to the application.</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In this case the virtual machine is capping the IOPS and not the underlying disks.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It may not be by a lot, but the application is not getting all the IOPS it is asking for.</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9320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493800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2111148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350359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71152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143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Eliminates need for Azure Load Balancer</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Faster failover (no external probe latency)</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SQL Server natively supports multi subnet</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No restriction on SQL Server version</a:t>
            </a:r>
            <a:r>
              <a:rPr lang="en-US" b="0" i="0" dirty="0">
                <a:solidFill>
                  <a:srgbClr val="000000"/>
                </a:solidFill>
                <a:effectLst/>
                <a:latin typeface="Calibri" panose="020F0502020204030204" pitchFamily="34" charset="0"/>
              </a:rPr>
              <a:t>​ or </a:t>
            </a:r>
            <a:r>
              <a:rPr lang="en-US" b="0" i="0" u="none" strike="noStrike" dirty="0">
                <a:solidFill>
                  <a:srgbClr val="000000"/>
                </a:solidFill>
                <a:effectLst/>
                <a:latin typeface="Calibri" panose="020F0502020204030204" pitchFamily="34" charset="0"/>
              </a:rPr>
              <a:t>Windows version</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All SQL Server features work right out of the box</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075130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5304816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3745026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1:59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49063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Read through this https://learn.microsoft.com/en-us/azure/azure-sql/managed-instance/frequently-asked-questions-faq</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Possibly change </a:t>
            </a:r>
            <a:r>
              <a:rPr lang="en-US" dirty="0" err="1"/>
              <a:t>formating</a:t>
            </a:r>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77</a:t>
            </a:fld>
            <a:endParaRPr lang="en-US"/>
          </a:p>
        </p:txBody>
      </p:sp>
    </p:spTree>
    <p:extLst>
      <p:ext uri="{BB962C8B-B14F-4D97-AF65-F5344CB8AC3E}">
        <p14:creationId xmlns:p14="http://schemas.microsoft.com/office/powerpoint/2010/main" val="27559611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Need to add new 2023 improvements here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81012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4507333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Does ADS with DMS migrate logins?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595657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hlinkClick r:id="rId3"/>
              </a:rPr>
              <a:t>Cloud computing and Azure - Training | Microsoft Learn</a:t>
            </a:r>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So, what is the cloud? In short, it’s a collection of gigantic datacenters spread out across the globe. Each datacenter consists of thousands of connected servers that can run any kind of operating system and app you can think of.</a:t>
            </a:r>
          </a:p>
          <a:p>
            <a:pPr algn="l"/>
            <a:r>
              <a:rPr lang="en-US" b="0" i="0" dirty="0">
                <a:solidFill>
                  <a:srgbClr val="161616"/>
                </a:solidFill>
                <a:effectLst/>
                <a:latin typeface="Segoe UI" panose="020B0502040204020203" pitchFamily="34" charset="0"/>
              </a:rPr>
              <a:t>Cloud computing is a technology that allows you to access and use computer resources (like software, storage, and processing power) over the internet without needing to own or physically manage those resources yourself.</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Azure is a Microsoft cloud platform consisting of more than 200 services and products. It covers a range of different topics, including AI, app development, data science, machine learning, storage, and much more.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852526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29517573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9284965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11963575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7">
              <a:buFont typeface="Arial" panose="020B0604020202020204" pitchFamily="34" charset="0"/>
              <a:buNone/>
            </a:pPr>
            <a:r>
              <a:rPr lang="en-US" sz="2000" dirty="0">
                <a:gradFill>
                  <a:gsLst>
                    <a:gs pos="2917">
                      <a:schemeClr val="tx1"/>
                    </a:gs>
                    <a:gs pos="30000">
                      <a:schemeClr val="tx1"/>
                    </a:gs>
                  </a:gsLst>
                  <a:lin ang="5400000" scaled="0"/>
                </a:gradFill>
              </a:rPr>
              <a:t>Point out that I didn’t use the term High here because in the cloud we think zones help make it “high”</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746032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Removing data like GDPR</a:t>
            </a:r>
          </a:p>
          <a:p>
            <a:endParaRPr lang="en-US" dirty="0"/>
          </a:p>
          <a:p>
            <a:r>
              <a:rPr lang="en-US" dirty="0"/>
              <a:t>TODO: GZRS for HS only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42791504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5745017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114664538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Examples of new DMVs: </a:t>
            </a:r>
            <a:r>
              <a:rPr lang="en-US" dirty="0" err="1"/>
              <a:t>sys.server_resource_stats</a:t>
            </a:r>
            <a:r>
              <a:rPr lang="en-US" dirty="0"/>
              <a:t> and </a:t>
            </a:r>
            <a:r>
              <a:rPr lang="en-US" b="1" i="0" dirty="0" err="1">
                <a:solidFill>
                  <a:srgbClr val="161616"/>
                </a:solidFill>
                <a:effectLst/>
                <a:latin typeface="Segoe UI" panose="020B0502040204020203" pitchFamily="34" charset="0"/>
              </a:rPr>
              <a:t>sys.dm_os_out_of_memory_events</a:t>
            </a:r>
            <a:endParaRPr lang="en-US" b="1" i="0" dirty="0">
              <a:solidFill>
                <a:srgbClr val="16161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7420347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30586197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106</a:t>
            </a:fld>
            <a:endParaRPr lang="en-US"/>
          </a:p>
        </p:txBody>
      </p:sp>
    </p:spTree>
    <p:extLst>
      <p:ext uri="{BB962C8B-B14F-4D97-AF65-F5344CB8AC3E}">
        <p14:creationId xmlns:p14="http://schemas.microsoft.com/office/powerpoint/2010/main" val="2109545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includes choices and verification</a:t>
            </a:r>
          </a:p>
          <a:p>
            <a:r>
              <a:rPr lang="en-US" dirty="0"/>
              <a:t>Migration includes load data</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2961200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641445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18329057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15931099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a:p>
        </p:txBody>
      </p:sp>
    </p:spTree>
    <p:extLst>
      <p:ext uri="{BB962C8B-B14F-4D97-AF65-F5344CB8AC3E}">
        <p14:creationId xmlns:p14="http://schemas.microsoft.com/office/powerpoint/2010/main" val="341605078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Diagnostics include event logs and resource stats across all databases from </a:t>
            </a:r>
            <a:r>
              <a:rPr lang="en-US" dirty="0" err="1"/>
              <a:t>sys.resource_stats</a:t>
            </a:r>
            <a:r>
              <a:rPr lang="en-US" dirty="0"/>
              <a: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7256788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Verbally mention purchasing model for DTU vs vCore</a:t>
            </a:r>
          </a:p>
          <a:p>
            <a:endParaRPr lang="en-US" dirty="0"/>
          </a:p>
          <a:p>
            <a:r>
              <a:rPr lang="en-US" dirty="0"/>
              <a:t>TODO: Add billing here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334298688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11/12/2023 1:57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251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252375504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120</a:t>
            </a:fld>
            <a:endParaRPr lang="en-US"/>
          </a:p>
        </p:txBody>
      </p:sp>
    </p:spTree>
    <p:extLst>
      <p:ext uri="{BB962C8B-B14F-4D97-AF65-F5344CB8AC3E}">
        <p14:creationId xmlns:p14="http://schemas.microsoft.com/office/powerpoint/2010/main" val="22090866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121</a:t>
            </a:fld>
            <a:endParaRPr lang="en-US"/>
          </a:p>
        </p:txBody>
      </p:sp>
    </p:spTree>
    <p:extLst>
      <p:ext uri="{BB962C8B-B14F-4D97-AF65-F5344CB8AC3E}">
        <p14:creationId xmlns:p14="http://schemas.microsoft.com/office/powerpoint/2010/main" val="336615548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11/12/2023 1:57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122</a:t>
            </a:fld>
            <a:endParaRPr lang="en-US" dirty="0"/>
          </a:p>
        </p:txBody>
      </p:sp>
    </p:spTree>
    <p:extLst>
      <p:ext uri="{BB962C8B-B14F-4D97-AF65-F5344CB8AC3E}">
        <p14:creationId xmlns:p14="http://schemas.microsoft.com/office/powerpoint/2010/main" val="2420949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11/12/2023</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3623505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6499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0"/>
            <a:ext cx="11018839" cy="483393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6586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21103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6949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11/12/2023</a:t>
            </a:fld>
            <a:endParaRPr lang="en-US" dirty="0"/>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dirty="0"/>
          </a:p>
        </p:txBody>
      </p:sp>
    </p:spTree>
    <p:extLst>
      <p:ext uri="{BB962C8B-B14F-4D97-AF65-F5344CB8AC3E}">
        <p14:creationId xmlns:p14="http://schemas.microsoft.com/office/powerpoint/2010/main" val="638236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500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38161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3564860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24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8973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253132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11/12/2023</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491828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6789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7817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80651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Situation:</a:t>
            </a:r>
            <a:endParaRPr lang="en-US" sz="1400" dirty="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98621"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2966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869969"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dirty="0"/>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dirty="0"/>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753358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840766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8569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45848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375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1"/>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5152911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457" indent="0">
              <a:buNone/>
              <a:defRPr/>
            </a:lvl2pPr>
            <a:lvl3pPr marL="456914" indent="0">
              <a:buNone/>
              <a:defRPr/>
            </a:lvl3pPr>
            <a:lvl4pPr marL="685371" indent="0">
              <a:buNone/>
              <a:defRPr/>
            </a:lvl4pPr>
            <a:lvl5pPr marL="9138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54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555181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15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79222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2" y="457201"/>
            <a:ext cx="5508419"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9709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6" cy="338555"/>
          </a:xfrm>
        </p:spPr>
        <p:txBody>
          <a:bodyPr/>
          <a:lstStyle>
            <a:lvl1pPr marL="0" indent="0">
              <a:buNone/>
              <a:defRPr sz="2199">
                <a:latin typeface="+mn-lt"/>
              </a:defRPr>
            </a:lvl1pPr>
            <a:lvl2pPr marL="228457" indent="0">
              <a:buNone/>
              <a:defRPr/>
            </a:lvl2pPr>
            <a:lvl3pPr marL="456914" indent="0">
              <a:buNone/>
              <a:defRPr/>
            </a:lvl3pPr>
            <a:lvl4pPr marL="661574" indent="0">
              <a:buNone/>
              <a:defRPr/>
            </a:lvl4pPr>
            <a:lvl5pPr marL="855128"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587856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415"/>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0004187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775"/>
          </a:xfrm>
        </p:spPr>
        <p:txBody>
          <a:bodyPr anchor="t"/>
          <a:lstStyle>
            <a:lvl1pPr>
              <a:defRPr sz="2798"/>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16676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8"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3780937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73645789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1"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691678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9"/>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837259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5228588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8"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760107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8070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9"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471347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7"/>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5" y="2309814"/>
            <a:ext cx="7254865" cy="430887"/>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198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6"/>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2000885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81239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33784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083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3390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439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388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1"/>
            <a:ext cx="11018520" cy="1908215"/>
          </a:xfrm>
        </p:spPr>
        <p:txBody>
          <a:bodyPr/>
          <a:lstStyle>
            <a:lvl1pPr marL="0" indent="0">
              <a:buNone/>
              <a:defRPr sz="2798">
                <a:solidFill>
                  <a:schemeClr val="tx1"/>
                </a:solidFill>
                <a:latin typeface="Consolas" panose="020B0609020204030204" pitchFamily="49" charset="0"/>
                <a:cs typeface="Consolas" panose="020B0609020204030204" pitchFamily="49" charset="0"/>
              </a:defRPr>
            </a:lvl1pPr>
            <a:lvl2pPr marL="346337" indent="0">
              <a:buNone/>
              <a:defRPr sz="2399">
                <a:solidFill>
                  <a:schemeClr val="tx1"/>
                </a:solidFill>
                <a:latin typeface="Consolas" panose="020B0609020204030204" pitchFamily="49" charset="0"/>
                <a:cs typeface="Consolas" panose="020B0609020204030204" pitchFamily="49" charset="0"/>
              </a:defRPr>
            </a:lvl2pPr>
            <a:lvl3pPr marL="584241" indent="0">
              <a:buNone/>
              <a:defRPr sz="1999">
                <a:solidFill>
                  <a:schemeClr val="tx1"/>
                </a:solidFill>
                <a:latin typeface="Consolas" panose="020B0609020204030204" pitchFamily="49" charset="0"/>
                <a:cs typeface="Consolas" panose="020B0609020204030204" pitchFamily="49" charset="0"/>
              </a:defRPr>
            </a:lvl3pPr>
            <a:lvl4pPr marL="814054" indent="0">
              <a:buNone/>
              <a:defRPr sz="1799">
                <a:solidFill>
                  <a:schemeClr val="tx1"/>
                </a:solidFill>
                <a:latin typeface="Consolas" panose="020B0609020204030204" pitchFamily="49" charset="0"/>
                <a:cs typeface="Consolas" panose="020B0609020204030204" pitchFamily="49" charset="0"/>
              </a:defRPr>
            </a:lvl4pPr>
            <a:lvl5pPr marL="1050340" indent="0">
              <a:buNone/>
              <a:defRPr sz="17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466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708"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557560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0"/>
            <a:ext cx="11018838" cy="2215991"/>
          </a:xfrm>
        </p:spPr>
        <p:txBody>
          <a:bodyPr>
            <a:spAutoFit/>
          </a:bodyPr>
          <a:lstStyle>
            <a:lvl1pPr>
              <a:defRPr sz="3598">
                <a:latin typeface="+mn-lt"/>
              </a:defRPr>
            </a:lvl1pPr>
            <a:lvl2pPr>
              <a:defRPr sz="2798">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8"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69690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3"/>
            <a:ext cx="11306471" cy="553999"/>
          </a:xfrm>
        </p:spPr>
        <p:txBody>
          <a:bodyPr/>
          <a:lstStyle/>
          <a:p>
            <a:r>
              <a:rPr lang="en-US"/>
              <a:t>Click to edit Master title style</a:t>
            </a:r>
          </a:p>
        </p:txBody>
      </p:sp>
    </p:spTree>
    <p:extLst>
      <p:ext uri="{BB962C8B-B14F-4D97-AF65-F5344CB8AC3E}">
        <p14:creationId xmlns:p14="http://schemas.microsoft.com/office/powerpoint/2010/main" val="334496026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553997"/>
          </a:xfrm>
        </p:spPr>
        <p:txBody>
          <a:bodyPr/>
          <a:lstStyle/>
          <a:p>
            <a:r>
              <a:rPr lang="en-US"/>
              <a:t>Click to edit Master title style</a:t>
            </a:r>
          </a:p>
        </p:txBody>
      </p:sp>
      <p:sp>
        <p:nvSpPr>
          <p:cNvPr id="3" name="Text Placeholder 2"/>
          <p:cNvSpPr>
            <a:spLocks noGrp="1"/>
          </p:cNvSpPr>
          <p:nvPr>
            <p:ph type="body" idx="1"/>
          </p:nvPr>
        </p:nvSpPr>
        <p:spPr>
          <a:xfrm>
            <a:off x="839790" y="2135743"/>
            <a:ext cx="5157787"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4" name="Content Placeholder 3"/>
          <p:cNvSpPr>
            <a:spLocks noGrp="1"/>
          </p:cNvSpPr>
          <p:nvPr>
            <p:ph sz="half" idx="2"/>
          </p:nvPr>
        </p:nvSpPr>
        <p:spPr>
          <a:xfrm>
            <a:off x="839790" y="2505076"/>
            <a:ext cx="5157787"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2135743"/>
            <a:ext cx="5183188"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6" name="Content Placeholder 5"/>
          <p:cNvSpPr>
            <a:spLocks noGrp="1"/>
          </p:cNvSpPr>
          <p:nvPr>
            <p:ph sz="quarter" idx="4"/>
          </p:nvPr>
        </p:nvSpPr>
        <p:spPr>
          <a:xfrm>
            <a:off x="6172200" y="2505076"/>
            <a:ext cx="518318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52330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0561098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4" y="457201"/>
            <a:ext cx="7508990" cy="553997"/>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4"/>
            <a:ext cx="3566511" cy="204363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4"/>
            <a:ext cx="7298088" cy="430887"/>
          </a:xfrm>
          <a:prstGeom prst="rect">
            <a:avLst/>
          </a:prstGeo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392216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2" y="409302"/>
            <a:ext cx="11390810" cy="670563"/>
          </a:xfrm>
        </p:spPr>
        <p:txBody>
          <a:bodyPr>
            <a:noAutofit/>
          </a:bodyPr>
          <a:lstStyle>
            <a:lvl1pPr marL="0" indent="0" algn="l">
              <a:buNone/>
              <a:defRPr sz="3998" b="1" i="0" spc="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4" y="6346522"/>
            <a:ext cx="1517649" cy="501497"/>
          </a:xfrm>
          <a:prstGeom prst="rect">
            <a:avLst/>
          </a:prstGeom>
        </p:spPr>
      </p:pic>
    </p:spTree>
    <p:extLst>
      <p:ext uri="{BB962C8B-B14F-4D97-AF65-F5344CB8AC3E}">
        <p14:creationId xmlns:p14="http://schemas.microsoft.com/office/powerpoint/2010/main" val="155922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1" y="933451"/>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1917335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4"/>
            <a:ext cx="9401560" cy="1875727"/>
          </a:xfrm>
          <a:noFill/>
        </p:spPr>
        <p:txBody>
          <a:bodyPr lIns="0" tIns="0" rIns="0" bIns="182880" anchor="b" anchorCtr="0"/>
          <a:lstStyle>
            <a:lvl1pPr>
              <a:defRPr sz="5291"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2"/>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896619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5"/>
            <a:ext cx="11339774" cy="1106487"/>
          </a:xfrm>
        </p:spPr>
        <p:txBody>
          <a:bodyPr wrap="square" lIns="0" tIns="0" rIns="0" bIns="0">
            <a:spAutoFit/>
          </a:bodyPr>
          <a:lstStyle>
            <a:lvl1pPr marL="0" marR="0" indent="0" algn="l" defTabSz="913621"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4"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4">
                <a:solidFill>
                  <a:srgbClr val="000000"/>
                </a:solidFill>
              </a:defRPr>
            </a:lvl2pPr>
            <a:lvl3pPr marL="0" indent="0">
              <a:lnSpc>
                <a:spcPct val="100000"/>
              </a:lnSpc>
              <a:spcBef>
                <a:spcPts val="0"/>
              </a:spcBef>
              <a:spcAft>
                <a:spcPts val="1370"/>
              </a:spcAft>
              <a:buNone/>
              <a:defRPr sz="1370">
                <a:solidFill>
                  <a:srgbClr val="000000"/>
                </a:solidFill>
              </a:defRPr>
            </a:lvl3pPr>
            <a:lvl4pPr marL="671741" indent="0">
              <a:spcBef>
                <a:spcPts val="0"/>
              </a:spcBef>
              <a:spcAft>
                <a:spcPts val="1273"/>
              </a:spcAft>
              <a:buNone/>
              <a:defRPr sz="1960"/>
            </a:lvl4pPr>
            <a:lvl5pPr marL="89565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053570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3593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700E-C265-47D8-9E71-7D4639A15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93865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FA69E24F-3D73-4653-8588-4AE01E62EA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91350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32248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66999"/>
            <a:ext cx="11018520" cy="369332"/>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3402307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0695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46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54775748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0059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47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09393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 grade tex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864896"/>
            <a:ext cx="11025188" cy="923330"/>
          </a:xfrm>
          <a:noFill/>
        </p:spPr>
        <p:txBody>
          <a:bodyPr wrap="square" tIns="91440" bIns="91440" anchor="t" anchorCtr="0">
            <a:spAutoFit/>
          </a:bodyPr>
          <a:lstStyle>
            <a:lvl1pPr>
              <a:defRPr sz="4800" spc="-98" baseline="0">
                <a:gradFill flip="none" rotWithShape="1">
                  <a:gsLst>
                    <a:gs pos="100000">
                      <a:srgbClr val="50E6FF"/>
                    </a:gs>
                    <a:gs pos="0">
                      <a:srgbClr val="0078D4"/>
                    </a:gs>
                  </a:gsLst>
                  <a:lin ang="3600000" scaled="0"/>
                  <a:tileRect/>
                </a:gradFill>
              </a:defRPr>
            </a:lvl1pPr>
          </a:lstStyle>
          <a:p>
            <a:r>
              <a:rPr lang="en-US"/>
              <a:t>Section title</a:t>
            </a:r>
          </a:p>
        </p:txBody>
      </p:sp>
      <p:sp>
        <p:nvSpPr>
          <p:cNvPr id="4" name="Footer Placeholder 1">
            <a:extLst>
              <a:ext uri="{FF2B5EF4-FFF2-40B4-BE49-F238E27FC236}">
                <a16:creationId xmlns:a16="http://schemas.microsoft.com/office/drawing/2014/main" id="{9F11C490-EA2D-CF4C-B93B-C9C44A071C09}"/>
              </a:ext>
            </a:extLst>
          </p:cNvPr>
          <p:cNvSpPr>
            <a:spLocks noGrp="1"/>
          </p:cNvSpPr>
          <p:nvPr>
            <p:ph type="ftr" sz="quarter" idx="10"/>
          </p:nvPr>
        </p:nvSpPr>
        <p:spPr>
          <a:xfrm>
            <a:off x="3456432" y="6400800"/>
            <a:ext cx="5279136" cy="365125"/>
          </a:xfrm>
        </p:spPr>
        <p:txBody>
          <a:bodyPr/>
          <a:lstStyle>
            <a:lvl1pPr>
              <a:defRPr sz="900">
                <a:solidFill>
                  <a:schemeClr val="tx1"/>
                </a:solidFill>
              </a:defRPr>
            </a:lvl1pPr>
          </a:lstStyle>
          <a:p>
            <a:r>
              <a:rPr lang="en-US"/>
              <a:t>MICROSOFT CONFIDENTIAL – NON-DISCLOSURE AGREEMENT REQUIRED</a:t>
            </a:r>
          </a:p>
        </p:txBody>
      </p:sp>
    </p:spTree>
    <p:extLst>
      <p:ext uri="{BB962C8B-B14F-4D97-AF65-F5344CB8AC3E}">
        <p14:creationId xmlns:p14="http://schemas.microsoft.com/office/powerpoint/2010/main" val="4337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03821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2925008"/>
            <a:ext cx="10664421" cy="6093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2193483"/>
            <a:ext cx="1514838" cy="677108"/>
          </a:xfrm>
          <a:prstGeom prst="rect">
            <a:avLst/>
          </a:prstGeom>
          <a:noFill/>
        </p:spPr>
        <p:txBody>
          <a:bodyPr wrap="none" lIns="0" tIns="0" rIns="0" bIns="0" rtlCol="0">
            <a:spAutoFit/>
          </a:bodyPr>
          <a:lstStyle/>
          <a:p>
            <a:pPr algn="l"/>
            <a:r>
              <a:rPr lang="en-US" sz="4400" b="1" spc="-50" baseline="0">
                <a:solidFill>
                  <a:schemeClr val="accent2"/>
                </a:solidFill>
                <a:latin typeface="+mj-lt"/>
              </a:rPr>
              <a:t>Demo</a:t>
            </a:r>
          </a:p>
        </p:txBody>
      </p:sp>
    </p:spTree>
    <p:extLst>
      <p:ext uri="{BB962C8B-B14F-4D97-AF65-F5344CB8AC3E}">
        <p14:creationId xmlns:p14="http://schemas.microsoft.com/office/powerpoint/2010/main" val="6411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7276363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141172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4727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3765022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92322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958130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Organization: Big data">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27" name="Rectangle 26">
            <a:hlinkClick r:id="" action="ppaction://noaction"/>
            <a:extLst>
              <a:ext uri="{FF2B5EF4-FFF2-40B4-BE49-F238E27FC236}">
                <a16:creationId xmlns:a16="http://schemas.microsoft.com/office/drawing/2014/main" id="{D441930E-F2F1-564F-8BA6-3C39B6A3A9A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21078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Organization: Big data (GIF)">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28" name="Rectangle 27">
            <a:hlinkClick r:id="" action="ppaction://noaction"/>
            <a:extLst>
              <a:ext uri="{FF2B5EF4-FFF2-40B4-BE49-F238E27FC236}">
                <a16:creationId xmlns:a16="http://schemas.microsoft.com/office/drawing/2014/main" id="{B5CA339E-E10C-C046-A87F-AB1AD9F6777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058478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4957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99357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894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D26EF-5C37-D7DB-A24A-CCB87401E2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D752CB-72C0-6E4B-3D47-6A9367A2F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E3949E-C22D-AD40-F2F2-7A6544DDD814}"/>
              </a:ext>
            </a:extLst>
          </p:cNvPr>
          <p:cNvSpPr>
            <a:spLocks noGrp="1"/>
          </p:cNvSpPr>
          <p:nvPr>
            <p:ph type="dt" sz="half" idx="10"/>
          </p:nvPr>
        </p:nvSpPr>
        <p:spPr/>
        <p:txBody>
          <a:bodyPr/>
          <a:lstStyle/>
          <a:p>
            <a:fld id="{95BB39C3-408E-4C3F-9E5E-535E83639D4A}" type="datetimeFigureOut">
              <a:rPr lang="en-US" smtClean="0"/>
              <a:t>11/12/2023</a:t>
            </a:fld>
            <a:endParaRPr lang="en-US"/>
          </a:p>
        </p:txBody>
      </p:sp>
      <p:sp>
        <p:nvSpPr>
          <p:cNvPr id="5" name="Footer Placeholder 4">
            <a:extLst>
              <a:ext uri="{FF2B5EF4-FFF2-40B4-BE49-F238E27FC236}">
                <a16:creationId xmlns:a16="http://schemas.microsoft.com/office/drawing/2014/main" id="{B4BA9786-B006-EBAC-75E5-6C0F44E258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68ABFC-9DDC-E093-A92A-F980EBE15C8E}"/>
              </a:ext>
            </a:extLst>
          </p:cNvPr>
          <p:cNvSpPr>
            <a:spLocks noGrp="1"/>
          </p:cNvSpPr>
          <p:nvPr>
            <p:ph type="sldNum" sz="quarter" idx="12"/>
          </p:nvPr>
        </p:nvSpPr>
        <p:spPr/>
        <p:txBody>
          <a:bodyPr/>
          <a:lstStyle/>
          <a:p>
            <a:fld id="{BF890455-8355-4038-A8CA-7870EF682299}" type="slidenum">
              <a:rPr lang="en-US" smtClean="0"/>
              <a:t>‹#›</a:t>
            </a:fld>
            <a:endParaRPr lang="en-US"/>
          </a:p>
        </p:txBody>
      </p:sp>
    </p:spTree>
    <p:extLst>
      <p:ext uri="{BB962C8B-B14F-4D97-AF65-F5344CB8AC3E}">
        <p14:creationId xmlns:p14="http://schemas.microsoft.com/office/powerpoint/2010/main" val="30036949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81B3-265F-0688-64FB-1A6C7082D9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22310-877E-E0BC-AD1E-77B9845C2C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EB0A2-311A-4419-38B7-19D404098626}"/>
              </a:ext>
            </a:extLst>
          </p:cNvPr>
          <p:cNvSpPr>
            <a:spLocks noGrp="1"/>
          </p:cNvSpPr>
          <p:nvPr>
            <p:ph type="dt" sz="half" idx="10"/>
          </p:nvPr>
        </p:nvSpPr>
        <p:spPr/>
        <p:txBody>
          <a:bodyPr/>
          <a:lstStyle/>
          <a:p>
            <a:fld id="{B67B5C32-08CB-416B-851A-8A060545DD94}" type="datetimeFigureOut">
              <a:rPr lang="en-US" smtClean="0"/>
              <a:t>11/12/2023</a:t>
            </a:fld>
            <a:endParaRPr lang="en-US"/>
          </a:p>
        </p:txBody>
      </p:sp>
      <p:sp>
        <p:nvSpPr>
          <p:cNvPr id="5" name="Footer Placeholder 4">
            <a:extLst>
              <a:ext uri="{FF2B5EF4-FFF2-40B4-BE49-F238E27FC236}">
                <a16:creationId xmlns:a16="http://schemas.microsoft.com/office/drawing/2014/main" id="{E6EDF3A5-28F3-0ECF-4933-3CA71EF18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F38D6-054B-86E5-8D6E-FBE81B7B54E2}"/>
              </a:ext>
            </a:extLst>
          </p:cNvPr>
          <p:cNvSpPr>
            <a:spLocks noGrp="1"/>
          </p:cNvSpPr>
          <p:nvPr>
            <p:ph type="sldNum" sz="quarter" idx="12"/>
          </p:nvPr>
        </p:nvSpPr>
        <p:spPr/>
        <p:txBody>
          <a:bodyPr/>
          <a:lstStyle/>
          <a:p>
            <a:fld id="{BFF74EBE-7E03-46FB-99D0-45312537132C}" type="slidenum">
              <a:rPr lang="en-US" smtClean="0"/>
              <a:t>‹#›</a:t>
            </a:fld>
            <a:endParaRPr lang="en-US"/>
          </a:p>
        </p:txBody>
      </p:sp>
    </p:spTree>
    <p:extLst>
      <p:ext uri="{BB962C8B-B14F-4D97-AF65-F5344CB8AC3E}">
        <p14:creationId xmlns:p14="http://schemas.microsoft.com/office/powerpoint/2010/main" val="3624471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6.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5.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image" Target="../media/image1.emf"/><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41" Type="http://schemas.openxmlformats.org/officeDocument/2006/relationships/theme" Target="../theme/theme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8" Type="http://schemas.openxmlformats.org/officeDocument/2006/relationships/slideLayout" Target="../slideLayouts/slideLayout38.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image" Target="../media/image16.pn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theme" Target="../theme/theme7.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 id="2147485536" r:id="rId12"/>
    <p:sldLayoutId id="2147485537" r:id="rId13"/>
    <p:sldLayoutId id="2147485568"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 id="2147485538" r:id="rId2"/>
    <p:sldLayoutId id="2147485539"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0127249"/>
      </p:ext>
    </p:extLst>
  </p:cSld>
  <p:clrMap bg1="lt1" tx1="dk1" bg2="lt2" tx2="dk2" accent1="accent1" accent2="accent2" accent3="accent3" accent4="accent4" accent5="accent5" accent6="accent6" hlink="hlink" folHlink="folHlink"/>
  <p:sldLayoutIdLst>
    <p:sldLayoutId id="2147485473" r:id="rId1"/>
    <p:sldLayoutId id="2147485474" r:id="rId2"/>
    <p:sldLayoutId id="2147485475" r:id="rId3"/>
    <p:sldLayoutId id="2147485476" r:id="rId4"/>
    <p:sldLayoutId id="2147485477" r:id="rId5"/>
    <p:sldLayoutId id="2147485478" r:id="rId6"/>
    <p:sldLayoutId id="2147485479" r:id="rId7"/>
    <p:sldLayoutId id="2147485480" r:id="rId8"/>
    <p:sldLayoutId id="2147485481" r:id="rId9"/>
    <p:sldLayoutId id="2147485482" r:id="rId10"/>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5"/>
            <a:ext cx="6858000" cy="1170455"/>
          </a:xfrm>
          <a:prstGeom prst="rect">
            <a:avLst/>
          </a:prstGeom>
        </p:spPr>
      </p:pic>
    </p:spTree>
    <p:extLst>
      <p:ext uri="{BB962C8B-B14F-4D97-AF65-F5344CB8AC3E}">
        <p14:creationId xmlns:p14="http://schemas.microsoft.com/office/powerpoint/2010/main" val="3010820838"/>
      </p:ext>
    </p:extLst>
  </p:cSld>
  <p:clrMap bg1="lt1" tx1="dk1" bg2="lt2" tx2="dk2" accent1="accent1" accent2="accent2" accent3="accent3" accent4="accent4" accent5="accent5" accent6="accent6" hlink="hlink" folHlink="folHlink"/>
  <p:sldLayoutIdLst>
    <p:sldLayoutId id="2147485484" r:id="rId1"/>
    <p:sldLayoutId id="2147485485" r:id="rId2"/>
    <p:sldLayoutId id="2147485486" r:id="rId3"/>
    <p:sldLayoutId id="2147485487" r:id="rId4"/>
    <p:sldLayoutId id="2147485488" r:id="rId5"/>
    <p:sldLayoutId id="2147485489" r:id="rId6"/>
    <p:sldLayoutId id="2147485490" r:id="rId7"/>
    <p:sldLayoutId id="2147485491" r:id="rId8"/>
    <p:sldLayoutId id="2147485492" r:id="rId9"/>
    <p:sldLayoutId id="2147485493" r:id="rId10"/>
    <p:sldLayoutId id="2147485494" r:id="rId11"/>
    <p:sldLayoutId id="2147485495" r:id="rId12"/>
    <p:sldLayoutId id="2147485496" r:id="rId13"/>
    <p:sldLayoutId id="2147485497" r:id="rId14"/>
    <p:sldLayoutId id="2147485498" r:id="rId15"/>
    <p:sldLayoutId id="2147485499" r:id="rId16"/>
    <p:sldLayoutId id="2147485500" r:id="rId17"/>
    <p:sldLayoutId id="2147485501" r:id="rId18"/>
    <p:sldLayoutId id="2147485502" r:id="rId19"/>
    <p:sldLayoutId id="2147485503" r:id="rId20"/>
    <p:sldLayoutId id="2147485504" r:id="rId21"/>
    <p:sldLayoutId id="2147485505" r:id="rId22"/>
    <p:sldLayoutId id="2147485506" r:id="rId23"/>
    <p:sldLayoutId id="2147485507" r:id="rId24"/>
    <p:sldLayoutId id="2147485508" r:id="rId25"/>
    <p:sldLayoutId id="2147485509" r:id="rId26"/>
    <p:sldLayoutId id="2147485510" r:id="rId27"/>
    <p:sldLayoutId id="2147485511" r:id="rId28"/>
    <p:sldLayoutId id="2147485512" r:id="rId29"/>
    <p:sldLayoutId id="2147485513" r:id="rId30"/>
    <p:sldLayoutId id="2147485514" r:id="rId31"/>
    <p:sldLayoutId id="2147485515" r:id="rId32"/>
    <p:sldLayoutId id="2147485516" r:id="rId33"/>
    <p:sldLayoutId id="2147485517" r:id="rId34"/>
    <p:sldLayoutId id="2147485518" r:id="rId35"/>
    <p:sldLayoutId id="2147485519" r:id="rId36"/>
    <p:sldLayoutId id="2147485520" r:id="rId37"/>
    <p:sldLayoutId id="2147485521" r:id="rId38"/>
    <p:sldLayoutId id="2147485522" r:id="rId39"/>
    <p:sldLayoutId id="2147485523" r:id="rId40"/>
  </p:sldLayoutIdLst>
  <p:transition>
    <p:fade/>
  </p:transition>
  <p:hf sldNum="0" hdr="0" ftr="0" dt="0"/>
  <p:txStyles>
    <p:titleStyle>
      <a:lvl1pPr algn="l" defTabSz="932160" rtl="0" eaLnBrk="1" latinLnBrk="0" hangingPunct="1">
        <a:lnSpc>
          <a:spcPct val="100000"/>
        </a:lnSpc>
        <a:spcBef>
          <a:spcPct val="0"/>
        </a:spcBef>
        <a:buNone/>
        <a:defRPr lang="en-US" sz="3598" b="0" kern="1200" cap="none" spc="-51" baseline="0" dirty="0" smtClean="0">
          <a:ln w="3175">
            <a:noFill/>
          </a:ln>
          <a:solidFill>
            <a:schemeClr val="tx1"/>
          </a:solidFill>
          <a:effectLst/>
          <a:latin typeface="+mj-lt"/>
          <a:ea typeface="+mn-ea"/>
          <a:cs typeface="Segoe UI" pitchFamily="34" charset="0"/>
        </a:defRPr>
      </a:lvl1pPr>
    </p:titleStyle>
    <p:body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60" rtl="0" eaLnBrk="1" latinLnBrk="0" hangingPunct="1">
        <a:defRPr sz="1799" kern="1200">
          <a:solidFill>
            <a:schemeClr val="tx1"/>
          </a:solidFill>
          <a:latin typeface="+mn-lt"/>
          <a:ea typeface="+mn-ea"/>
          <a:cs typeface="+mn-cs"/>
        </a:defRPr>
      </a:lvl1pPr>
      <a:lvl2pPr marL="466079" algn="l" defTabSz="932160" rtl="0" eaLnBrk="1" latinLnBrk="0" hangingPunct="1">
        <a:defRPr sz="1799" kern="1200">
          <a:solidFill>
            <a:schemeClr val="tx1"/>
          </a:solidFill>
          <a:latin typeface="+mn-lt"/>
          <a:ea typeface="+mn-ea"/>
          <a:cs typeface="+mn-cs"/>
        </a:defRPr>
      </a:lvl2pPr>
      <a:lvl3pPr marL="932160" algn="l" defTabSz="932160" rtl="0" eaLnBrk="1" latinLnBrk="0" hangingPunct="1">
        <a:defRPr sz="1799" kern="1200">
          <a:solidFill>
            <a:schemeClr val="tx1"/>
          </a:solidFill>
          <a:latin typeface="+mn-lt"/>
          <a:ea typeface="+mn-ea"/>
          <a:cs typeface="+mn-cs"/>
        </a:defRPr>
      </a:lvl3pPr>
      <a:lvl4pPr marL="1398239" algn="l" defTabSz="932160" rtl="0" eaLnBrk="1" latinLnBrk="0" hangingPunct="1">
        <a:defRPr sz="1799" kern="1200">
          <a:solidFill>
            <a:schemeClr val="tx1"/>
          </a:solidFill>
          <a:latin typeface="+mn-lt"/>
          <a:ea typeface="+mn-ea"/>
          <a:cs typeface="+mn-cs"/>
        </a:defRPr>
      </a:lvl4pPr>
      <a:lvl5pPr marL="1864318" algn="l" defTabSz="932160" rtl="0" eaLnBrk="1" latinLnBrk="0" hangingPunct="1">
        <a:defRPr sz="1799" kern="1200">
          <a:solidFill>
            <a:schemeClr val="tx1"/>
          </a:solidFill>
          <a:latin typeface="+mn-lt"/>
          <a:ea typeface="+mn-ea"/>
          <a:cs typeface="+mn-cs"/>
        </a:defRPr>
      </a:lvl5pPr>
      <a:lvl6pPr marL="2330399" algn="l" defTabSz="932160" rtl="0" eaLnBrk="1" latinLnBrk="0" hangingPunct="1">
        <a:defRPr sz="1799" kern="1200">
          <a:solidFill>
            <a:schemeClr val="tx1"/>
          </a:solidFill>
          <a:latin typeface="+mn-lt"/>
          <a:ea typeface="+mn-ea"/>
          <a:cs typeface="+mn-cs"/>
        </a:defRPr>
      </a:lvl6pPr>
      <a:lvl7pPr marL="2796478" algn="l" defTabSz="932160" rtl="0" eaLnBrk="1" latinLnBrk="0" hangingPunct="1">
        <a:defRPr sz="1799" kern="1200">
          <a:solidFill>
            <a:schemeClr val="tx1"/>
          </a:solidFill>
          <a:latin typeface="+mn-lt"/>
          <a:ea typeface="+mn-ea"/>
          <a:cs typeface="+mn-cs"/>
        </a:defRPr>
      </a:lvl7pPr>
      <a:lvl8pPr marL="3262557" algn="l" defTabSz="932160" rtl="0" eaLnBrk="1" latinLnBrk="0" hangingPunct="1">
        <a:defRPr sz="1799" kern="1200">
          <a:solidFill>
            <a:schemeClr val="tx1"/>
          </a:solidFill>
          <a:latin typeface="+mn-lt"/>
          <a:ea typeface="+mn-ea"/>
          <a:cs typeface="+mn-cs"/>
        </a:defRPr>
      </a:lvl8pPr>
      <a:lvl9pPr marL="3728637" algn="l" defTabSz="9321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D4C6325-C2AD-46F6-A01A-66AA39FB0D6F}"/>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643683348"/>
      </p:ext>
    </p:extLst>
  </p:cSld>
  <p:clrMap bg1="dk1" tx1="lt1" bg2="dk2" tx2="lt2" accent1="accent1" accent2="accent2" accent3="accent3" accent4="accent4" accent5="accent5" accent6="accent6" hlink="hlink" folHlink="folHlink"/>
  <p:sldLayoutIdLst>
    <p:sldLayoutId id="2147485541" r:id="rId1"/>
    <p:sldLayoutId id="2147485542" r:id="rId2"/>
    <p:sldLayoutId id="2147485543" r:id="rId3"/>
    <p:sldLayoutId id="2147485544" r:id="rId4"/>
    <p:sldLayoutId id="2147485545" r:id="rId5"/>
    <p:sldLayoutId id="2147485546" r:id="rId6"/>
    <p:sldLayoutId id="2147485547" r:id="rId7"/>
    <p:sldLayoutId id="2147485548" r:id="rId8"/>
    <p:sldLayoutId id="2147485549" r:id="rId9"/>
    <p:sldLayoutId id="2147485550" r:id="rId10"/>
    <p:sldLayoutId id="2147485551" r:id="rId11"/>
    <p:sldLayoutId id="2147485552" r:id="rId12"/>
    <p:sldLayoutId id="2147485553" r:id="rId13"/>
    <p:sldLayoutId id="2147485554" r:id="rId14"/>
    <p:sldLayoutId id="2147485555" r:id="rId15"/>
    <p:sldLayoutId id="2147485556" r:id="rId16"/>
    <p:sldLayoutId id="2147485557" r:id="rId17"/>
    <p:sldLayoutId id="2147485558" r:id="rId18"/>
    <p:sldLayoutId id="2147485559" r:id="rId19"/>
    <p:sldLayoutId id="2147485560" r:id="rId20"/>
    <p:sldLayoutId id="2147485561" r:id="rId21"/>
    <p:sldLayoutId id="2147485562" r:id="rId22"/>
    <p:sldLayoutId id="2147485563" r:id="rId23"/>
    <p:sldLayoutId id="2147485564" r:id="rId24"/>
    <p:sldLayoutId id="2147485565" r:id="rId25"/>
    <p:sldLayoutId id="2147485566" r:id="rId26"/>
    <p:sldLayoutId id="214748556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azure/security/fundamentals/shared-responsibility#division-of-responsibility"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1.sv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23.png"/><Relationship Id="rId2" Type="http://schemas.openxmlformats.org/officeDocument/2006/relationships/diagramData" Target="../diagrams/data16.xml"/><Relationship Id="rId1" Type="http://schemas.openxmlformats.org/officeDocument/2006/relationships/slideLayout" Target="../slideLayouts/slideLayout1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01.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hyperlink" Target="https://learn.microsoft.com/en-us/azure/defender-for-cloud/data-aware-security-dashboard-overview" TargetMode="External"/><Relationship Id="rId7" Type="http://schemas.openxmlformats.org/officeDocument/2006/relationships/image" Target="../media/image225.svg"/><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image" Target="../media/image224.png"/><Relationship Id="rId5" Type="http://schemas.openxmlformats.org/officeDocument/2006/relationships/image" Target="../media/image71.svg"/><Relationship Id="rId10" Type="http://schemas.openxmlformats.org/officeDocument/2006/relationships/image" Target="../media/image139.png"/><Relationship Id="rId4" Type="http://schemas.openxmlformats.org/officeDocument/2006/relationships/image" Target="../media/image70.png"/><Relationship Id="rId9" Type="http://schemas.openxmlformats.org/officeDocument/2006/relationships/image" Target="../media/image158.svg"/></Relationships>
</file>

<file path=ppt/slides/_rels/slide102.xml.rels><?xml version="1.0" encoding="UTF-8" standalone="yes"?>
<Relationships xmlns="http://schemas.openxmlformats.org/package/2006/relationships"><Relationship Id="rId8" Type="http://schemas.openxmlformats.org/officeDocument/2006/relationships/hyperlink" Target="https://aka.ms/sqlqpi"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3.xml"/><Relationship Id="rId1" Type="http://schemas.openxmlformats.org/officeDocument/2006/relationships/slideLayout" Target="../slideLayouts/slideLayout1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03.xml.rels><?xml version="1.0" encoding="UTF-8" standalone="yes"?>
<Relationships xmlns="http://schemas.openxmlformats.org/package/2006/relationships"><Relationship Id="rId8" Type="http://schemas.openxmlformats.org/officeDocument/2006/relationships/hyperlink" Target="https://azure.microsoft.com/en-us/blog/key-causes-of-performance-differences-between-sql-managed-instance-and-sql-server/" TargetMode="External"/><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48.jpeg"/><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hyperlink" Target="https://learn.microsoft.com/en-us/azure/azure-sql/managed-instance/doc-changes-updates-known-issues" TargetMode="Externa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107.xml.rels><?xml version="1.0" encoding="UTF-8" standalone="yes"?>
<Relationships xmlns="http://schemas.openxmlformats.org/package/2006/relationships"><Relationship Id="rId2" Type="http://schemas.openxmlformats.org/officeDocument/2006/relationships/image" Target="../media/image226.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26.png"/><Relationship Id="rId18" Type="http://schemas.openxmlformats.org/officeDocument/2006/relationships/image" Target="../media/image41.svg"/><Relationship Id="rId3" Type="http://schemas.openxmlformats.org/officeDocument/2006/relationships/image" Target="../media/image32.png"/><Relationship Id="rId21" Type="http://schemas.openxmlformats.org/officeDocument/2006/relationships/image" Target="../media/image44.png"/><Relationship Id="rId7" Type="http://schemas.openxmlformats.org/officeDocument/2006/relationships/image" Target="../media/image36.png"/><Relationship Id="rId12" Type="http://schemas.openxmlformats.org/officeDocument/2006/relationships/image" Target="../media/image21.svg"/><Relationship Id="rId17"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6.xml"/><Relationship Id="rId6" Type="http://schemas.openxmlformats.org/officeDocument/2006/relationships/image" Target="../media/image35.svg"/><Relationship Id="rId11" Type="http://schemas.openxmlformats.org/officeDocument/2006/relationships/image" Target="../media/image20.png"/><Relationship Id="rId5" Type="http://schemas.openxmlformats.org/officeDocument/2006/relationships/image" Target="../media/image34.png"/><Relationship Id="rId15" Type="http://schemas.openxmlformats.org/officeDocument/2006/relationships/image" Target="../media/image38.png"/><Relationship Id="rId10" Type="http://schemas.openxmlformats.org/officeDocument/2006/relationships/image" Target="../media/image23.svg"/><Relationship Id="rId19" Type="http://schemas.openxmlformats.org/officeDocument/2006/relationships/image" Target="../media/image42.png"/><Relationship Id="rId4" Type="http://schemas.openxmlformats.org/officeDocument/2006/relationships/image" Target="../media/image33.sv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45.svg"/></Relationships>
</file>

<file path=ppt/slides/_rels/slide1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21.sv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0.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113.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35.svg"/><Relationship Id="rId18" Type="http://schemas.openxmlformats.org/officeDocument/2006/relationships/image" Target="../media/image240.svg"/><Relationship Id="rId3" Type="http://schemas.openxmlformats.org/officeDocument/2006/relationships/image" Target="../media/image227.png"/><Relationship Id="rId21" Type="http://schemas.openxmlformats.org/officeDocument/2006/relationships/image" Target="../media/image243.png"/><Relationship Id="rId7" Type="http://schemas.openxmlformats.org/officeDocument/2006/relationships/image" Target="../media/image21.svg"/><Relationship Id="rId12" Type="http://schemas.openxmlformats.org/officeDocument/2006/relationships/image" Target="../media/image234.png"/><Relationship Id="rId17" Type="http://schemas.openxmlformats.org/officeDocument/2006/relationships/image" Target="../media/image239.png"/><Relationship Id="rId2" Type="http://schemas.openxmlformats.org/officeDocument/2006/relationships/notesSlide" Target="../notesSlides/notesSlide91.xml"/><Relationship Id="rId16" Type="http://schemas.openxmlformats.org/officeDocument/2006/relationships/image" Target="../media/image238.jpeg"/><Relationship Id="rId20" Type="http://schemas.openxmlformats.org/officeDocument/2006/relationships/image" Target="../media/image242.sv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33.svg"/><Relationship Id="rId24" Type="http://schemas.openxmlformats.org/officeDocument/2006/relationships/image" Target="../media/image112.png"/><Relationship Id="rId5" Type="http://schemas.openxmlformats.org/officeDocument/2006/relationships/image" Target="../media/image229.emf"/><Relationship Id="rId15" Type="http://schemas.openxmlformats.org/officeDocument/2006/relationships/image" Target="../media/image237.svg"/><Relationship Id="rId23" Type="http://schemas.openxmlformats.org/officeDocument/2006/relationships/image" Target="../media/image245.png"/><Relationship Id="rId10" Type="http://schemas.openxmlformats.org/officeDocument/2006/relationships/image" Target="../media/image232.png"/><Relationship Id="rId19" Type="http://schemas.openxmlformats.org/officeDocument/2006/relationships/image" Target="../media/image241.png"/><Relationship Id="rId4" Type="http://schemas.openxmlformats.org/officeDocument/2006/relationships/image" Target="../media/image228.svg"/><Relationship Id="rId9" Type="http://schemas.openxmlformats.org/officeDocument/2006/relationships/image" Target="../media/image231.svg"/><Relationship Id="rId14" Type="http://schemas.openxmlformats.org/officeDocument/2006/relationships/image" Target="../media/image236.png"/><Relationship Id="rId22" Type="http://schemas.openxmlformats.org/officeDocument/2006/relationships/image" Target="../media/image244.svg"/></Relationships>
</file>

<file path=ppt/slides/_rels/slide114.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notesSlide" Target="../notesSlides/notesSlide92.xml"/><Relationship Id="rId1" Type="http://schemas.openxmlformats.org/officeDocument/2006/relationships/slideLayout" Target="../slideLayouts/slideLayout14.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47.png"/></Relationships>
</file>

<file path=ppt/slides/_rels/slide1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116.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49.svg"/><Relationship Id="rId7" Type="http://schemas.openxmlformats.org/officeDocument/2006/relationships/image" Target="../media/image253.svg"/><Relationship Id="rId2" Type="http://schemas.openxmlformats.org/officeDocument/2006/relationships/image" Target="../media/image248.png"/><Relationship Id="rId1" Type="http://schemas.openxmlformats.org/officeDocument/2006/relationships/slideLayout" Target="../slideLayouts/slideLayout18.xml"/><Relationship Id="rId6" Type="http://schemas.openxmlformats.org/officeDocument/2006/relationships/image" Target="../media/image252.png"/><Relationship Id="rId11" Type="http://schemas.openxmlformats.org/officeDocument/2006/relationships/image" Target="../media/image257.svg"/><Relationship Id="rId5" Type="http://schemas.openxmlformats.org/officeDocument/2006/relationships/image" Target="../media/image251.svg"/><Relationship Id="rId10" Type="http://schemas.openxmlformats.org/officeDocument/2006/relationships/image" Target="../media/image256.png"/><Relationship Id="rId4" Type="http://schemas.openxmlformats.org/officeDocument/2006/relationships/image" Target="../media/image250.png"/><Relationship Id="rId9" Type="http://schemas.openxmlformats.org/officeDocument/2006/relationships/image" Target="../media/image255.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0.png"/><Relationship Id="rId3"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48.jpeg"/><Relationship Id="rId2" Type="http://schemas.openxmlformats.org/officeDocument/2006/relationships/notesSlide" Target="../notesSlides/notesSlide9.xml"/><Relationship Id="rId16" Type="http://schemas.openxmlformats.org/officeDocument/2006/relationships/image" Target="../media/image39.svg"/><Relationship Id="rId1" Type="http://schemas.openxmlformats.org/officeDocument/2006/relationships/slideLayout" Target="../slideLayouts/slideLayout6.xml"/><Relationship Id="rId6" Type="http://schemas.openxmlformats.org/officeDocument/2006/relationships/image" Target="../media/image33.svg"/><Relationship Id="rId11" Type="http://schemas.openxmlformats.org/officeDocument/2006/relationships/image" Target="../media/image26.png"/><Relationship Id="rId5" Type="http://schemas.openxmlformats.org/officeDocument/2006/relationships/image" Target="../media/image32.png"/><Relationship Id="rId15" Type="http://schemas.openxmlformats.org/officeDocument/2006/relationships/image" Target="../media/image38.png"/><Relationship Id="rId10" Type="http://schemas.openxmlformats.org/officeDocument/2006/relationships/image" Target="../media/image47.svg"/><Relationship Id="rId4" Type="http://schemas.openxmlformats.org/officeDocument/2006/relationships/image" Target="../media/image37.svg"/><Relationship Id="rId9" Type="http://schemas.openxmlformats.org/officeDocument/2006/relationships/image" Target="../media/image46.png"/><Relationship Id="rId14" Type="http://schemas.openxmlformats.org/officeDocument/2006/relationships/image" Target="../media/image21.svg"/></Relationships>
</file>

<file path=ppt/slides/_rels/slide120.xml.rels><?xml version="1.0" encoding="UTF-8" standalone="yes"?>
<Relationships xmlns="http://schemas.openxmlformats.org/package/2006/relationships"><Relationship Id="rId8" Type="http://schemas.openxmlformats.org/officeDocument/2006/relationships/hyperlink" Target="https://learn.microsoft.com/en-us/azure/azure-sql/database/resource-limits-vcore-single-databases" TargetMode="External"/><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97.xml"/><Relationship Id="rId1" Type="http://schemas.openxmlformats.org/officeDocument/2006/relationships/slideLayout" Target="../slideLayouts/slideLayout1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21.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svg"/><Relationship Id="rId3" Type="http://schemas.openxmlformats.org/officeDocument/2006/relationships/image" Target="../media/image65.png"/><Relationship Id="rId7" Type="http://schemas.openxmlformats.org/officeDocument/2006/relationships/image" Target="../media/image142.png"/><Relationship Id="rId12" Type="http://schemas.openxmlformats.org/officeDocument/2006/relationships/image" Target="../media/image193.png"/><Relationship Id="rId2" Type="http://schemas.openxmlformats.org/officeDocument/2006/relationships/notesSlide" Target="../notesSlides/notesSlide98.xml"/><Relationship Id="rId1" Type="http://schemas.openxmlformats.org/officeDocument/2006/relationships/slideLayout" Target="../slideLayouts/slideLayout17.xml"/><Relationship Id="rId6" Type="http://schemas.openxmlformats.org/officeDocument/2006/relationships/image" Target="../media/image186.png"/><Relationship Id="rId11" Type="http://schemas.openxmlformats.org/officeDocument/2006/relationships/image" Target="../media/image21.svg"/><Relationship Id="rId5" Type="http://schemas.openxmlformats.org/officeDocument/2006/relationships/image" Target="../media/image185.png"/><Relationship Id="rId15" Type="http://schemas.openxmlformats.org/officeDocument/2006/relationships/image" Target="../media/image259.svg"/><Relationship Id="rId10" Type="http://schemas.openxmlformats.org/officeDocument/2006/relationships/image" Target="../media/image20.png"/><Relationship Id="rId4" Type="http://schemas.openxmlformats.org/officeDocument/2006/relationships/image" Target="../media/image66.svg"/><Relationship Id="rId9" Type="http://schemas.openxmlformats.org/officeDocument/2006/relationships/image" Target="../media/image190.svg"/><Relationship Id="rId14" Type="http://schemas.openxmlformats.org/officeDocument/2006/relationships/image" Target="../media/image258.png"/></Relationships>
</file>

<file path=ppt/slides/_rels/slide122.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99.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0.xml"/></Relationships>
</file>

<file path=ppt/slides/_rels/slide1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1.xml"/><Relationship Id="rId1" Type="http://schemas.openxmlformats.org/officeDocument/2006/relationships/slideLayout" Target="../slideLayouts/slideLayout20.xml"/><Relationship Id="rId6" Type="http://schemas.openxmlformats.org/officeDocument/2006/relationships/image" Target="../media/image261.svg"/><Relationship Id="rId5" Type="http://schemas.openxmlformats.org/officeDocument/2006/relationships/image" Target="../media/image260.png"/><Relationship Id="rId4" Type="http://schemas.openxmlformats.org/officeDocument/2006/relationships/image" Target="../media/image66.svg"/></Relationships>
</file>

<file path=ppt/slides/_rels/slide1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2.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1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3.xml"/><Relationship Id="rId1" Type="http://schemas.openxmlformats.org/officeDocument/2006/relationships/slideLayout" Target="../slideLayouts/slideLayout20.xml"/><Relationship Id="rId4" Type="http://schemas.openxmlformats.org/officeDocument/2006/relationships/image" Target="../media/image43.svg"/></Relationships>
</file>

<file path=ppt/slides/_rels/slide1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4.xml"/><Relationship Id="rId1" Type="http://schemas.openxmlformats.org/officeDocument/2006/relationships/slideLayout" Target="../slideLayouts/slideLayout20.xml"/><Relationship Id="rId6" Type="http://schemas.openxmlformats.org/officeDocument/2006/relationships/image" Target="../media/image263.svg"/><Relationship Id="rId5" Type="http://schemas.openxmlformats.org/officeDocument/2006/relationships/image" Target="../media/image262.png"/><Relationship Id="rId4" Type="http://schemas.openxmlformats.org/officeDocument/2006/relationships/image" Target="../media/image21.svg"/></Relationships>
</file>

<file path=ppt/slides/_rels/slide128.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2" Type="http://schemas.openxmlformats.org/officeDocument/2006/relationships/notesSlide" Target="../notesSlides/notesSlide105.xml"/><Relationship Id="rId1" Type="http://schemas.openxmlformats.org/officeDocument/2006/relationships/slideLayout" Target="../slideLayouts/slideLayout20.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s>
</file>

<file path=ppt/slides/_rels/slide1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6.xml"/><Relationship Id="rId1" Type="http://schemas.openxmlformats.org/officeDocument/2006/relationships/slideLayout" Target="../slideLayouts/slideLayout20.xml"/><Relationship Id="rId5" Type="http://schemas.openxmlformats.org/officeDocument/2006/relationships/image" Target="../media/image48.jpe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130.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07.xml"/><Relationship Id="rId1" Type="http://schemas.openxmlformats.org/officeDocument/2006/relationships/slideLayout" Target="../slideLayouts/slideLayout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31.xml.rels><?xml version="1.0" encoding="UTF-8" standalone="yes"?>
<Relationships xmlns="http://schemas.openxmlformats.org/package/2006/relationships"><Relationship Id="rId2" Type="http://schemas.openxmlformats.org/officeDocument/2006/relationships/hyperlink" Target="https://learn.microsoft.com/en-us/azure/azure-sql/database/troubleshoot-common-errors-issues" TargetMode="Externa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hyperlink" Target="https://aka.ms/learnsqlserver2022" TargetMode="External"/><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image" Target="../media/image264.png"/><Relationship Id="rId17" Type="http://schemas.openxmlformats.org/officeDocument/2006/relationships/image" Target="../media/image267.svg"/><Relationship Id="rId2" Type="http://schemas.openxmlformats.org/officeDocument/2006/relationships/notesSlide" Target="../notesSlides/notesSlide110.xml"/><Relationship Id="rId16" Type="http://schemas.openxmlformats.org/officeDocument/2006/relationships/image" Target="../media/image266.pn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hyperlink" Target="https://aka.ms/sqlserver2022blogs" TargetMode="External"/><Relationship Id="rId5" Type="http://schemas.openxmlformats.org/officeDocument/2006/relationships/hyperlink" Target="https://aka.ms/sqlserver2022decks" TargetMode="External"/><Relationship Id="rId15" Type="http://schemas.openxmlformats.org/officeDocument/2006/relationships/hyperlink" Target="https://aka.ms/sql2022workshop" TargetMode="External"/><Relationship Id="rId10" Type="http://schemas.openxmlformats.org/officeDocument/2006/relationships/hyperlink" Target="https://aka.ms/sqlserver2022series" TargetMode="External"/><Relationship Id="rId4" Type="http://schemas.openxmlformats.org/officeDocument/2006/relationships/hyperlink" Target="https://aka.ms/getsqlserver2022" TargetMode="External"/><Relationship Id="rId9" Type="http://schemas.openxmlformats.org/officeDocument/2006/relationships/hyperlink" Target="https://aka.ms/sql2022mechanicsupdate" TargetMode="External"/><Relationship Id="rId14" Type="http://schemas.openxmlformats.org/officeDocument/2006/relationships/image" Target="../media/image265.jpeg"/></Relationships>
</file>

<file path=ppt/slides/_rels/slide137.xml.rels><?xml version="1.0" encoding="UTF-8" standalone="yes"?>
<Relationships xmlns="http://schemas.openxmlformats.org/package/2006/relationships"><Relationship Id="rId3" Type="http://schemas.openxmlformats.org/officeDocument/2006/relationships/hyperlink" Target="https://techcommunity.microsoft.com/t5/azure-sql-blog/sql-managed-instance-how-tos-series/ba-p/2644958" TargetMode="External"/><Relationship Id="rId2" Type="http://schemas.openxmlformats.org/officeDocument/2006/relationships/notesSlide" Target="../notesSlides/notesSlide111.xml"/><Relationship Id="rId1" Type="http://schemas.openxmlformats.org/officeDocument/2006/relationships/slideLayout" Target="../slideLayouts/slideLayout6.xml"/><Relationship Id="rId6" Type="http://schemas.openxmlformats.org/officeDocument/2006/relationships/hyperlink" Target="https://techcommunity.microsoft.com/t5/blogs/blogworkflowpage/blog-id/AzureSQLBlog/article-id/1585?emcs_t=S2h8ZW1haWx8Y3dmX2JvYXJkX3N1YnNjcmlwdGlvbnxMTzA3MDdGNU84OUdIMnwzOTU4OTg5fFNVQlNDUklQVElPTlN8aEs" TargetMode="External"/><Relationship Id="rId5" Type="http://schemas.openxmlformats.org/officeDocument/2006/relationships/hyperlink" Target="https://techcommunity.microsoft.com/t5/azure-sql-blog/increase-data-file-size-to-improve-hammerdb-workload-performance/ba-p/823337" TargetMode="External"/><Relationship Id="rId4" Type="http://schemas.openxmlformats.org/officeDocument/2006/relationships/hyperlink" Target="https://learn.microsoft.com/en-us/azure/azure-sql/managed-instance/frequently-asked-questions-faq?view=azuresql" TargetMode="Externa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hyperlink" Target="http://pngimg.com/download/26986" TargetMode="External"/><Relationship Id="rId13" Type="http://schemas.openxmlformats.org/officeDocument/2006/relationships/image" Target="../media/image61.jpeg"/><Relationship Id="rId3" Type="http://schemas.openxmlformats.org/officeDocument/2006/relationships/image" Target="../media/image53.png"/><Relationship Id="rId7" Type="http://schemas.openxmlformats.org/officeDocument/2006/relationships/image" Target="../media/image56.png"/><Relationship Id="rId12"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es.wikipedia.org/wiki/Apple" TargetMode="External"/><Relationship Id="rId11" Type="http://schemas.openxmlformats.org/officeDocument/2006/relationships/image" Target="../media/image59.png"/><Relationship Id="rId5" Type="http://schemas.openxmlformats.org/officeDocument/2006/relationships/image" Target="../media/image55.png"/><Relationship Id="rId10" Type="http://schemas.openxmlformats.org/officeDocument/2006/relationships/image" Target="../media/image58.png"/><Relationship Id="rId4" Type="http://schemas.openxmlformats.org/officeDocument/2006/relationships/image" Target="../media/image54.png"/><Relationship Id="rId9" Type="http://schemas.openxmlformats.org/officeDocument/2006/relationships/image" Target="../media/image57.jpe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64.svg"/><Relationship Id="rId3" Type="http://schemas.openxmlformats.org/officeDocument/2006/relationships/image" Target="../media/image62.png"/><Relationship Id="rId7" Type="http://schemas.openxmlformats.org/officeDocument/2006/relationships/image" Target="../media/image27.svg"/><Relationship Id="rId12" Type="http://schemas.openxmlformats.org/officeDocument/2006/relationships/image" Target="../media/image6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9.svg"/><Relationship Id="rId5" Type="http://schemas.openxmlformats.org/officeDocument/2006/relationships/image" Target="../media/image23.svg"/><Relationship Id="rId15" Type="http://schemas.openxmlformats.org/officeDocument/2006/relationships/image" Target="../media/image66.svg"/><Relationship Id="rId10" Type="http://schemas.openxmlformats.org/officeDocument/2006/relationships/image" Target="../media/image38.png"/><Relationship Id="rId4" Type="http://schemas.openxmlformats.org/officeDocument/2006/relationships/image" Target="../media/image22.png"/><Relationship Id="rId9" Type="http://schemas.openxmlformats.org/officeDocument/2006/relationships/image" Target="../media/image21.svg"/><Relationship Id="rId1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hyperlink" Target="https://datacenters.microsoft.com/globe/explore"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learn.microsoft.com/en-us/azure/networking/microsoft-global-network" TargetMode="External"/><Relationship Id="rId5" Type="http://schemas.openxmlformats.org/officeDocument/2006/relationships/image" Target="../media/image68.sv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69.jpeg"/><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32.png"/><Relationship Id="rId18" Type="http://schemas.openxmlformats.org/officeDocument/2006/relationships/image" Target="../media/image27.svg"/><Relationship Id="rId26" Type="http://schemas.openxmlformats.org/officeDocument/2006/relationships/image" Target="../media/image81.svg"/><Relationship Id="rId3" Type="http://schemas.openxmlformats.org/officeDocument/2006/relationships/image" Target="../media/image70.png"/><Relationship Id="rId21" Type="http://schemas.openxmlformats.org/officeDocument/2006/relationships/image" Target="../media/image38.png"/><Relationship Id="rId7" Type="http://schemas.openxmlformats.org/officeDocument/2006/relationships/image" Target="../media/image74.png"/><Relationship Id="rId12" Type="http://schemas.openxmlformats.org/officeDocument/2006/relationships/image" Target="../media/image77.svg"/><Relationship Id="rId17" Type="http://schemas.openxmlformats.org/officeDocument/2006/relationships/image" Target="../media/image26.png"/><Relationship Id="rId25" Type="http://schemas.openxmlformats.org/officeDocument/2006/relationships/image" Target="../media/image80.png"/><Relationship Id="rId2" Type="http://schemas.openxmlformats.org/officeDocument/2006/relationships/notesSlide" Target="../notesSlides/notesSlide16.xml"/><Relationship Id="rId16" Type="http://schemas.openxmlformats.org/officeDocument/2006/relationships/image" Target="../media/image23.svg"/><Relationship Id="rId20" Type="http://schemas.openxmlformats.org/officeDocument/2006/relationships/image" Target="../media/image21.svg"/><Relationship Id="rId1" Type="http://schemas.openxmlformats.org/officeDocument/2006/relationships/slideLayout" Target="../slideLayouts/slideLayout6.xml"/><Relationship Id="rId6" Type="http://schemas.openxmlformats.org/officeDocument/2006/relationships/image" Target="../media/image73.svg"/><Relationship Id="rId11" Type="http://schemas.openxmlformats.org/officeDocument/2006/relationships/image" Target="../media/image76.png"/><Relationship Id="rId24" Type="http://schemas.openxmlformats.org/officeDocument/2006/relationships/image" Target="../media/image79.svg"/><Relationship Id="rId5" Type="http://schemas.openxmlformats.org/officeDocument/2006/relationships/image" Target="../media/image72.png"/><Relationship Id="rId15" Type="http://schemas.openxmlformats.org/officeDocument/2006/relationships/image" Target="../media/image22.png"/><Relationship Id="rId23" Type="http://schemas.openxmlformats.org/officeDocument/2006/relationships/image" Target="../media/image78.png"/><Relationship Id="rId10" Type="http://schemas.openxmlformats.org/officeDocument/2006/relationships/image" Target="../media/image37.svg"/><Relationship Id="rId19" Type="http://schemas.openxmlformats.org/officeDocument/2006/relationships/image" Target="../media/image20.png"/><Relationship Id="rId4" Type="http://schemas.openxmlformats.org/officeDocument/2006/relationships/image" Target="../media/image71.svg"/><Relationship Id="rId9" Type="http://schemas.openxmlformats.org/officeDocument/2006/relationships/image" Target="../media/image36.png"/><Relationship Id="rId14" Type="http://schemas.openxmlformats.org/officeDocument/2006/relationships/image" Target="../media/image33.svg"/><Relationship Id="rId22" Type="http://schemas.openxmlformats.org/officeDocument/2006/relationships/image" Target="../media/image3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svg"/><Relationship Id="rId18" Type="http://schemas.openxmlformats.org/officeDocument/2006/relationships/image" Target="../media/image22.png"/><Relationship Id="rId26" Type="http://schemas.openxmlformats.org/officeDocument/2006/relationships/image" Target="../media/image98.svg"/><Relationship Id="rId3" Type="http://schemas.openxmlformats.org/officeDocument/2006/relationships/image" Target="../media/image63.png"/><Relationship Id="rId21" Type="http://schemas.openxmlformats.org/officeDocument/2006/relationships/image" Target="../media/image27.sv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97.png"/><Relationship Id="rId2" Type="http://schemas.openxmlformats.org/officeDocument/2006/relationships/notesSlide" Target="../notesSlides/notesSlide17.xml"/><Relationship Id="rId16" Type="http://schemas.openxmlformats.org/officeDocument/2006/relationships/image" Target="../media/image93.png"/><Relationship Id="rId20" Type="http://schemas.openxmlformats.org/officeDocument/2006/relationships/image" Target="../media/image26.png"/><Relationship Id="rId29"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8.png"/><Relationship Id="rId24" Type="http://schemas.openxmlformats.org/officeDocument/2006/relationships/image" Target="../media/image96.svg"/><Relationship Id="rId5" Type="http://schemas.openxmlformats.org/officeDocument/2006/relationships/image" Target="../media/image82.png"/><Relationship Id="rId15" Type="http://schemas.openxmlformats.org/officeDocument/2006/relationships/image" Target="../media/image92.svg"/><Relationship Id="rId23" Type="http://schemas.openxmlformats.org/officeDocument/2006/relationships/image" Target="../media/image95.png"/><Relationship Id="rId28" Type="http://schemas.openxmlformats.org/officeDocument/2006/relationships/image" Target="../media/image100.svg"/><Relationship Id="rId10" Type="http://schemas.openxmlformats.org/officeDocument/2006/relationships/image" Target="../media/image87.svg"/><Relationship Id="rId19" Type="http://schemas.openxmlformats.org/officeDocument/2006/relationships/image" Target="../media/image23.svg"/><Relationship Id="rId4" Type="http://schemas.openxmlformats.org/officeDocument/2006/relationships/image" Target="../media/image64.sv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19.png"/><Relationship Id="rId27" Type="http://schemas.openxmlformats.org/officeDocument/2006/relationships/image" Target="../media/image99.png"/><Relationship Id="rId30" Type="http://schemas.openxmlformats.org/officeDocument/2006/relationships/image" Target="../media/image102.svg"/></Relationships>
</file>

<file path=ppt/slides/_rels/slide21.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38.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5.svg"/></Relationships>
</file>

<file path=ppt/slides/_rels/slide25.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27.svg"/><Relationship Id="rId18" Type="http://schemas.openxmlformats.org/officeDocument/2006/relationships/image" Target="../media/image110.png"/><Relationship Id="rId3" Type="http://schemas.openxmlformats.org/officeDocument/2006/relationships/image" Target="../media/image24.png"/><Relationship Id="rId7" Type="http://schemas.openxmlformats.org/officeDocument/2006/relationships/image" Target="../media/image66.svg"/><Relationship Id="rId12" Type="http://schemas.openxmlformats.org/officeDocument/2006/relationships/image" Target="../media/image26.png"/><Relationship Id="rId17" Type="http://schemas.openxmlformats.org/officeDocument/2006/relationships/image" Target="../media/image109.png"/><Relationship Id="rId2" Type="http://schemas.openxmlformats.org/officeDocument/2006/relationships/notesSlide" Target="../notesSlides/notesSlide22.xml"/><Relationship Id="rId16" Type="http://schemas.openxmlformats.org/officeDocument/2006/relationships/image" Target="../media/image108.emf"/><Relationship Id="rId20" Type="http://schemas.openxmlformats.org/officeDocument/2006/relationships/image" Target="../media/image112.png"/><Relationship Id="rId1" Type="http://schemas.openxmlformats.org/officeDocument/2006/relationships/slideLayout" Target="../slideLayouts/slideLayout6.xml"/><Relationship Id="rId6" Type="http://schemas.openxmlformats.org/officeDocument/2006/relationships/image" Target="../media/image65.png"/><Relationship Id="rId11" Type="http://schemas.openxmlformats.org/officeDocument/2006/relationships/image" Target="../media/image23.svg"/><Relationship Id="rId5" Type="http://schemas.openxmlformats.org/officeDocument/2006/relationships/image" Target="../media/image105.emf"/><Relationship Id="rId15" Type="http://schemas.openxmlformats.org/officeDocument/2006/relationships/image" Target="../media/image21.svg"/><Relationship Id="rId10" Type="http://schemas.openxmlformats.org/officeDocument/2006/relationships/image" Target="../media/image22.png"/><Relationship Id="rId19" Type="http://schemas.openxmlformats.org/officeDocument/2006/relationships/image" Target="../media/image111.svg"/><Relationship Id="rId4" Type="http://schemas.openxmlformats.org/officeDocument/2006/relationships/image" Target="../media/image25.svg"/><Relationship Id="rId9" Type="http://schemas.openxmlformats.org/officeDocument/2006/relationships/image" Target="../media/image107.svg"/><Relationship Id="rId14"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1.svg"/><Relationship Id="rId3" Type="http://schemas.openxmlformats.org/officeDocument/2006/relationships/image" Target="../media/image19.png"/><Relationship Id="rId7" Type="http://schemas.openxmlformats.org/officeDocument/2006/relationships/image" Target="../media/image114.svg"/><Relationship Id="rId12" Type="http://schemas.openxmlformats.org/officeDocument/2006/relationships/image" Target="../media/image20.png"/><Relationship Id="rId17" Type="http://schemas.openxmlformats.org/officeDocument/2006/relationships/image" Target="../media/image116.svg"/><Relationship Id="rId2" Type="http://schemas.openxmlformats.org/officeDocument/2006/relationships/notesSlide" Target="../notesSlides/notesSlide24.xml"/><Relationship Id="rId16" Type="http://schemas.openxmlformats.org/officeDocument/2006/relationships/image" Target="../media/image115.png"/><Relationship Id="rId1" Type="http://schemas.openxmlformats.org/officeDocument/2006/relationships/slideLayout" Target="../slideLayouts/slideLayout6.xml"/><Relationship Id="rId6" Type="http://schemas.openxmlformats.org/officeDocument/2006/relationships/image" Target="../media/image113.png"/><Relationship Id="rId11" Type="http://schemas.openxmlformats.org/officeDocument/2006/relationships/image" Target="../media/image27.svg"/><Relationship Id="rId5" Type="http://schemas.openxmlformats.org/officeDocument/2006/relationships/image" Target="../media/image66.svg"/><Relationship Id="rId15" Type="http://schemas.openxmlformats.org/officeDocument/2006/relationships/image" Target="../media/image25.svg"/><Relationship Id="rId10" Type="http://schemas.openxmlformats.org/officeDocument/2006/relationships/image" Target="../media/image26.png"/><Relationship Id="rId4" Type="http://schemas.openxmlformats.org/officeDocument/2006/relationships/image" Target="../media/image65.png"/><Relationship Id="rId9" Type="http://schemas.openxmlformats.org/officeDocument/2006/relationships/image" Target="../media/image23.svg"/><Relationship Id="rId1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23.sv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118.png"/><Relationship Id="rId4" Type="http://schemas.openxmlformats.org/officeDocument/2006/relationships/hyperlink" Target="https://docs.microsoft.com/en-us/azure/azure-sql/virtual-machines/linux/sql-server-on-linux-vm-what-is-iaas-overview" TargetMode="Externa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s://azure.microsoft.com/en-us/resources/total-economic-impact-of-migration-to-microsoft-azure-sql-managed-databases/" TargetMode="External"/><Relationship Id="rId5" Type="http://schemas.openxmlformats.org/officeDocument/2006/relationships/image" Target="../media/image119.png"/><Relationship Id="rId4" Type="http://schemas.openxmlformats.org/officeDocument/2006/relationships/image" Target="../media/image27.sv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121.png"/><Relationship Id="rId4" Type="http://schemas.openxmlformats.org/officeDocument/2006/relationships/image" Target="../media/image21.svg"/></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image" Target="../media/image20.png"/><Relationship Id="rId3" Type="http://schemas.openxmlformats.org/officeDocument/2006/relationships/diagramData" Target="../diagrams/data3.xml"/><Relationship Id="rId21" Type="http://schemas.openxmlformats.org/officeDocument/2006/relationships/image" Target="../media/image27.svg"/><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28.xml"/><Relationship Id="rId16" Type="http://schemas.openxmlformats.org/officeDocument/2006/relationships/diagramColors" Target="../diagrams/colors5.xml"/><Relationship Id="rId20"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image" Target="../media/image23.svg"/><Relationship Id="rId10" Type="http://schemas.openxmlformats.org/officeDocument/2006/relationships/diagramQuickStyle" Target="../diagrams/quickStyle4.xml"/><Relationship Id="rId19" Type="http://schemas.openxmlformats.org/officeDocument/2006/relationships/image" Target="../media/image21.svg"/><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openxmlformats.org/officeDocument/2006/relationships/image" Target="../media/image22.png"/></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22.png"/><Relationship Id="rId7" Type="http://schemas.openxmlformats.org/officeDocument/2006/relationships/hyperlink" Target="https://es.wikipedia.org/wiki/Apple"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55.png"/><Relationship Id="rId5" Type="http://schemas.openxmlformats.org/officeDocument/2006/relationships/image" Target="../media/image124.gif"/><Relationship Id="rId4" Type="http://schemas.openxmlformats.org/officeDocument/2006/relationships/image" Target="../media/image123.png"/><Relationship Id="rId9" Type="http://schemas.openxmlformats.org/officeDocument/2006/relationships/hyperlink" Target="http://pngimg.com/download/26986"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7.svg"/><Relationship Id="rId18" Type="http://schemas.openxmlformats.org/officeDocument/2006/relationships/image" Target="../media/image130.png"/><Relationship Id="rId3" Type="http://schemas.openxmlformats.org/officeDocument/2006/relationships/image" Target="../media/image125.png"/><Relationship Id="rId21" Type="http://schemas.openxmlformats.org/officeDocument/2006/relationships/image" Target="../media/image133.svg"/><Relationship Id="rId7" Type="http://schemas.openxmlformats.org/officeDocument/2006/relationships/image" Target="../media/image27.svg"/><Relationship Id="rId12" Type="http://schemas.openxmlformats.org/officeDocument/2006/relationships/image" Target="../media/image126.png"/><Relationship Id="rId17" Type="http://schemas.openxmlformats.org/officeDocument/2006/relationships/image" Target="../media/image39.svg"/><Relationship Id="rId2" Type="http://schemas.openxmlformats.org/officeDocument/2006/relationships/notesSlide" Target="../notesSlides/notesSlide30.xml"/><Relationship Id="rId16" Type="http://schemas.openxmlformats.org/officeDocument/2006/relationships/image" Target="../media/image38.png"/><Relationship Id="rId20" Type="http://schemas.openxmlformats.org/officeDocument/2006/relationships/image" Target="../media/image132.png"/><Relationship Id="rId1" Type="http://schemas.openxmlformats.org/officeDocument/2006/relationships/slideLayout" Target="../slideLayouts/slideLayout17.xml"/><Relationship Id="rId6" Type="http://schemas.openxmlformats.org/officeDocument/2006/relationships/image" Target="../media/image26.png"/><Relationship Id="rId11" Type="http://schemas.openxmlformats.org/officeDocument/2006/relationships/image" Target="../media/image21.svg"/><Relationship Id="rId24" Type="http://schemas.openxmlformats.org/officeDocument/2006/relationships/image" Target="../media/image135.svg"/><Relationship Id="rId5" Type="http://schemas.openxmlformats.org/officeDocument/2006/relationships/image" Target="../media/image66.svg"/><Relationship Id="rId15" Type="http://schemas.openxmlformats.org/officeDocument/2006/relationships/image" Target="../media/image129.svg"/><Relationship Id="rId23" Type="http://schemas.openxmlformats.org/officeDocument/2006/relationships/image" Target="../media/image134.png"/><Relationship Id="rId10" Type="http://schemas.openxmlformats.org/officeDocument/2006/relationships/image" Target="../media/image20.png"/><Relationship Id="rId19" Type="http://schemas.openxmlformats.org/officeDocument/2006/relationships/image" Target="../media/image131.png"/><Relationship Id="rId4" Type="http://schemas.openxmlformats.org/officeDocument/2006/relationships/image" Target="../media/image65.png"/><Relationship Id="rId9" Type="http://schemas.openxmlformats.org/officeDocument/2006/relationships/image" Target="../media/image23.svg"/><Relationship Id="rId14" Type="http://schemas.openxmlformats.org/officeDocument/2006/relationships/image" Target="../media/image128.png"/><Relationship Id="rId22" Type="http://schemas.openxmlformats.org/officeDocument/2006/relationships/image" Target="../media/image4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21.svg"/><Relationship Id="rId11" Type="http://schemas.openxmlformats.org/officeDocument/2006/relationships/image" Target="../media/image136.png"/><Relationship Id="rId5" Type="http://schemas.openxmlformats.org/officeDocument/2006/relationships/image" Target="../media/image20.png"/><Relationship Id="rId10" Type="http://schemas.openxmlformats.org/officeDocument/2006/relationships/image" Target="../media/image66.svg"/><Relationship Id="rId4" Type="http://schemas.openxmlformats.org/officeDocument/2006/relationships/image" Target="../media/image23.svg"/><Relationship Id="rId9" Type="http://schemas.openxmlformats.org/officeDocument/2006/relationships/image" Target="../media/image65.png"/></Relationships>
</file>

<file path=ppt/slides/_rels/slide37.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2.png"/><Relationship Id="rId18" Type="http://schemas.openxmlformats.org/officeDocument/2006/relationships/image" Target="../media/image145.svg"/><Relationship Id="rId3" Type="http://schemas.openxmlformats.org/officeDocument/2006/relationships/image" Target="../media/image65.png"/><Relationship Id="rId7" Type="http://schemas.openxmlformats.org/officeDocument/2006/relationships/image" Target="../media/image138.png"/><Relationship Id="rId12" Type="http://schemas.openxmlformats.org/officeDocument/2006/relationships/image" Target="../media/image141.svg"/><Relationship Id="rId17" Type="http://schemas.openxmlformats.org/officeDocument/2006/relationships/image" Target="../media/image144.png"/><Relationship Id="rId2" Type="http://schemas.openxmlformats.org/officeDocument/2006/relationships/notesSlide" Target="../notesSlides/notesSlide32.xml"/><Relationship Id="rId16" Type="http://schemas.openxmlformats.org/officeDocument/2006/relationships/image" Target="../media/image143.png"/><Relationship Id="rId20" Type="http://schemas.openxmlformats.org/officeDocument/2006/relationships/image" Target="../media/image71.svg"/><Relationship Id="rId1" Type="http://schemas.openxmlformats.org/officeDocument/2006/relationships/slideLayout" Target="../slideLayouts/slideLayout15.xml"/><Relationship Id="rId6" Type="http://schemas.openxmlformats.org/officeDocument/2006/relationships/image" Target="../media/image137.png"/><Relationship Id="rId11" Type="http://schemas.openxmlformats.org/officeDocument/2006/relationships/image" Target="../media/image140.png"/><Relationship Id="rId5" Type="http://schemas.openxmlformats.org/officeDocument/2006/relationships/image" Target="../media/image19.png"/><Relationship Id="rId15" Type="http://schemas.openxmlformats.org/officeDocument/2006/relationships/image" Target="../media/image111.svg"/><Relationship Id="rId10" Type="http://schemas.openxmlformats.org/officeDocument/2006/relationships/image" Target="../media/image21.svg"/><Relationship Id="rId19" Type="http://schemas.openxmlformats.org/officeDocument/2006/relationships/image" Target="../media/image70.png"/><Relationship Id="rId4" Type="http://schemas.openxmlformats.org/officeDocument/2006/relationships/image" Target="../media/image66.svg"/><Relationship Id="rId9" Type="http://schemas.openxmlformats.org/officeDocument/2006/relationships/image" Target="../media/image20.png"/><Relationship Id="rId14" Type="http://schemas.openxmlformats.org/officeDocument/2006/relationships/image" Target="../media/image110.png"/></Relationships>
</file>

<file path=ppt/slides/_rels/slide38.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53.png"/><Relationship Id="rId18" Type="http://schemas.openxmlformats.org/officeDocument/2006/relationships/image" Target="../media/image156.jpeg"/><Relationship Id="rId3" Type="http://schemas.openxmlformats.org/officeDocument/2006/relationships/image" Target="../media/image146.png"/><Relationship Id="rId7" Type="http://schemas.openxmlformats.org/officeDocument/2006/relationships/image" Target="../media/image111.svg"/><Relationship Id="rId12" Type="http://schemas.openxmlformats.org/officeDocument/2006/relationships/image" Target="../media/image152.svg"/><Relationship Id="rId17" Type="http://schemas.openxmlformats.org/officeDocument/2006/relationships/image" Target="../media/image71.svg"/><Relationship Id="rId2" Type="http://schemas.openxmlformats.org/officeDocument/2006/relationships/notesSlide" Target="../notesSlides/notesSlide33.xml"/><Relationship Id="rId16"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51.png"/><Relationship Id="rId5" Type="http://schemas.openxmlformats.org/officeDocument/2006/relationships/image" Target="../media/image148.emf"/><Relationship Id="rId15" Type="http://schemas.openxmlformats.org/officeDocument/2006/relationships/image" Target="../media/image155.svg"/><Relationship Id="rId10" Type="http://schemas.openxmlformats.org/officeDocument/2006/relationships/image" Target="../media/image150.svg"/><Relationship Id="rId4" Type="http://schemas.openxmlformats.org/officeDocument/2006/relationships/image" Target="../media/image147.svg"/><Relationship Id="rId9" Type="http://schemas.openxmlformats.org/officeDocument/2006/relationships/image" Target="../media/image149.png"/><Relationship Id="rId14" Type="http://schemas.openxmlformats.org/officeDocument/2006/relationships/image" Target="../media/image15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slide" Target="slide9.xml"/><Relationship Id="rId7" Type="http://schemas.openxmlformats.org/officeDocument/2006/relationships/slide" Target="slide61.xml"/><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25.svg"/><Relationship Id="rId1" Type="http://schemas.openxmlformats.org/officeDocument/2006/relationships/slideLayout" Target="../slideLayouts/slideLayout6.xml"/><Relationship Id="rId6" Type="http://schemas.openxmlformats.org/officeDocument/2006/relationships/slide" Target="slide42.xml"/><Relationship Id="rId11" Type="http://schemas.openxmlformats.org/officeDocument/2006/relationships/image" Target="../media/image20.png"/><Relationship Id="rId5" Type="http://schemas.openxmlformats.org/officeDocument/2006/relationships/hyperlink" Target="https://microsoft-my.sharepoint.com/personal/bobward_microsoft_com/Documents/Presentation1.pptx?web=1" TargetMode="External"/><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slide" Target="slide24.xml"/><Relationship Id="rId9" Type="http://schemas.openxmlformats.org/officeDocument/2006/relationships/slide" Target="slide93.xml"/><Relationship Id="rId14" Type="http://schemas.openxmlformats.org/officeDocument/2006/relationships/image" Target="../media/image23.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57.png"/><Relationship Id="rId18" Type="http://schemas.openxmlformats.org/officeDocument/2006/relationships/image" Target="../media/image162.svg"/><Relationship Id="rId3" Type="http://schemas.openxmlformats.org/officeDocument/2006/relationships/image" Target="../media/image115.png"/><Relationship Id="rId21" Type="http://schemas.openxmlformats.org/officeDocument/2006/relationships/image" Target="../media/image63.png"/><Relationship Id="rId7" Type="http://schemas.openxmlformats.org/officeDocument/2006/relationships/image" Target="../media/image38.png"/><Relationship Id="rId12" Type="http://schemas.openxmlformats.org/officeDocument/2006/relationships/image" Target="../media/image66.svg"/><Relationship Id="rId17" Type="http://schemas.openxmlformats.org/officeDocument/2006/relationships/image" Target="../media/image161.png"/><Relationship Id="rId2" Type="http://schemas.openxmlformats.org/officeDocument/2006/relationships/notesSlide" Target="../notesSlides/notesSlide39.xml"/><Relationship Id="rId16" Type="http://schemas.openxmlformats.org/officeDocument/2006/relationships/image" Target="../media/image160.svg"/><Relationship Id="rId20" Type="http://schemas.openxmlformats.org/officeDocument/2006/relationships/image" Target="../media/image114.svg"/><Relationship Id="rId1" Type="http://schemas.openxmlformats.org/officeDocument/2006/relationships/slideLayout" Target="../slideLayouts/slideLayout6.xml"/><Relationship Id="rId6" Type="http://schemas.openxmlformats.org/officeDocument/2006/relationships/image" Target="../media/image71.svg"/><Relationship Id="rId11" Type="http://schemas.openxmlformats.org/officeDocument/2006/relationships/image" Target="../media/image65.png"/><Relationship Id="rId5" Type="http://schemas.openxmlformats.org/officeDocument/2006/relationships/image" Target="../media/image70.png"/><Relationship Id="rId15" Type="http://schemas.openxmlformats.org/officeDocument/2006/relationships/image" Target="../media/image159.png"/><Relationship Id="rId10" Type="http://schemas.openxmlformats.org/officeDocument/2006/relationships/image" Target="../media/image47.svg"/><Relationship Id="rId19" Type="http://schemas.openxmlformats.org/officeDocument/2006/relationships/image" Target="../media/image113.png"/><Relationship Id="rId4" Type="http://schemas.openxmlformats.org/officeDocument/2006/relationships/image" Target="../media/image116.svg"/><Relationship Id="rId9" Type="http://schemas.openxmlformats.org/officeDocument/2006/relationships/image" Target="../media/image46.png"/><Relationship Id="rId14" Type="http://schemas.openxmlformats.org/officeDocument/2006/relationships/image" Target="../media/image158.svg"/><Relationship Id="rId22" Type="http://schemas.openxmlformats.org/officeDocument/2006/relationships/image" Target="../media/image64.sv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0.xml"/><Relationship Id="rId1" Type="http://schemas.openxmlformats.org/officeDocument/2006/relationships/slideLayout" Target="../slideLayouts/slideLayout63.xml"/><Relationship Id="rId5" Type="http://schemas.openxmlformats.org/officeDocument/2006/relationships/hyperlink" Target="https://techcommunity.microsoft.com/t5/sql-server/bg-p/SQLServer/label-name/SQLServerAzureVM" TargetMode="External"/><Relationship Id="rId4" Type="http://schemas.openxmlformats.org/officeDocument/2006/relationships/hyperlink" Target="https://azure.microsoft.com/en-us/pricing/vm-selector/"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46.png"/><Relationship Id="rId7" Type="http://schemas.openxmlformats.org/officeDocument/2006/relationships/image" Target="../media/image168.sv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67.png"/><Relationship Id="rId5" Type="http://schemas.openxmlformats.org/officeDocument/2006/relationships/image" Target="../media/image166.jpeg"/><Relationship Id="rId4" Type="http://schemas.openxmlformats.org/officeDocument/2006/relationships/image" Target="../media/image47.svg"/></Relationships>
</file>

<file path=ppt/slides/_rels/slide4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76.svg"/><Relationship Id="rId3" Type="http://schemas.openxmlformats.org/officeDocument/2006/relationships/image" Target="../media/image170.png"/><Relationship Id="rId7" Type="http://schemas.openxmlformats.org/officeDocument/2006/relationships/image" Target="../media/image172.svg"/><Relationship Id="rId12" Type="http://schemas.openxmlformats.org/officeDocument/2006/relationships/image" Target="../media/image175.png"/><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image" Target="../media/image171.png"/><Relationship Id="rId11" Type="http://schemas.openxmlformats.org/officeDocument/2006/relationships/image" Target="../media/image174.svg"/><Relationship Id="rId5" Type="http://schemas.openxmlformats.org/officeDocument/2006/relationships/image" Target="../media/image155.svg"/><Relationship Id="rId10" Type="http://schemas.openxmlformats.org/officeDocument/2006/relationships/image" Target="../media/image173.png"/><Relationship Id="rId4" Type="http://schemas.openxmlformats.org/officeDocument/2006/relationships/image" Target="../media/image154.png"/><Relationship Id="rId9" Type="http://schemas.openxmlformats.org/officeDocument/2006/relationships/image" Target="../media/image66.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47.svg"/></Relationships>
</file>

<file path=ppt/slides/_rels/slide5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5.xml"/><Relationship Id="rId1" Type="http://schemas.openxmlformats.org/officeDocument/2006/relationships/slideLayout" Target="../slideLayouts/slideLayout41.xml"/><Relationship Id="rId5" Type="http://schemas.openxmlformats.org/officeDocument/2006/relationships/image" Target="../media/image179.svg"/><Relationship Id="rId4" Type="http://schemas.openxmlformats.org/officeDocument/2006/relationships/image" Target="../media/image178.png"/></Relationships>
</file>

<file path=ppt/slides/_rels/slide5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180.png"/><Relationship Id="rId7"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65.xml"/><Relationship Id="rId6" Type="http://schemas.openxmlformats.org/officeDocument/2006/relationships/image" Target="../media/image179.svg"/><Relationship Id="rId5" Type="http://schemas.openxmlformats.org/officeDocument/2006/relationships/image" Target="../media/image178.png"/><Relationship Id="rId4" Type="http://schemas.openxmlformats.org/officeDocument/2006/relationships/image" Target="../media/image181.svg"/></Relationships>
</file>

<file path=ppt/slides/_rels/slide54.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6.svg"/><Relationship Id="rId18" Type="http://schemas.openxmlformats.org/officeDocument/2006/relationships/diagramQuickStyle" Target="../diagrams/quickStyle8.xml"/><Relationship Id="rId3" Type="http://schemas.openxmlformats.org/officeDocument/2006/relationships/image" Target="../media/image65.png"/><Relationship Id="rId21" Type="http://schemas.openxmlformats.org/officeDocument/2006/relationships/image" Target="../media/image183.png"/><Relationship Id="rId7" Type="http://schemas.openxmlformats.org/officeDocument/2006/relationships/image" Target="../media/image22.png"/><Relationship Id="rId12" Type="http://schemas.openxmlformats.org/officeDocument/2006/relationships/image" Target="../media/image115.png"/><Relationship Id="rId17" Type="http://schemas.openxmlformats.org/officeDocument/2006/relationships/diagramLayout" Target="../diagrams/layout8.xml"/><Relationship Id="rId2" Type="http://schemas.openxmlformats.org/officeDocument/2006/relationships/notesSlide" Target="../notesSlides/notesSlide47.xml"/><Relationship Id="rId16" Type="http://schemas.openxmlformats.org/officeDocument/2006/relationships/diagramData" Target="../diagrams/data8.xml"/><Relationship Id="rId20" Type="http://schemas.microsoft.com/office/2007/relationships/diagramDrawing" Target="../diagrams/drawing8.xml"/><Relationship Id="rId1" Type="http://schemas.openxmlformats.org/officeDocument/2006/relationships/slideLayout" Target="../slideLayouts/slideLayout6.xml"/><Relationship Id="rId6" Type="http://schemas.openxmlformats.org/officeDocument/2006/relationships/image" Target="../media/image39.svg"/><Relationship Id="rId11" Type="http://schemas.openxmlformats.org/officeDocument/2006/relationships/image" Target="../media/image182.png"/><Relationship Id="rId5" Type="http://schemas.openxmlformats.org/officeDocument/2006/relationships/image" Target="../media/image38.png"/><Relationship Id="rId15" Type="http://schemas.openxmlformats.org/officeDocument/2006/relationships/image" Target="../media/image114.svg"/><Relationship Id="rId23" Type="http://schemas.openxmlformats.org/officeDocument/2006/relationships/hyperlink" Target="https://docs.microsoft.com/en-us/azure/migrate/migrate-services-overview#azure-migrate-server-migration-tool" TargetMode="External"/><Relationship Id="rId10" Type="http://schemas.openxmlformats.org/officeDocument/2006/relationships/image" Target="../media/image135.svg"/><Relationship Id="rId19" Type="http://schemas.openxmlformats.org/officeDocument/2006/relationships/diagramColors" Target="../diagrams/colors8.xml"/><Relationship Id="rId4" Type="http://schemas.openxmlformats.org/officeDocument/2006/relationships/image" Target="../media/image66.svg"/><Relationship Id="rId9" Type="http://schemas.openxmlformats.org/officeDocument/2006/relationships/image" Target="../media/image134.png"/><Relationship Id="rId14" Type="http://schemas.openxmlformats.org/officeDocument/2006/relationships/image" Target="../media/image113.png"/><Relationship Id="rId22" Type="http://schemas.openxmlformats.org/officeDocument/2006/relationships/image" Target="../media/image184.svg"/></Relationships>
</file>

<file path=ppt/slides/_rels/slide55.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89.png"/><Relationship Id="rId18" Type="http://schemas.openxmlformats.org/officeDocument/2006/relationships/image" Target="../media/image194.svg"/><Relationship Id="rId3" Type="http://schemas.openxmlformats.org/officeDocument/2006/relationships/image" Target="../media/image65.png"/><Relationship Id="rId7" Type="http://schemas.openxmlformats.org/officeDocument/2006/relationships/image" Target="../media/image23.svg"/><Relationship Id="rId12" Type="http://schemas.openxmlformats.org/officeDocument/2006/relationships/image" Target="../media/image142.png"/><Relationship Id="rId17" Type="http://schemas.openxmlformats.org/officeDocument/2006/relationships/image" Target="../media/image193.png"/><Relationship Id="rId2" Type="http://schemas.openxmlformats.org/officeDocument/2006/relationships/notesSlide" Target="../notesSlides/notesSlide48.xml"/><Relationship Id="rId16" Type="http://schemas.openxmlformats.org/officeDocument/2006/relationships/image" Target="../media/image192.sv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188.svg"/><Relationship Id="rId5" Type="http://schemas.openxmlformats.org/officeDocument/2006/relationships/image" Target="../media/image136.png"/><Relationship Id="rId15" Type="http://schemas.openxmlformats.org/officeDocument/2006/relationships/image" Target="../media/image191.png"/><Relationship Id="rId10" Type="http://schemas.openxmlformats.org/officeDocument/2006/relationships/image" Target="../media/image187.png"/><Relationship Id="rId19" Type="http://schemas.openxmlformats.org/officeDocument/2006/relationships/image" Target="../media/image195.png"/><Relationship Id="rId4" Type="http://schemas.openxmlformats.org/officeDocument/2006/relationships/image" Target="../media/image66.svg"/><Relationship Id="rId9" Type="http://schemas.openxmlformats.org/officeDocument/2006/relationships/image" Target="../media/image186.png"/><Relationship Id="rId14" Type="http://schemas.openxmlformats.org/officeDocument/2006/relationships/image" Target="../media/image190.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aka.ms/cloudsqlworkshopfiles" TargetMode="External"/><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156.jpeg"/><Relationship Id="rId7" Type="http://schemas.openxmlformats.org/officeDocument/2006/relationships/image" Target="../media/image66.svg"/><Relationship Id="rId2" Type="http://schemas.openxmlformats.org/officeDocument/2006/relationships/image" Target="../media/image197.png"/><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hyperlink" Target="https://aka.ms/ostress" TargetMode="External"/><Relationship Id="rId4" Type="http://schemas.openxmlformats.org/officeDocument/2006/relationships/hyperlink" Target="https://www.hammerdb.com/"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199.svg"/><Relationship Id="rId3" Type="http://schemas.openxmlformats.org/officeDocument/2006/relationships/image" Target="../media/image139.png"/><Relationship Id="rId7" Type="http://schemas.openxmlformats.org/officeDocument/2006/relationships/image" Target="../media/image155.svg"/><Relationship Id="rId12" Type="http://schemas.openxmlformats.org/officeDocument/2006/relationships/image" Target="../media/image198.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54.png"/><Relationship Id="rId11" Type="http://schemas.openxmlformats.org/officeDocument/2006/relationships/image" Target="../media/image23.svg"/><Relationship Id="rId5" Type="http://schemas.openxmlformats.org/officeDocument/2006/relationships/image" Target="../media/image150.svg"/><Relationship Id="rId10" Type="http://schemas.openxmlformats.org/officeDocument/2006/relationships/image" Target="../media/image22.png"/><Relationship Id="rId4" Type="http://schemas.openxmlformats.org/officeDocument/2006/relationships/image" Target="../media/image149.png"/><Relationship Id="rId9" Type="http://schemas.openxmlformats.org/officeDocument/2006/relationships/image" Target="../media/image71.svg"/></Relationships>
</file>

<file path=ppt/slides/_rels/slide6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learn.microsoft.com/en-us/azure/azure-sql/virtual-machines/windows/hadr-cluster-best-practices" TargetMode="External"/><Relationship Id="rId2" Type="http://schemas.openxmlformats.org/officeDocument/2006/relationships/image" Target="../media/image201.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203.emf"/></Relationships>
</file>

<file path=ppt/slides/_rels/slide6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azure/azure-sql/virtual-machines/windows/backup-restore#decision-matrix"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207.svg"/><Relationship Id="rId4" Type="http://schemas.openxmlformats.org/officeDocument/2006/relationships/image" Target="../media/image206.png"/></Relationships>
</file>

<file path=ppt/slides/_rels/slide7.xml.rels><?xml version="1.0" encoding="UTF-8" standalone="yes"?>
<Relationships xmlns="http://schemas.openxmlformats.org/package/2006/relationships"><Relationship Id="rId2" Type="http://schemas.openxmlformats.org/officeDocument/2006/relationships/hyperlink" Target="https://nam06.safelinks.protection.outlook.com/?url=https%3A%2F%2Fu17298585.ct.sendgrid.net%2Fls%2Fclick%3Fupn%3DiwmJjRhHokAewSjfe9x9jxU8OGUMj2KhUAJ9yXC4-2FgM-3DWJpT_XblR6kMN-2Bt-2BmDrifj0R4UfWDZoBhtK-2Bn34cQDiIB1aMNstNyL58506HM6hP0lrnUY6W7ErOh8O-2B2X5dnTkmFrsa6rf-2BPN8fSc7BpD2Jetc7G0FASZenj6Rq2Qd3qWSh3ZnR4MpmR7loCARoHYl4mXmAll0tNQeOOINAOBPC1urXNDpAf0C5949s5C1BSJaCWbVXk2MYToktdF4Vt1Icrgw-3D-3D&amp;data=05%7C01%7Cbobward%40microsoft.com%7Cf81fc0f38c214699b71f08dbe15cb12d%7C72f988bf86f141af91ab2d7cd011db47%7C1%7C0%7C638351560476778160%7CUnknown%7CTWFpbGZsb3d8eyJWIjoiMC4wLjAwMDAiLCJQIjoiV2luMzIiLCJBTiI6Ik1haWwiLCJXVCI6Mn0%3D%7C3000%7C%7C%7C&amp;sdata=g6unDjSYV8WzrRptwKqWY0GZgqQGhgwDYijaQ%2FDac8I%3D&amp;reserved=0" TargetMode="Externa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hyperlink" Target="https://learn.microsoft.com/en-us/sql/relational-databases/backup-restore/create-a-transact-sql-snapshot-backup" TargetMode="External"/><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209.png"/><Relationship Id="rId5" Type="http://schemas.openxmlformats.org/officeDocument/2006/relationships/image" Target="../media/image136.png"/><Relationship Id="rId4" Type="http://schemas.openxmlformats.org/officeDocument/2006/relationships/image" Target="../media/image208.svg"/></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0.png"/><Relationship Id="rId4" Type="http://schemas.openxmlformats.org/officeDocument/2006/relationships/notesSlide" Target="../notesSlides/notesSlide6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9.xml"/><Relationship Id="rId4" Type="http://schemas.openxmlformats.org/officeDocument/2006/relationships/image" Target="../media/image27.svg"/></Relationships>
</file>

<file path=ppt/slides/_rels/slide77.xml.rels><?xml version="1.0" encoding="UTF-8" standalone="yes"?>
<Relationships xmlns="http://schemas.openxmlformats.org/package/2006/relationships"><Relationship Id="rId3" Type="http://schemas.openxmlformats.org/officeDocument/2006/relationships/hyperlink" Target="https://aka.ms/azuretsqldiff" TargetMode="External"/><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hyperlink" Target="https://learn.microsoft.com/en-us/azure/azure-sql/managed-instance/connectivity-architecture-overview?view=azuresql&amp;tabs=current#service-aided-subnet-configuration" TargetMode="External"/><Relationship Id="rId2" Type="http://schemas.openxmlformats.org/officeDocument/2006/relationships/image" Target="../media/image213.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5.xml"/><Relationship Id="rId4" Type="http://schemas.openxmlformats.org/officeDocument/2006/relationships/image" Target="../media/image216.png"/></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6.xml.rels><?xml version="1.0" encoding="UTF-8" standalone="yes"?>
<Relationships xmlns="http://schemas.openxmlformats.org/package/2006/relationships"><Relationship Id="rId8" Type="http://schemas.openxmlformats.org/officeDocument/2006/relationships/image" Target="../media/image135.svg"/><Relationship Id="rId13" Type="http://schemas.openxmlformats.org/officeDocument/2006/relationships/image" Target="../media/image114.svg"/><Relationship Id="rId18" Type="http://schemas.microsoft.com/office/2007/relationships/diagramDrawing" Target="../diagrams/drawing13.xml"/><Relationship Id="rId3" Type="http://schemas.openxmlformats.org/officeDocument/2006/relationships/image" Target="../media/image65.png"/><Relationship Id="rId21" Type="http://schemas.openxmlformats.org/officeDocument/2006/relationships/image" Target="../media/image22.png"/><Relationship Id="rId7" Type="http://schemas.openxmlformats.org/officeDocument/2006/relationships/image" Target="../media/image134.png"/><Relationship Id="rId12" Type="http://schemas.openxmlformats.org/officeDocument/2006/relationships/image" Target="../media/image113.png"/><Relationship Id="rId17" Type="http://schemas.openxmlformats.org/officeDocument/2006/relationships/diagramColors" Target="../diagrams/colors13.xml"/><Relationship Id="rId2" Type="http://schemas.openxmlformats.org/officeDocument/2006/relationships/notesSlide" Target="../notesSlides/notesSlide69.xml"/><Relationship Id="rId16" Type="http://schemas.openxmlformats.org/officeDocument/2006/relationships/diagramQuickStyle" Target="../diagrams/quickStyle13.xml"/><Relationship Id="rId20" Type="http://schemas.openxmlformats.org/officeDocument/2006/relationships/image" Target="../media/image27.svg"/><Relationship Id="rId1" Type="http://schemas.openxmlformats.org/officeDocument/2006/relationships/slideLayout" Target="../slideLayouts/slideLayout6.xml"/><Relationship Id="rId6" Type="http://schemas.openxmlformats.org/officeDocument/2006/relationships/image" Target="../media/image39.svg"/><Relationship Id="rId11" Type="http://schemas.openxmlformats.org/officeDocument/2006/relationships/image" Target="../media/image116.svg"/><Relationship Id="rId5" Type="http://schemas.openxmlformats.org/officeDocument/2006/relationships/image" Target="../media/image38.png"/><Relationship Id="rId15" Type="http://schemas.openxmlformats.org/officeDocument/2006/relationships/diagramLayout" Target="../diagrams/layout13.xml"/><Relationship Id="rId10" Type="http://schemas.openxmlformats.org/officeDocument/2006/relationships/image" Target="../media/image115.png"/><Relationship Id="rId19" Type="http://schemas.openxmlformats.org/officeDocument/2006/relationships/image" Target="../media/image26.png"/><Relationship Id="rId4" Type="http://schemas.openxmlformats.org/officeDocument/2006/relationships/image" Target="../media/image66.svg"/><Relationship Id="rId9" Type="http://schemas.openxmlformats.org/officeDocument/2006/relationships/image" Target="../media/image182.png"/><Relationship Id="rId14" Type="http://schemas.openxmlformats.org/officeDocument/2006/relationships/diagramData" Target="../diagrams/data13.xml"/><Relationship Id="rId22" Type="http://schemas.openxmlformats.org/officeDocument/2006/relationships/image" Target="../media/image23.svg"/></Relationships>
</file>

<file path=ppt/slides/_rels/slide87.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1.png"/><Relationship Id="rId18" Type="http://schemas.openxmlformats.org/officeDocument/2006/relationships/hyperlink" Target="http://www.fordesigner.com/maps/3481-0.htm" TargetMode="External"/><Relationship Id="rId3" Type="http://schemas.openxmlformats.org/officeDocument/2006/relationships/image" Target="../media/image65.png"/><Relationship Id="rId7" Type="http://schemas.openxmlformats.org/officeDocument/2006/relationships/image" Target="../media/image186.png"/><Relationship Id="rId12" Type="http://schemas.openxmlformats.org/officeDocument/2006/relationships/image" Target="../media/image190.svg"/><Relationship Id="rId17" Type="http://schemas.openxmlformats.org/officeDocument/2006/relationships/image" Target="../media/image217.png"/><Relationship Id="rId2" Type="http://schemas.openxmlformats.org/officeDocument/2006/relationships/notesSlide" Target="../notesSlides/notesSlide70.xml"/><Relationship Id="rId16" Type="http://schemas.openxmlformats.org/officeDocument/2006/relationships/image" Target="../media/image194.svg"/><Relationship Id="rId20" Type="http://schemas.openxmlformats.org/officeDocument/2006/relationships/image" Target="../media/image27.svg"/><Relationship Id="rId1" Type="http://schemas.openxmlformats.org/officeDocument/2006/relationships/slideLayout" Target="../slideLayouts/slideLayout6.xml"/><Relationship Id="rId6" Type="http://schemas.openxmlformats.org/officeDocument/2006/relationships/image" Target="../media/image185.png"/><Relationship Id="rId11" Type="http://schemas.openxmlformats.org/officeDocument/2006/relationships/image" Target="../media/image189.png"/><Relationship Id="rId5" Type="http://schemas.openxmlformats.org/officeDocument/2006/relationships/image" Target="../media/image136.png"/><Relationship Id="rId15" Type="http://schemas.openxmlformats.org/officeDocument/2006/relationships/image" Target="../media/image193.png"/><Relationship Id="rId10" Type="http://schemas.openxmlformats.org/officeDocument/2006/relationships/image" Target="../media/image142.png"/><Relationship Id="rId19" Type="http://schemas.openxmlformats.org/officeDocument/2006/relationships/image" Target="../media/image26.png"/><Relationship Id="rId4" Type="http://schemas.openxmlformats.org/officeDocument/2006/relationships/image" Target="../media/image66.svg"/><Relationship Id="rId9" Type="http://schemas.openxmlformats.org/officeDocument/2006/relationships/image" Target="../media/image188.svg"/><Relationship Id="rId14" Type="http://schemas.openxmlformats.org/officeDocument/2006/relationships/image" Target="../media/image192.svg"/></Relationships>
</file>

<file path=ppt/slides/_rels/slide88.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9.png"/><Relationship Id="rId4" Type="http://schemas.openxmlformats.org/officeDocument/2006/relationships/notesSlide" Target="../notesSlides/notesSlide7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hyperlink" Target="https://learn.microsoft.com/en-us/training/paths/microsoft-azure-fundamentals-describe-cloud-concepts/"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hyperlink" Target="https://learn.microsoft.com/en-us/azure/azure-sql/managed-instance/resource-limits" TargetMode="External"/><Relationship Id="rId3" Type="http://schemas.openxmlformats.org/officeDocument/2006/relationships/image" Target="../media/image48.jpeg"/><Relationship Id="rId7" Type="http://schemas.openxmlformats.org/officeDocument/2006/relationships/hyperlink" Target="https://aka.ms/sqlqpi" TargetMode="External"/><Relationship Id="rId2" Type="http://schemas.openxmlformats.org/officeDocument/2006/relationships/notesSlide" Target="../notesSlides/notesSlide76.xml"/><Relationship Id="rId1" Type="http://schemas.openxmlformats.org/officeDocument/2006/relationships/slideLayout" Target="../slideLayouts/slideLayout6.xml"/><Relationship Id="rId6" Type="http://schemas.openxmlformats.org/officeDocument/2006/relationships/image" Target="../media/image156.jpeg"/><Relationship Id="rId5" Type="http://schemas.openxmlformats.org/officeDocument/2006/relationships/image" Target="../media/image221.svg"/><Relationship Id="rId10" Type="http://schemas.openxmlformats.org/officeDocument/2006/relationships/image" Target="../media/image66.svg"/><Relationship Id="rId4" Type="http://schemas.openxmlformats.org/officeDocument/2006/relationships/image" Target="../media/image220.png"/><Relationship Id="rId9" Type="http://schemas.openxmlformats.org/officeDocument/2006/relationships/image" Target="../media/image65.png"/></Relationships>
</file>

<file path=ppt/slides/_rels/slide9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7.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98.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80.xml"/><Relationship Id="rId1" Type="http://schemas.openxmlformats.org/officeDocument/2006/relationships/slideLayout" Target="../slideLayouts/slideLayout17.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9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40011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Cloud Workshop</a:t>
            </a:r>
            <a:br>
              <a:rPr lang="en-US" dirty="0"/>
            </a:br>
            <a:r>
              <a:rPr lang="en-US" dirty="0">
                <a:solidFill>
                  <a:schemeClr val="tx1"/>
                </a:solidFill>
              </a:rPr>
              <a:t>for the SQL Professional</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dirty="0">
                  <a:solidFill>
                    <a:schemeClr val="accent1"/>
                  </a:solidFill>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6505219" y="565395"/>
            <a:ext cx="5268045" cy="430887"/>
          </a:xfrm>
          <a:prstGeom prst="rect">
            <a:avLst/>
          </a:prstGeom>
          <a:noFill/>
        </p:spPr>
        <p:txBody>
          <a:bodyPr wrap="none" lIns="0" tIns="0" rIns="0" bIns="0" rtlCol="0">
            <a:spAutoFit/>
          </a:bodyPr>
          <a:lstStyle/>
          <a:p>
            <a:pPr algn="l"/>
            <a:r>
              <a:rPr lang="en-US" sz="2800" dirty="0"/>
              <a:t>https://aka.ms/cloudsqlworkshop</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4ED0-AA34-39A3-77F4-E29C4F3C5E6C}"/>
              </a:ext>
            </a:extLst>
          </p:cNvPr>
          <p:cNvSpPr>
            <a:spLocks noGrp="1"/>
          </p:cNvSpPr>
          <p:nvPr>
            <p:ph type="title"/>
          </p:nvPr>
        </p:nvSpPr>
        <p:spPr>
          <a:xfrm>
            <a:off x="588263" y="457200"/>
            <a:ext cx="11018520" cy="553998"/>
          </a:xfrm>
        </p:spPr>
        <p:txBody>
          <a:bodyPr/>
          <a:lstStyle/>
          <a:p>
            <a:r>
              <a:rPr lang="en-US" dirty="0"/>
              <a:t>Azure and Cloud Computing</a:t>
            </a:r>
          </a:p>
        </p:txBody>
      </p:sp>
      <p:sp>
        <p:nvSpPr>
          <p:cNvPr id="3" name="Thought Bubble: Cloud 2">
            <a:extLst>
              <a:ext uri="{FF2B5EF4-FFF2-40B4-BE49-F238E27FC236}">
                <a16:creationId xmlns:a16="http://schemas.microsoft.com/office/drawing/2014/main" id="{BA0118C5-72F6-304A-85F4-2238D813B703}"/>
              </a:ext>
            </a:extLst>
          </p:cNvPr>
          <p:cNvSpPr/>
          <p:nvPr/>
        </p:nvSpPr>
        <p:spPr bwMode="auto">
          <a:xfrm>
            <a:off x="194605" y="2204425"/>
            <a:ext cx="3645876" cy="1768193"/>
          </a:xfrm>
          <a:prstGeom prst="cloudCallout">
            <a:avLst>
              <a:gd name="adj1" fmla="val -35819"/>
              <a:gd name="adj2" fmla="val 5396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What is the Microsoft Cloud?</a:t>
            </a:r>
          </a:p>
        </p:txBody>
      </p:sp>
      <p:pic>
        <p:nvPicPr>
          <p:cNvPr id="7" name="Graphic 6">
            <a:hlinkClick r:id="rId3"/>
            <a:extLst>
              <a:ext uri="{FF2B5EF4-FFF2-40B4-BE49-F238E27FC236}">
                <a16:creationId xmlns:a16="http://schemas.microsoft.com/office/drawing/2014/main" id="{F24E345D-47BA-00E3-07FC-19C7A27055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6518" y="1664380"/>
            <a:ext cx="7823342" cy="4616477"/>
          </a:xfrm>
          <a:prstGeom prst="rect">
            <a:avLst/>
          </a:prstGeom>
        </p:spPr>
      </p:pic>
      <p:sp>
        <p:nvSpPr>
          <p:cNvPr id="8" name="Thought Bubble: Cloud 7">
            <a:extLst>
              <a:ext uri="{FF2B5EF4-FFF2-40B4-BE49-F238E27FC236}">
                <a16:creationId xmlns:a16="http://schemas.microsoft.com/office/drawing/2014/main" id="{5407D6A8-3C95-B3C2-CCBD-308022CA1579}"/>
              </a:ext>
            </a:extLst>
          </p:cNvPr>
          <p:cNvSpPr/>
          <p:nvPr/>
        </p:nvSpPr>
        <p:spPr bwMode="auto">
          <a:xfrm>
            <a:off x="194605" y="4175407"/>
            <a:ext cx="3645876" cy="1768193"/>
          </a:xfrm>
          <a:prstGeom prst="cloudCallout">
            <a:avLst>
              <a:gd name="adj1" fmla="val -35819"/>
              <a:gd name="adj2" fmla="val 53966"/>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solidFill>
                  <a:srgbClr val="FFFFFF"/>
                </a:solidFill>
                <a:ea typeface="Segoe UI" pitchFamily="34" charset="0"/>
                <a:cs typeface="Segoe UI" pitchFamily="34" charset="0"/>
              </a:rPr>
              <a:t>What is Azure?</a:t>
            </a:r>
          </a:p>
        </p:txBody>
      </p:sp>
    </p:spTree>
    <p:extLst>
      <p:ext uri="{BB962C8B-B14F-4D97-AF65-F5344CB8AC3E}">
        <p14:creationId xmlns:p14="http://schemas.microsoft.com/office/powerpoint/2010/main" val="226129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1FC7-1F93-6184-87DB-7C2E10F4FDC0}"/>
              </a:ext>
            </a:extLst>
          </p:cNvPr>
          <p:cNvSpPr>
            <a:spLocks noGrp="1"/>
          </p:cNvSpPr>
          <p:nvPr>
            <p:ph type="title"/>
          </p:nvPr>
        </p:nvSpPr>
        <p:spPr/>
        <p:txBody>
          <a:bodyPr/>
          <a:lstStyle/>
          <a:p>
            <a:r>
              <a:rPr lang="en-US" dirty="0"/>
              <a:t>Managed Instance Link Feature</a:t>
            </a:r>
          </a:p>
        </p:txBody>
      </p:sp>
      <p:graphicFrame>
        <p:nvGraphicFramePr>
          <p:cNvPr id="3" name="Diagram 2">
            <a:extLst>
              <a:ext uri="{FF2B5EF4-FFF2-40B4-BE49-F238E27FC236}">
                <a16:creationId xmlns:a16="http://schemas.microsoft.com/office/drawing/2014/main" id="{99558FE4-2416-70E4-6559-757C0A1210C5}"/>
              </a:ext>
            </a:extLst>
          </p:cNvPr>
          <p:cNvGraphicFramePr/>
          <p:nvPr>
            <p:extLst>
              <p:ext uri="{D42A27DB-BD31-4B8C-83A1-F6EECF244321}">
                <p14:modId xmlns:p14="http://schemas.microsoft.com/office/powerpoint/2010/main" val="3411608732"/>
              </p:ext>
            </p:extLst>
          </p:nvPr>
        </p:nvGraphicFramePr>
        <p:xfrm>
          <a:off x="703385" y="4096937"/>
          <a:ext cx="10088545" cy="2364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338" name="Picture 2" descr="Diagram showing how the link feature for SQL Managed Instance works.">
            <a:extLst>
              <a:ext uri="{FF2B5EF4-FFF2-40B4-BE49-F238E27FC236}">
                <a16:creationId xmlns:a16="http://schemas.microsoft.com/office/drawing/2014/main" id="{31CB440E-F8C1-D3D0-B24C-C96675DAA4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5211" y="1449084"/>
            <a:ext cx="9028134" cy="2228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68430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8263" y="270164"/>
            <a:ext cx="11018520" cy="553998"/>
          </a:xfrm>
        </p:spPr>
        <p:txBody>
          <a:bodyPr/>
          <a:lstStyle/>
          <a:p>
            <a:r>
              <a:rPr lang="en-US" dirty="0"/>
              <a:t>Enhancing Security</a:t>
            </a:r>
          </a:p>
        </p:txBody>
      </p:sp>
      <p:sp>
        <p:nvSpPr>
          <p:cNvPr id="3" name="TextBox 2">
            <a:extLst>
              <a:ext uri="{FF2B5EF4-FFF2-40B4-BE49-F238E27FC236}">
                <a16:creationId xmlns:a16="http://schemas.microsoft.com/office/drawing/2014/main" id="{A8CAABE5-B48B-9574-5C5B-1B284F4DE36F}"/>
              </a:ext>
            </a:extLst>
          </p:cNvPr>
          <p:cNvSpPr txBox="1"/>
          <p:nvPr/>
        </p:nvSpPr>
        <p:spPr>
          <a:xfrm>
            <a:off x="1422400" y="1117073"/>
            <a:ext cx="9067800" cy="1631216"/>
          </a:xfrm>
          <a:prstGeom prst="rect">
            <a:avLst/>
          </a:prstGeom>
          <a:noFill/>
        </p:spPr>
        <p:txBody>
          <a:bodyPr wrap="square">
            <a:spAutoFit/>
          </a:bodyPr>
          <a:lstStyle/>
          <a:p>
            <a:pPr defTabSz="914192">
              <a:spcBef>
                <a:spcPts val="1200"/>
              </a:spcBef>
              <a:defRPr/>
            </a:pPr>
            <a:r>
              <a:rPr lang="en-US" sz="2000" b="1" dirty="0">
                <a:solidFill>
                  <a:schemeClr val="accent1"/>
                </a:solidFill>
                <a:latin typeface="Segoe UI Semibold" panose="020B0502040204020203" pitchFamily="34" charset="0"/>
                <a:cs typeface="Segoe UI Semibold" panose="020B0502040204020203" pitchFamily="34" charset="0"/>
              </a:rPr>
              <a:t>Microsoft Entra</a:t>
            </a:r>
            <a:endPar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endParaRPr>
          </a:p>
          <a:p>
            <a:pPr lvl="0" defTabSz="914192">
              <a:defRPr/>
            </a:pPr>
            <a:r>
              <a:rPr lang="en-US" sz="1600" dirty="0"/>
              <a:t>Microsoft Entra admin = sysadmin for instance</a:t>
            </a:r>
          </a:p>
          <a:p>
            <a:pPr lvl="0" defTabSz="914192">
              <a:defRPr/>
            </a:pPr>
            <a:r>
              <a:rPr lang="en-US" sz="1600" dirty="0"/>
              <a:t>Create Microsoft Entra logins based on accounts and groups</a:t>
            </a:r>
          </a:p>
          <a:p>
            <a:pPr lvl="0" defTabSz="914192">
              <a:defRPr/>
            </a:pPr>
            <a:r>
              <a:rPr lang="en-US" sz="1600" dirty="0"/>
              <a:t>Configure Microsoft Entry authentication only</a:t>
            </a:r>
          </a:p>
          <a:p>
            <a:pPr lvl="0" defTabSz="914192">
              <a:defRPr/>
            </a:pPr>
            <a:r>
              <a:rPr lang="en-US" sz="1600" dirty="0"/>
              <a:t>Use in scenarios like linked servers</a:t>
            </a:r>
          </a:p>
          <a:p>
            <a:pPr lvl="0" defTabSz="914192">
              <a:defRPr/>
            </a:pPr>
            <a:r>
              <a:rPr lang="en-US" sz="1600" dirty="0"/>
              <a:t>Purview access policies</a:t>
            </a:r>
          </a:p>
        </p:txBody>
      </p:sp>
      <p:sp>
        <p:nvSpPr>
          <p:cNvPr id="17" name="TextBox 16">
            <a:extLst>
              <a:ext uri="{FF2B5EF4-FFF2-40B4-BE49-F238E27FC236}">
                <a16:creationId xmlns:a16="http://schemas.microsoft.com/office/drawing/2014/main" id="{ACBA7D02-7DCE-98E6-B9CD-72CA43D7ACBD}"/>
              </a:ext>
            </a:extLst>
          </p:cNvPr>
          <p:cNvSpPr txBox="1"/>
          <p:nvPr/>
        </p:nvSpPr>
        <p:spPr>
          <a:xfrm>
            <a:off x="1422400" y="2711563"/>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Identity</a:t>
            </a:r>
          </a:p>
          <a:p>
            <a:pPr lvl="0" defTabSz="914192">
              <a:defRPr/>
            </a:pPr>
            <a:r>
              <a:rPr lang="en-US" sz="1600" dirty="0"/>
              <a:t>System assigned managed identity</a:t>
            </a:r>
          </a:p>
          <a:p>
            <a:pPr lvl="0" defTabSz="914192">
              <a:defRPr/>
            </a:pPr>
            <a:r>
              <a:rPr lang="en-US" sz="1600" dirty="0"/>
              <a:t>System-Assigned Service Principal</a:t>
            </a:r>
          </a:p>
          <a:p>
            <a:pPr lvl="0" defTabSz="914192">
              <a:defRPr/>
            </a:pPr>
            <a:r>
              <a:rPr lang="en-US" sz="1600" dirty="0"/>
              <a:t>User assigned managed identity</a:t>
            </a:r>
          </a:p>
        </p:txBody>
      </p:sp>
      <p:sp>
        <p:nvSpPr>
          <p:cNvPr id="18" name="TextBox 17">
            <a:extLst>
              <a:ext uri="{FF2B5EF4-FFF2-40B4-BE49-F238E27FC236}">
                <a16:creationId xmlns:a16="http://schemas.microsoft.com/office/drawing/2014/main" id="{ADB03FEC-D1AD-A3A1-AC06-4EC28F6706FB}"/>
              </a:ext>
            </a:extLst>
          </p:cNvPr>
          <p:cNvSpPr txBox="1"/>
          <p:nvPr/>
        </p:nvSpPr>
        <p:spPr>
          <a:xfrm>
            <a:off x="1422400" y="5289210"/>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Defender for Databases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rPr>
              <a:t>Vulnerability</a:t>
            </a:r>
            <a:r>
              <a:rPr kumimoji="0" lang="en-US" sz="1600" b="0" i="0" u="none" strike="noStrike" kern="1200" cap="none" spc="0" normalizeH="0" noProof="0" dirty="0">
                <a:ln>
                  <a:noFill/>
                </a:ln>
                <a:effectLst/>
                <a:uLnTx/>
                <a:uFillTx/>
                <a:latin typeface="Segoe UI"/>
              </a:rPr>
              <a:t> Assessment</a:t>
            </a:r>
            <a:endParaRPr kumimoji="0" lang="en-US" sz="1600" b="0" i="0" u="none" strike="noStrike" kern="1200" cap="none" spc="0" normalizeH="0" baseline="0" noProof="0" dirty="0">
              <a:ln>
                <a:noFill/>
              </a:ln>
              <a:effectLst/>
              <a:uLnTx/>
              <a:uFillTx/>
              <a:latin typeface="Segoe UI"/>
            </a:endParaRPr>
          </a:p>
          <a:p>
            <a:pPr lvl="0"/>
            <a:r>
              <a:rPr lang="en-US" sz="1600" baseline="0" dirty="0"/>
              <a:t>Advanced Threat Protection (Ex.</a:t>
            </a:r>
            <a:r>
              <a:rPr lang="en-US" sz="1600" dirty="0"/>
              <a:t> SQL Injection attack warning)</a:t>
            </a:r>
            <a:endParaRPr lang="en-US" sz="1600" baseline="0" dirty="0"/>
          </a:p>
          <a:p>
            <a:pPr lvl="0"/>
            <a:r>
              <a:rPr lang="en-US" sz="1600" dirty="0"/>
              <a:t>The </a:t>
            </a:r>
            <a:r>
              <a:rPr lang="en-US" sz="1600" dirty="0">
                <a:hlinkClick r:id="rId3"/>
              </a:rPr>
              <a:t>Data Security Dashboard</a:t>
            </a:r>
            <a:endParaRPr lang="en-US" sz="1600" dirty="0"/>
          </a:p>
        </p:txBody>
      </p:sp>
      <p:pic>
        <p:nvPicPr>
          <p:cNvPr id="20" name="Graphic 19">
            <a:extLst>
              <a:ext uri="{FF2B5EF4-FFF2-40B4-BE49-F238E27FC236}">
                <a16:creationId xmlns:a16="http://schemas.microsoft.com/office/drawing/2014/main" id="{5CC8037E-D937-7092-9228-80F32F7831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63" y="1135656"/>
            <a:ext cx="620594" cy="620594"/>
          </a:xfrm>
          <a:prstGeom prst="rect">
            <a:avLst/>
          </a:prstGeom>
        </p:spPr>
      </p:pic>
      <p:sp>
        <p:nvSpPr>
          <p:cNvPr id="21" name="TextBox 20">
            <a:extLst>
              <a:ext uri="{FF2B5EF4-FFF2-40B4-BE49-F238E27FC236}">
                <a16:creationId xmlns:a16="http://schemas.microsoft.com/office/drawing/2014/main" id="{1F7F66ED-E54C-23A0-1A3C-F776E27DE4C7}"/>
              </a:ext>
            </a:extLst>
          </p:cNvPr>
          <p:cNvSpPr txBox="1"/>
          <p:nvPr/>
        </p:nvSpPr>
        <p:spPr>
          <a:xfrm>
            <a:off x="1422400" y="4002404"/>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Management and Encryption</a:t>
            </a:r>
          </a:p>
          <a:p>
            <a:pPr lvl="0" defTabSz="914192">
              <a:defRPr/>
            </a:pPr>
            <a:r>
              <a:rPr lang="en-US" sz="1600" dirty="0"/>
              <a:t>SQL Server Audit (Includes Auditing of Microsoft Support operations)</a:t>
            </a:r>
          </a:p>
          <a:p>
            <a:pPr lvl="0" defTabSz="914192">
              <a:defRPr/>
            </a:pPr>
            <a:r>
              <a:rPr lang="en-US" sz="1600" dirty="0"/>
              <a:t>TDE with BYOK</a:t>
            </a:r>
          </a:p>
          <a:p>
            <a:pPr lvl="0" defTabSz="914192">
              <a:defRPr/>
            </a:pPr>
            <a:r>
              <a:rPr lang="en-US" sz="1600" dirty="0"/>
              <a:t>Azure Key Vault</a:t>
            </a:r>
          </a:p>
        </p:txBody>
      </p:sp>
      <p:pic>
        <p:nvPicPr>
          <p:cNvPr id="23" name="Graphic 22">
            <a:extLst>
              <a:ext uri="{FF2B5EF4-FFF2-40B4-BE49-F238E27FC236}">
                <a16:creationId xmlns:a16="http://schemas.microsoft.com/office/drawing/2014/main" id="{09E01DEE-DDF5-1661-B023-A666A8C1F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264" y="2766669"/>
            <a:ext cx="620593" cy="620593"/>
          </a:xfrm>
          <a:prstGeom prst="rect">
            <a:avLst/>
          </a:prstGeom>
        </p:spPr>
      </p:pic>
      <p:pic>
        <p:nvPicPr>
          <p:cNvPr id="24" name="Graphic 23">
            <a:extLst>
              <a:ext uri="{FF2B5EF4-FFF2-40B4-BE49-F238E27FC236}">
                <a16:creationId xmlns:a16="http://schemas.microsoft.com/office/drawing/2014/main" id="{92FCB396-06CC-1764-F17A-6370E09791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263" y="4088428"/>
            <a:ext cx="624719" cy="624719"/>
          </a:xfrm>
          <a:prstGeom prst="rect">
            <a:avLst/>
          </a:prstGeom>
        </p:spPr>
      </p:pic>
      <p:pic>
        <p:nvPicPr>
          <p:cNvPr id="25" name="Picture 4" descr="Shield">
            <a:extLst>
              <a:ext uri="{FF2B5EF4-FFF2-40B4-BE49-F238E27FC236}">
                <a16:creationId xmlns:a16="http://schemas.microsoft.com/office/drawing/2014/main" id="{876A7EF0-800A-E8E6-C81E-327E75CFBA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869" y="5289210"/>
            <a:ext cx="1036531" cy="69102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29C1DB-DFDA-95D2-FE99-480648F79411}"/>
              </a:ext>
            </a:extLst>
          </p:cNvPr>
          <p:cNvSpPr txBox="1"/>
          <p:nvPr/>
        </p:nvSpPr>
        <p:spPr>
          <a:xfrm>
            <a:off x="4135472" y="5998916"/>
            <a:ext cx="788222" cy="276999"/>
          </a:xfrm>
          <a:prstGeom prst="rect">
            <a:avLst/>
          </a:prstGeom>
          <a:noFill/>
        </p:spPr>
        <p:txBody>
          <a:bodyPr wrap="square">
            <a:spAutoFit/>
          </a:bodyPr>
          <a:lstStyle/>
          <a:p>
            <a:pPr defTabSz="914192">
              <a:spcBef>
                <a:spcPts val="1200"/>
              </a:spcBef>
              <a:defRPr/>
            </a:pPr>
            <a:r>
              <a:rPr lang="en-US" sz="1200" b="1" dirty="0">
                <a:solidFill>
                  <a:schemeClr val="accent1"/>
                </a:solidFill>
                <a:latin typeface="Segoe UI Semibold" panose="020B0502040204020203" pitchFamily="34" charset="0"/>
                <a:cs typeface="Segoe UI Semibold" panose="020B0502040204020203" pitchFamily="34" charset="0"/>
              </a:rPr>
              <a:t>NEW</a:t>
            </a:r>
            <a:endParaRPr kumimoji="0" lang="en-US" sz="12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7250933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BB80-1034-70F2-C551-2CFF84384EB5}"/>
              </a:ext>
            </a:extLst>
          </p:cNvPr>
          <p:cNvSpPr>
            <a:spLocks noGrp="1"/>
          </p:cNvSpPr>
          <p:nvPr>
            <p:ph type="title"/>
          </p:nvPr>
        </p:nvSpPr>
        <p:spPr/>
        <p:txBody>
          <a:bodyPr/>
          <a:lstStyle/>
          <a:p>
            <a:r>
              <a:rPr lang="en-US" dirty="0"/>
              <a:t>Monitoring</a:t>
            </a:r>
          </a:p>
        </p:txBody>
      </p:sp>
      <p:graphicFrame>
        <p:nvGraphicFramePr>
          <p:cNvPr id="3" name="Diagram 2">
            <a:extLst>
              <a:ext uri="{FF2B5EF4-FFF2-40B4-BE49-F238E27FC236}">
                <a16:creationId xmlns:a16="http://schemas.microsoft.com/office/drawing/2014/main" id="{3A3669DA-442A-101E-0E8C-20D942A4B863}"/>
              </a:ext>
            </a:extLst>
          </p:cNvPr>
          <p:cNvGraphicFramePr/>
          <p:nvPr>
            <p:extLst>
              <p:ext uri="{D42A27DB-BD31-4B8C-83A1-F6EECF244321}">
                <p14:modId xmlns:p14="http://schemas.microsoft.com/office/powerpoint/2010/main" val="3510457507"/>
              </p:ext>
            </p:extLst>
          </p:nvPr>
        </p:nvGraphicFramePr>
        <p:xfrm>
          <a:off x="780585" y="1706137"/>
          <a:ext cx="10236819" cy="4432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9A57174-09E1-0B3B-9E14-A4576C677EC2}"/>
              </a:ext>
            </a:extLst>
          </p:cNvPr>
          <p:cNvSpPr txBox="1"/>
          <p:nvPr/>
        </p:nvSpPr>
        <p:spPr>
          <a:xfrm>
            <a:off x="3314700" y="3097738"/>
            <a:ext cx="6094140" cy="369332"/>
          </a:xfrm>
          <a:prstGeom prst="rect">
            <a:avLst/>
          </a:prstGeom>
          <a:noFill/>
        </p:spPr>
        <p:txBody>
          <a:bodyPr wrap="square">
            <a:spAutoFit/>
          </a:bodyPr>
          <a:lstStyle/>
          <a:p>
            <a:r>
              <a:rPr lang="en-US" sz="1800" dirty="0">
                <a:latin typeface="+mj-lt"/>
                <a:hlinkClick r:id="rId8"/>
              </a:rPr>
              <a:t>https://aka.ms/sqlqpi</a:t>
            </a:r>
            <a:r>
              <a:rPr lang="en-US" sz="1800" dirty="0">
                <a:latin typeface="+mj-lt"/>
              </a:rPr>
              <a:t> </a:t>
            </a:r>
          </a:p>
        </p:txBody>
      </p:sp>
      <p:sp>
        <p:nvSpPr>
          <p:cNvPr id="6" name="Right Brace 5">
            <a:extLst>
              <a:ext uri="{FF2B5EF4-FFF2-40B4-BE49-F238E27FC236}">
                <a16:creationId xmlns:a16="http://schemas.microsoft.com/office/drawing/2014/main" id="{1922F0BE-3DD6-ADEA-F54A-A8AE66D0F3C2}"/>
              </a:ext>
            </a:extLst>
          </p:cNvPr>
          <p:cNvSpPr/>
          <p:nvPr/>
        </p:nvSpPr>
        <p:spPr>
          <a:xfrm>
            <a:off x="6612673" y="1962615"/>
            <a:ext cx="1895707" cy="2074126"/>
          </a:xfrm>
          <a:prstGeom prst="rightBrac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71D46AD6-6B4F-8374-3258-1A75A62CEF08}"/>
              </a:ext>
            </a:extLst>
          </p:cNvPr>
          <p:cNvSpPr/>
          <p:nvPr/>
        </p:nvSpPr>
        <p:spPr bwMode="auto">
          <a:xfrm>
            <a:off x="8741161" y="2846495"/>
            <a:ext cx="1895707" cy="6486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It’s just SQL</a:t>
            </a:r>
          </a:p>
        </p:txBody>
      </p:sp>
      <p:sp>
        <p:nvSpPr>
          <p:cNvPr id="8" name="TextBox 7">
            <a:extLst>
              <a:ext uri="{FF2B5EF4-FFF2-40B4-BE49-F238E27FC236}">
                <a16:creationId xmlns:a16="http://schemas.microsoft.com/office/drawing/2014/main" id="{03742F60-6C8F-ABA9-9956-BEEAECFCD160}"/>
              </a:ext>
            </a:extLst>
          </p:cNvPr>
          <p:cNvSpPr txBox="1"/>
          <p:nvPr/>
        </p:nvSpPr>
        <p:spPr>
          <a:xfrm>
            <a:off x="2394200" y="2524561"/>
            <a:ext cx="3693896" cy="307777"/>
          </a:xfrm>
          <a:prstGeom prst="rect">
            <a:avLst/>
          </a:prstGeom>
          <a:noFill/>
        </p:spPr>
        <p:txBody>
          <a:bodyPr wrap="none" lIns="0" tIns="0" rIns="0" bIns="0" rtlCol="0">
            <a:spAutoFit/>
          </a:bodyPr>
          <a:lstStyle/>
          <a:p>
            <a:pPr algn="l"/>
            <a:r>
              <a:rPr lang="en-US" sz="2000" dirty="0">
                <a:solidFill>
                  <a:schemeClr val="accent1"/>
                </a:solidFill>
              </a:rPr>
              <a:t>Use Azure Storage for file target </a:t>
            </a:r>
          </a:p>
        </p:txBody>
      </p:sp>
      <p:sp>
        <p:nvSpPr>
          <p:cNvPr id="9" name="TextBox 8">
            <a:extLst>
              <a:ext uri="{FF2B5EF4-FFF2-40B4-BE49-F238E27FC236}">
                <a16:creationId xmlns:a16="http://schemas.microsoft.com/office/drawing/2014/main" id="{ECA6B366-E8C2-8EB2-31C1-0FAA5ECF2080}"/>
              </a:ext>
            </a:extLst>
          </p:cNvPr>
          <p:cNvSpPr txBox="1"/>
          <p:nvPr/>
        </p:nvSpPr>
        <p:spPr>
          <a:xfrm>
            <a:off x="3284609" y="4378314"/>
            <a:ext cx="3065776" cy="307777"/>
          </a:xfrm>
          <a:prstGeom prst="rect">
            <a:avLst/>
          </a:prstGeom>
          <a:noFill/>
        </p:spPr>
        <p:txBody>
          <a:bodyPr wrap="none" lIns="0" tIns="0" rIns="0" bIns="0" rtlCol="0">
            <a:spAutoFit/>
          </a:bodyPr>
          <a:lstStyle/>
          <a:p>
            <a:pPr algn="l"/>
            <a:r>
              <a:rPr lang="en-US" sz="2000" dirty="0">
                <a:solidFill>
                  <a:schemeClr val="accent1"/>
                </a:solidFill>
              </a:rPr>
              <a:t>Basics of CPU, I/O, Storage</a:t>
            </a:r>
          </a:p>
        </p:txBody>
      </p:sp>
      <p:sp>
        <p:nvSpPr>
          <p:cNvPr id="10" name="TextBox 9">
            <a:extLst>
              <a:ext uri="{FF2B5EF4-FFF2-40B4-BE49-F238E27FC236}">
                <a16:creationId xmlns:a16="http://schemas.microsoft.com/office/drawing/2014/main" id="{3382A1CF-2AA4-7C5E-0093-C96AD276204B}"/>
              </a:ext>
            </a:extLst>
          </p:cNvPr>
          <p:cNvSpPr txBox="1"/>
          <p:nvPr/>
        </p:nvSpPr>
        <p:spPr>
          <a:xfrm>
            <a:off x="1909647" y="5054399"/>
            <a:ext cx="3752822" cy="307777"/>
          </a:xfrm>
          <a:prstGeom prst="rect">
            <a:avLst/>
          </a:prstGeom>
          <a:noFill/>
        </p:spPr>
        <p:txBody>
          <a:bodyPr wrap="none" lIns="0" tIns="0" rIns="0" bIns="0" rtlCol="0">
            <a:spAutoFit/>
          </a:bodyPr>
          <a:lstStyle/>
          <a:p>
            <a:pPr algn="l"/>
            <a:r>
              <a:rPr lang="en-US" sz="2000" dirty="0">
                <a:solidFill>
                  <a:schemeClr val="accent1"/>
                </a:solidFill>
              </a:rPr>
              <a:t>Use Kusto Query Language (KQL)</a:t>
            </a:r>
          </a:p>
        </p:txBody>
      </p:sp>
      <p:sp>
        <p:nvSpPr>
          <p:cNvPr id="11" name="TextBox 10">
            <a:extLst>
              <a:ext uri="{FF2B5EF4-FFF2-40B4-BE49-F238E27FC236}">
                <a16:creationId xmlns:a16="http://schemas.microsoft.com/office/drawing/2014/main" id="{DC10546C-DE48-E39F-D8C8-28442506455C}"/>
              </a:ext>
            </a:extLst>
          </p:cNvPr>
          <p:cNvSpPr txBox="1"/>
          <p:nvPr/>
        </p:nvSpPr>
        <p:spPr>
          <a:xfrm>
            <a:off x="1909647" y="5668418"/>
            <a:ext cx="4342343" cy="307777"/>
          </a:xfrm>
          <a:prstGeom prst="rect">
            <a:avLst/>
          </a:prstGeom>
          <a:noFill/>
        </p:spPr>
        <p:txBody>
          <a:bodyPr wrap="none" lIns="0" tIns="0" rIns="0" bIns="0" rtlCol="0">
            <a:spAutoFit/>
          </a:bodyPr>
          <a:lstStyle/>
          <a:p>
            <a:pPr algn="l"/>
            <a:r>
              <a:rPr lang="en-US" sz="2000" dirty="0">
                <a:solidFill>
                  <a:schemeClr val="accent1"/>
                </a:solidFill>
              </a:rPr>
              <a:t>Get notified for thresholds (Ex. CPU %)</a:t>
            </a:r>
          </a:p>
        </p:txBody>
      </p:sp>
    </p:spTree>
    <p:extLst>
      <p:ext uri="{BB962C8B-B14F-4D97-AF65-F5344CB8AC3E}">
        <p14:creationId xmlns:p14="http://schemas.microsoft.com/office/powerpoint/2010/main" val="411451930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15A1-79A9-263A-2BF4-26898142F023}"/>
              </a:ext>
            </a:extLst>
          </p:cNvPr>
          <p:cNvSpPr>
            <a:spLocks noGrp="1"/>
          </p:cNvSpPr>
          <p:nvPr>
            <p:ph type="title"/>
          </p:nvPr>
        </p:nvSpPr>
        <p:spPr>
          <a:xfrm>
            <a:off x="418930" y="180201"/>
            <a:ext cx="11018520" cy="553998"/>
          </a:xfrm>
        </p:spPr>
        <p:txBody>
          <a:bodyPr/>
          <a:lstStyle/>
          <a:p>
            <a:r>
              <a:rPr lang="en-US" dirty="0"/>
              <a:t>Performance Tips</a:t>
            </a:r>
          </a:p>
        </p:txBody>
      </p:sp>
      <p:pic>
        <p:nvPicPr>
          <p:cNvPr id="3" name="Picture 2" descr="Tips Icon Transparent Background | PNG Play">
            <a:extLst>
              <a:ext uri="{FF2B5EF4-FFF2-40B4-BE49-F238E27FC236}">
                <a16:creationId xmlns:a16="http://schemas.microsoft.com/office/drawing/2014/main" id="{0C428305-E77D-2771-5E52-875E83593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849" y="81652"/>
            <a:ext cx="861580" cy="6525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81B64A3E-9DF8-6E18-2301-D195DFB1E962}"/>
              </a:ext>
            </a:extLst>
          </p:cNvPr>
          <p:cNvGraphicFramePr/>
          <p:nvPr>
            <p:extLst>
              <p:ext uri="{D42A27DB-BD31-4B8C-83A1-F6EECF244321}">
                <p14:modId xmlns:p14="http://schemas.microsoft.com/office/powerpoint/2010/main" val="3908294663"/>
              </p:ext>
            </p:extLst>
          </p:nvPr>
        </p:nvGraphicFramePr>
        <p:xfrm>
          <a:off x="1864190" y="106962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95ED0DC-1A07-5445-2C18-A984AA8A0D6C}"/>
              </a:ext>
            </a:extLst>
          </p:cNvPr>
          <p:cNvSpPr txBox="1"/>
          <p:nvPr/>
        </p:nvSpPr>
        <p:spPr>
          <a:xfrm>
            <a:off x="10114844" y="180201"/>
            <a:ext cx="1817164" cy="307777"/>
          </a:xfrm>
          <a:prstGeom prst="rect">
            <a:avLst/>
          </a:prstGeom>
          <a:noFill/>
        </p:spPr>
        <p:txBody>
          <a:bodyPr wrap="none" lIns="0" tIns="0" rIns="0" bIns="0" rtlCol="0">
            <a:spAutoFit/>
          </a:bodyPr>
          <a:lstStyle/>
          <a:p>
            <a:pPr algn="l"/>
            <a:r>
              <a:rPr lang="en-US" sz="2000" dirty="0">
                <a:latin typeface="+mj-lt"/>
              </a:rPr>
              <a:t>Great blog </a:t>
            </a:r>
            <a:r>
              <a:rPr lang="en-US" sz="2000" dirty="0">
                <a:latin typeface="+mj-lt"/>
                <a:hlinkClick r:id="rId8"/>
              </a:rPr>
              <a:t>post</a:t>
            </a:r>
            <a:endParaRPr lang="en-US" sz="2000" dirty="0">
              <a:latin typeface="+mj-lt"/>
            </a:endParaRPr>
          </a:p>
        </p:txBody>
      </p:sp>
    </p:spTree>
    <p:extLst>
      <p:ext uri="{BB962C8B-B14F-4D97-AF65-F5344CB8AC3E}">
        <p14:creationId xmlns:p14="http://schemas.microsoft.com/office/powerpoint/2010/main" val="390741545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a:xfrm>
            <a:off x="588263" y="214491"/>
            <a:ext cx="11018520" cy="553998"/>
          </a:xfrm>
        </p:spPr>
        <p:txBody>
          <a:bodyPr/>
          <a:lstStyle/>
          <a:p>
            <a:r>
              <a:rPr lang="en-US" dirty="0"/>
              <a:t>Managing the instance and databases</a:t>
            </a:r>
          </a:p>
        </p:txBody>
      </p:sp>
      <p:graphicFrame>
        <p:nvGraphicFramePr>
          <p:cNvPr id="6" name="Diagram 5">
            <a:extLst>
              <a:ext uri="{FF2B5EF4-FFF2-40B4-BE49-F238E27FC236}">
                <a16:creationId xmlns:a16="http://schemas.microsoft.com/office/drawing/2014/main" id="{B704BE50-D9AC-3419-1FAE-B4B9CE28A154}"/>
              </a:ext>
            </a:extLst>
          </p:cNvPr>
          <p:cNvGraphicFramePr/>
          <p:nvPr>
            <p:extLst>
              <p:ext uri="{D42A27DB-BD31-4B8C-83A1-F6EECF244321}">
                <p14:modId xmlns:p14="http://schemas.microsoft.com/office/powerpoint/2010/main" val="3036216167"/>
              </p:ext>
            </p:extLst>
          </p:nvPr>
        </p:nvGraphicFramePr>
        <p:xfrm>
          <a:off x="588262" y="932176"/>
          <a:ext cx="11231205" cy="4802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CB700BF-3CD3-9591-EB6F-B22923DB0F81}"/>
              </a:ext>
            </a:extLst>
          </p:cNvPr>
          <p:cNvSpPr txBox="1"/>
          <p:nvPr/>
        </p:nvSpPr>
        <p:spPr>
          <a:xfrm>
            <a:off x="2729482" y="5898443"/>
            <a:ext cx="2252668" cy="553998"/>
          </a:xfrm>
          <a:prstGeom prst="rect">
            <a:avLst/>
          </a:prstGeom>
          <a:noFill/>
        </p:spPr>
        <p:txBody>
          <a:bodyPr wrap="none" lIns="0" tIns="0" rIns="0" bIns="0" rtlCol="0">
            <a:spAutoFit/>
          </a:bodyPr>
          <a:lstStyle/>
          <a:p>
            <a:pPr algn="ctr"/>
            <a:r>
              <a:rPr lang="en-US" sz="1200" dirty="0">
                <a:solidFill>
                  <a:schemeClr val="accent1"/>
                </a:solidFill>
              </a:rPr>
              <a:t>Time varies by operation and size</a:t>
            </a:r>
          </a:p>
          <a:p>
            <a:pPr algn="ctr"/>
            <a:r>
              <a:rPr lang="en-US" sz="1200" dirty="0">
                <a:solidFill>
                  <a:schemeClr val="accent1"/>
                </a:solidFill>
              </a:rPr>
              <a:t>App downtime short</a:t>
            </a:r>
          </a:p>
          <a:p>
            <a:pPr algn="ctr"/>
            <a:r>
              <a:rPr lang="en-US" sz="1200" dirty="0">
                <a:solidFill>
                  <a:schemeClr val="accent1"/>
                </a:solidFill>
              </a:rPr>
              <a:t>In-flight transactions rolled back</a:t>
            </a:r>
          </a:p>
        </p:txBody>
      </p:sp>
      <p:sp>
        <p:nvSpPr>
          <p:cNvPr id="8" name="TextBox 7">
            <a:extLst>
              <a:ext uri="{FF2B5EF4-FFF2-40B4-BE49-F238E27FC236}">
                <a16:creationId xmlns:a16="http://schemas.microsoft.com/office/drawing/2014/main" id="{ADF2A039-3C36-4D93-F202-94C9C649CF34}"/>
              </a:ext>
            </a:extLst>
          </p:cNvPr>
          <p:cNvSpPr txBox="1"/>
          <p:nvPr/>
        </p:nvSpPr>
        <p:spPr>
          <a:xfrm>
            <a:off x="7946301" y="5111423"/>
            <a:ext cx="1177758" cy="184666"/>
          </a:xfrm>
          <a:prstGeom prst="rect">
            <a:avLst/>
          </a:prstGeom>
          <a:noFill/>
        </p:spPr>
        <p:txBody>
          <a:bodyPr wrap="none" lIns="0" tIns="0" rIns="0" bIns="0" rtlCol="0">
            <a:spAutoFit/>
          </a:bodyPr>
          <a:lstStyle/>
          <a:p>
            <a:pPr algn="ctr"/>
            <a:r>
              <a:rPr lang="en-US" sz="1200" dirty="0">
                <a:solidFill>
                  <a:schemeClr val="bg1"/>
                </a:solidFill>
              </a:rPr>
              <a:t>Currently only GP</a:t>
            </a:r>
          </a:p>
        </p:txBody>
      </p:sp>
    </p:spTree>
    <p:extLst>
      <p:ext uri="{BB962C8B-B14F-4D97-AF65-F5344CB8AC3E}">
        <p14:creationId xmlns:p14="http://schemas.microsoft.com/office/powerpoint/2010/main" val="260780178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p:txBody>
          <a:bodyPr/>
          <a:lstStyle/>
          <a:p>
            <a:r>
              <a:rPr lang="en-US" dirty="0"/>
              <a:t>Possible surprises</a:t>
            </a:r>
          </a:p>
        </p:txBody>
      </p:sp>
      <p:graphicFrame>
        <p:nvGraphicFramePr>
          <p:cNvPr id="3" name="Diagram 2">
            <a:extLst>
              <a:ext uri="{FF2B5EF4-FFF2-40B4-BE49-F238E27FC236}">
                <a16:creationId xmlns:a16="http://schemas.microsoft.com/office/drawing/2014/main" id="{3D5C7F0C-3959-60F4-23F1-39CB52AD13D7}"/>
              </a:ext>
            </a:extLst>
          </p:cNvPr>
          <p:cNvGraphicFramePr/>
          <p:nvPr>
            <p:extLst>
              <p:ext uri="{D42A27DB-BD31-4B8C-83A1-F6EECF244321}">
                <p14:modId xmlns:p14="http://schemas.microsoft.com/office/powerpoint/2010/main" val="1597506834"/>
              </p:ext>
            </p:extLst>
          </p:nvPr>
        </p:nvGraphicFramePr>
        <p:xfrm>
          <a:off x="588262" y="1334006"/>
          <a:ext cx="11298937" cy="5247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A9290E6-4A40-AE88-9388-BE9B364C120D}"/>
              </a:ext>
            </a:extLst>
          </p:cNvPr>
          <p:cNvSpPr txBox="1"/>
          <p:nvPr/>
        </p:nvSpPr>
        <p:spPr>
          <a:xfrm>
            <a:off x="9694560" y="303311"/>
            <a:ext cx="1966885" cy="307777"/>
          </a:xfrm>
          <a:prstGeom prst="rect">
            <a:avLst/>
          </a:prstGeom>
          <a:noFill/>
        </p:spPr>
        <p:txBody>
          <a:bodyPr wrap="none" lIns="0" tIns="0" rIns="0" bIns="0" rtlCol="0">
            <a:spAutoFit/>
          </a:bodyPr>
          <a:lstStyle/>
          <a:p>
            <a:pPr algn="l"/>
            <a:r>
              <a:rPr lang="en-US" sz="2000" dirty="0">
                <a:solidFill>
                  <a:schemeClr val="accent1"/>
                </a:solidFill>
                <a:latin typeface="+mj-lt"/>
                <a:hlinkClick r:id="rId7"/>
              </a:rPr>
              <a:t>Known issues list</a:t>
            </a:r>
            <a:endParaRPr lang="en-US" sz="2000" dirty="0">
              <a:solidFill>
                <a:schemeClr val="accent1"/>
              </a:solidFill>
              <a:latin typeface="+mj-lt"/>
            </a:endParaRPr>
          </a:p>
        </p:txBody>
      </p:sp>
    </p:spTree>
    <p:extLst>
      <p:ext uri="{BB962C8B-B14F-4D97-AF65-F5344CB8AC3E}">
        <p14:creationId xmlns:p14="http://schemas.microsoft.com/office/powerpoint/2010/main" val="2459435102"/>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0A57-21C9-4C65-9765-0F2313DC2328}"/>
              </a:ext>
            </a:extLst>
          </p:cNvPr>
          <p:cNvSpPr>
            <a:spLocks noGrp="1"/>
          </p:cNvSpPr>
          <p:nvPr>
            <p:ph type="title"/>
          </p:nvPr>
        </p:nvSpPr>
        <p:spPr/>
        <p:txBody>
          <a:bodyPr/>
          <a:lstStyle/>
          <a:p>
            <a:r>
              <a:rPr lang="en-US"/>
              <a:t>SQL Server vs Azure SQL Managed Instance</a:t>
            </a:r>
          </a:p>
        </p:txBody>
      </p:sp>
      <p:graphicFrame>
        <p:nvGraphicFramePr>
          <p:cNvPr id="6" name="Table 6">
            <a:extLst>
              <a:ext uri="{FF2B5EF4-FFF2-40B4-BE49-F238E27FC236}">
                <a16:creationId xmlns:a16="http://schemas.microsoft.com/office/drawing/2014/main" id="{6E1C1483-12C1-419B-AA41-659F3CFED159}"/>
              </a:ext>
            </a:extLst>
          </p:cNvPr>
          <p:cNvGraphicFramePr>
            <a:graphicFrameLocks noGrp="1"/>
          </p:cNvGraphicFramePr>
          <p:nvPr/>
        </p:nvGraphicFramePr>
        <p:xfrm>
          <a:off x="588263" y="1483458"/>
          <a:ext cx="10847115" cy="5069816"/>
        </p:xfrm>
        <a:graphic>
          <a:graphicData uri="http://schemas.openxmlformats.org/drawingml/2006/table">
            <a:tbl>
              <a:tblPr firstRow="1" bandRow="1">
                <a:tableStyleId>{5C22544A-7EE6-4342-B048-85BDC9FD1C3A}</a:tableStyleId>
              </a:tblPr>
              <a:tblGrid>
                <a:gridCol w="1617055">
                  <a:extLst>
                    <a:ext uri="{9D8B030D-6E8A-4147-A177-3AD203B41FA5}">
                      <a16:colId xmlns:a16="http://schemas.microsoft.com/office/drawing/2014/main" val="1620621722"/>
                    </a:ext>
                  </a:extLst>
                </a:gridCol>
                <a:gridCol w="4184724">
                  <a:extLst>
                    <a:ext uri="{9D8B030D-6E8A-4147-A177-3AD203B41FA5}">
                      <a16:colId xmlns:a16="http://schemas.microsoft.com/office/drawing/2014/main" val="3967218519"/>
                    </a:ext>
                  </a:extLst>
                </a:gridCol>
                <a:gridCol w="5045336">
                  <a:extLst>
                    <a:ext uri="{9D8B030D-6E8A-4147-A177-3AD203B41FA5}">
                      <a16:colId xmlns:a16="http://schemas.microsoft.com/office/drawing/2014/main" val="1977920366"/>
                    </a:ext>
                  </a:extLst>
                </a:gridCol>
              </a:tblGrid>
              <a:tr h="614668">
                <a:tc>
                  <a:txBody>
                    <a:bodyPr/>
                    <a:lstStyle/>
                    <a:p>
                      <a:endParaRPr lang="en-US"/>
                    </a:p>
                  </a:txBody>
                  <a:tcPr/>
                </a:tc>
                <a:tc>
                  <a:txBody>
                    <a:bodyPr/>
                    <a:lstStyle/>
                    <a:p>
                      <a:r>
                        <a:rPr lang="en-US"/>
                        <a:t>SQL Server</a:t>
                      </a:r>
                    </a:p>
                  </a:txBody>
                  <a:tcPr/>
                </a:tc>
                <a:tc>
                  <a:txBody>
                    <a:bodyPr/>
                    <a:lstStyle/>
                    <a:p>
                      <a:r>
                        <a:rPr lang="en-US"/>
                        <a:t>Azure SQL Managed Instance</a:t>
                      </a:r>
                    </a:p>
                  </a:txBody>
                  <a:tcPr/>
                </a:tc>
                <a:extLst>
                  <a:ext uri="{0D108BD9-81ED-4DB2-BD59-A6C34878D82A}">
                    <a16:rowId xmlns:a16="http://schemas.microsoft.com/office/drawing/2014/main" val="246642504"/>
                  </a:ext>
                </a:extLst>
              </a:tr>
              <a:tr h="614668">
                <a:tc>
                  <a:txBody>
                    <a:bodyPr/>
                    <a:lstStyle/>
                    <a:p>
                      <a:r>
                        <a:rPr lang="en-US"/>
                        <a:t>Deploy</a:t>
                      </a:r>
                    </a:p>
                  </a:txBody>
                  <a:tcPr/>
                </a:tc>
                <a:tc>
                  <a:txBody>
                    <a:bodyPr/>
                    <a:lstStyle/>
                    <a:p>
                      <a:r>
                        <a:rPr lang="en-US"/>
                        <a:t>Customer installs SQL, OS, and Infrastructure</a:t>
                      </a:r>
                    </a:p>
                  </a:txBody>
                  <a:tcPr/>
                </a:tc>
                <a:tc>
                  <a:txBody>
                    <a:bodyPr/>
                    <a:lstStyle/>
                    <a:p>
                      <a:r>
                        <a:rPr lang="en-US"/>
                        <a:t>Simple deploy: Pre-installed SQL and Infrastructure</a:t>
                      </a:r>
                    </a:p>
                  </a:txBody>
                  <a:tcPr/>
                </a:tc>
                <a:extLst>
                  <a:ext uri="{0D108BD9-81ED-4DB2-BD59-A6C34878D82A}">
                    <a16:rowId xmlns:a16="http://schemas.microsoft.com/office/drawing/2014/main" val="1894097913"/>
                  </a:ext>
                </a:extLst>
              </a:tr>
              <a:tr h="61466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Patching</a:t>
                      </a:r>
                    </a:p>
                    <a:p>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Customer managed</a:t>
                      </a:r>
                    </a:p>
                    <a:p>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Versionless</a:t>
                      </a:r>
                    </a:p>
                    <a:p>
                      <a:endParaRPr lang="en-US"/>
                    </a:p>
                  </a:txBody>
                  <a:tcPr/>
                </a:tc>
                <a:extLst>
                  <a:ext uri="{0D108BD9-81ED-4DB2-BD59-A6C34878D82A}">
                    <a16:rowId xmlns:a16="http://schemas.microsoft.com/office/drawing/2014/main" val="2017899170"/>
                  </a:ext>
                </a:extLst>
              </a:tr>
              <a:tr h="614668">
                <a:tc>
                  <a:txBody>
                    <a:bodyPr/>
                    <a:lstStyle/>
                    <a:p>
                      <a:r>
                        <a:rPr lang="en-US"/>
                        <a:t>Physical file placement</a:t>
                      </a:r>
                    </a:p>
                  </a:txBody>
                  <a:tcPr/>
                </a:tc>
                <a:tc>
                  <a:txBody>
                    <a:bodyPr/>
                    <a:lstStyle/>
                    <a:p>
                      <a:r>
                        <a:rPr lang="en-US"/>
                        <a:t>Customer configures and tunes</a:t>
                      </a:r>
                    </a:p>
                  </a:txBody>
                  <a:tcPr/>
                </a:tc>
                <a:tc>
                  <a:txBody>
                    <a:bodyPr/>
                    <a:lstStyle/>
                    <a:p>
                      <a:r>
                        <a:rPr lang="en-US"/>
                        <a:t>Hands-free</a:t>
                      </a:r>
                    </a:p>
                  </a:txBody>
                  <a:tcPr/>
                </a:tc>
                <a:extLst>
                  <a:ext uri="{0D108BD9-81ED-4DB2-BD59-A6C34878D82A}">
                    <a16:rowId xmlns:a16="http://schemas.microsoft.com/office/drawing/2014/main" val="3473654133"/>
                  </a:ext>
                </a:extLst>
              </a:tr>
              <a:tr h="614668">
                <a:tc>
                  <a:txBody>
                    <a:bodyPr/>
                    <a:lstStyle/>
                    <a:p>
                      <a:r>
                        <a:rPr lang="en-US"/>
                        <a:t>FCI or AG</a:t>
                      </a:r>
                    </a:p>
                  </a:txBody>
                  <a:tcPr/>
                </a:tc>
                <a:tc>
                  <a:txBody>
                    <a:bodyPr/>
                    <a:lstStyle/>
                    <a:p>
                      <a:r>
                        <a:rPr lang="en-US"/>
                        <a:t>Customer deploys, configures, and monitors</a:t>
                      </a:r>
                    </a:p>
                  </a:txBody>
                  <a:tcPr/>
                </a:tc>
                <a:tc>
                  <a:txBody>
                    <a:bodyPr/>
                    <a:lstStyle/>
                    <a:p>
                      <a:r>
                        <a:rPr lang="en-US"/>
                        <a:t>Built-in, easy, switch, managed</a:t>
                      </a:r>
                    </a:p>
                  </a:txBody>
                  <a:tcPr/>
                </a:tc>
                <a:extLst>
                  <a:ext uri="{0D108BD9-81ED-4DB2-BD59-A6C34878D82A}">
                    <a16:rowId xmlns:a16="http://schemas.microsoft.com/office/drawing/2014/main" val="1120698867"/>
                  </a:ext>
                </a:extLst>
              </a:tr>
              <a:tr h="614668">
                <a:tc>
                  <a:txBody>
                    <a:bodyPr/>
                    <a:lstStyle/>
                    <a:p>
                      <a:r>
                        <a:rPr lang="en-US"/>
                        <a:t>Backups</a:t>
                      </a:r>
                    </a:p>
                  </a:txBody>
                  <a:tcPr/>
                </a:tc>
                <a:tc>
                  <a:txBody>
                    <a:bodyPr/>
                    <a:lstStyle/>
                    <a:p>
                      <a:r>
                        <a:rPr lang="en-US"/>
                        <a:t>Customer setups up DR plan, executes, and monitors</a:t>
                      </a:r>
                    </a:p>
                  </a:txBody>
                  <a:tcPr/>
                </a:tc>
                <a:tc>
                  <a:txBody>
                    <a:bodyPr/>
                    <a:lstStyle/>
                    <a:p>
                      <a:r>
                        <a:rPr lang="en-US"/>
                        <a:t>Built-in, redundant, managed, retention</a:t>
                      </a:r>
                    </a:p>
                  </a:txBody>
                  <a:tcPr/>
                </a:tc>
                <a:extLst>
                  <a:ext uri="{0D108BD9-81ED-4DB2-BD59-A6C34878D82A}">
                    <a16:rowId xmlns:a16="http://schemas.microsoft.com/office/drawing/2014/main" val="184883862"/>
                  </a:ext>
                </a:extLst>
              </a:tr>
              <a:tr h="614668">
                <a:tc>
                  <a:txBody>
                    <a:bodyPr/>
                    <a:lstStyle/>
                    <a:p>
                      <a:r>
                        <a:rPr lang="en-US"/>
                        <a:t>Engine capabilities</a:t>
                      </a:r>
                    </a:p>
                  </a:txBody>
                  <a:tcPr/>
                </a:tc>
                <a:tc>
                  <a:txBody>
                    <a:bodyPr/>
                    <a:lstStyle/>
                    <a:p>
                      <a:r>
                        <a:rPr lang="en-US"/>
                        <a:t>Full 100% SQL Server engine</a:t>
                      </a:r>
                    </a:p>
                  </a:txBody>
                  <a:tcPr/>
                </a:tc>
                <a:tc>
                  <a:txBody>
                    <a:bodyPr/>
                    <a:lstStyle/>
                    <a:p>
                      <a:r>
                        <a:rPr lang="en-US"/>
                        <a:t>Almost 100% SQL Server engine</a:t>
                      </a:r>
                    </a:p>
                  </a:txBody>
                  <a:tcPr/>
                </a:tc>
                <a:extLst>
                  <a:ext uri="{0D108BD9-81ED-4DB2-BD59-A6C34878D82A}">
                    <a16:rowId xmlns:a16="http://schemas.microsoft.com/office/drawing/2014/main" val="915745448"/>
                  </a:ext>
                </a:extLst>
              </a:tr>
              <a:tr h="614668">
                <a:tc>
                  <a:txBody>
                    <a:bodyPr/>
                    <a:lstStyle/>
                    <a:p>
                      <a:r>
                        <a:rPr lang="en-US"/>
                        <a:t>BI Services</a:t>
                      </a:r>
                    </a:p>
                  </a:txBody>
                  <a:tcPr/>
                </a:tc>
                <a:tc>
                  <a:txBody>
                    <a:bodyPr/>
                    <a:lstStyle/>
                    <a:p>
                      <a:r>
                        <a:rPr lang="en-US"/>
                        <a:t>Comes with license installed separately</a:t>
                      </a:r>
                    </a:p>
                  </a:txBody>
                  <a:tcPr/>
                </a:tc>
                <a:tc>
                  <a:txBody>
                    <a:bodyPr/>
                    <a:lstStyle/>
                    <a:p>
                      <a:r>
                        <a:rPr lang="en-US"/>
                        <a:t>Use other Azure services</a:t>
                      </a:r>
                    </a:p>
                  </a:txBody>
                  <a:tcPr/>
                </a:tc>
                <a:extLst>
                  <a:ext uri="{0D108BD9-81ED-4DB2-BD59-A6C34878D82A}">
                    <a16:rowId xmlns:a16="http://schemas.microsoft.com/office/drawing/2014/main" val="3058772586"/>
                  </a:ext>
                </a:extLst>
              </a:tr>
            </a:tbl>
          </a:graphicData>
        </a:graphic>
      </p:graphicFrame>
    </p:spTree>
    <p:extLst>
      <p:ext uri="{BB962C8B-B14F-4D97-AF65-F5344CB8AC3E}">
        <p14:creationId xmlns:p14="http://schemas.microsoft.com/office/powerpoint/2010/main" val="428510783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256478" y="1289603"/>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256478" y="2620656"/>
            <a:ext cx="4694663" cy="3724096"/>
          </a:xfrm>
        </p:spPr>
        <p:txBody>
          <a:bodyPr/>
          <a:lstStyle/>
          <a:p>
            <a:r>
              <a:rPr lang="en-US" dirty="0">
                <a:latin typeface="+mj-lt"/>
              </a:rPr>
              <a:t>Exercise 6.1 - Explore the Azure SQL Managed Instance deployment</a:t>
            </a:r>
          </a:p>
          <a:p>
            <a:br>
              <a:rPr lang="fr-FR" dirty="0"/>
            </a:br>
            <a:r>
              <a:rPr lang="fr-FR" dirty="0">
                <a:latin typeface="+mj-lt"/>
              </a:rPr>
              <a:t>Exercise 6.2 - Test transaction log I/O performance</a:t>
            </a:r>
          </a:p>
          <a:p>
            <a:br>
              <a:rPr lang="fr-FR" dirty="0"/>
            </a:br>
            <a:r>
              <a:rPr lang="en-US" dirty="0">
                <a:latin typeface="+mj-lt"/>
              </a:rPr>
              <a:t>Exercise 6.3 - Look at SQL Server compatibility</a:t>
            </a:r>
          </a:p>
          <a:p>
            <a:br>
              <a:rPr lang="fr-FR" dirty="0"/>
            </a:br>
            <a:r>
              <a:rPr lang="en-US" dirty="0">
                <a:latin typeface="+mj-lt"/>
              </a:rPr>
              <a:t>Exercise 6.4 - Built-in HADR with Azure SQL Managed Instance</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
        <p:nvSpPr>
          <p:cNvPr id="4" name="TextBox 3">
            <a:extLst>
              <a:ext uri="{FF2B5EF4-FFF2-40B4-BE49-F238E27FC236}">
                <a16:creationId xmlns:a16="http://schemas.microsoft.com/office/drawing/2014/main" id="{81FCBC4B-86C2-F9DD-B755-B802845CBB4D}"/>
              </a:ext>
            </a:extLst>
          </p:cNvPr>
          <p:cNvSpPr txBox="1"/>
          <p:nvPr/>
        </p:nvSpPr>
        <p:spPr>
          <a:xfrm rot="18764212">
            <a:off x="3669631" y="3017874"/>
            <a:ext cx="3236463" cy="738664"/>
          </a:xfrm>
          <a:prstGeom prst="rect">
            <a:avLst/>
          </a:prstGeom>
          <a:noFill/>
        </p:spPr>
        <p:txBody>
          <a:bodyPr wrap="square" lIns="0" tIns="0" rIns="0" bIns="0" rtlCol="0">
            <a:spAutoFit/>
          </a:bodyPr>
          <a:lstStyle/>
          <a:p>
            <a:pPr algn="l"/>
            <a:r>
              <a:rPr lang="en-US" sz="4800" dirty="0">
                <a:solidFill>
                  <a:srgbClr val="FF0000"/>
                </a:solidFill>
              </a:rPr>
              <a:t>NEEDS EDIT</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
        <p:nvSpPr>
          <p:cNvPr id="5" name="TextBox 4">
            <a:extLst>
              <a:ext uri="{FF2B5EF4-FFF2-40B4-BE49-F238E27FC236}">
                <a16:creationId xmlns:a16="http://schemas.microsoft.com/office/drawing/2014/main" id="{B0032FA5-7BA6-ACF0-2756-639F33434147}"/>
              </a:ext>
            </a:extLst>
          </p:cNvPr>
          <p:cNvSpPr txBox="1"/>
          <p:nvPr/>
        </p:nvSpPr>
        <p:spPr>
          <a:xfrm rot="18764212">
            <a:off x="3669631" y="3017874"/>
            <a:ext cx="3236463" cy="738664"/>
          </a:xfrm>
          <a:prstGeom prst="rect">
            <a:avLst/>
          </a:prstGeom>
          <a:noFill/>
        </p:spPr>
        <p:txBody>
          <a:bodyPr wrap="square" lIns="0" tIns="0" rIns="0" bIns="0" rtlCol="0">
            <a:spAutoFit/>
          </a:bodyPr>
          <a:lstStyle/>
          <a:p>
            <a:pPr algn="l"/>
            <a:r>
              <a:rPr lang="en-US" sz="4800" dirty="0">
                <a:solidFill>
                  <a:srgbClr val="FF0000"/>
                </a:solidFill>
              </a:rPr>
              <a:t>NEEDS EDIT</a:t>
            </a:r>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C6373FB9-42FA-BA8B-9C28-EEB09367AF60}"/>
              </a:ext>
            </a:extLst>
          </p:cNvPr>
          <p:cNvSpPr/>
          <p:nvPr/>
        </p:nvSpPr>
        <p:spPr bwMode="auto">
          <a:xfrm>
            <a:off x="10058452" y="4635604"/>
            <a:ext cx="1992757" cy="167985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20410793-F5B8-4762-0FEA-E6892F1047E9}"/>
              </a:ext>
            </a:extLst>
          </p:cNvPr>
          <p:cNvSpPr/>
          <p:nvPr/>
        </p:nvSpPr>
        <p:spPr bwMode="auto">
          <a:xfrm>
            <a:off x="10058452" y="3118299"/>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89F8262B-1EC3-3F0F-AAC6-F337A1354E5B}"/>
              </a:ext>
            </a:extLst>
          </p:cNvPr>
          <p:cNvSpPr/>
          <p:nvPr/>
        </p:nvSpPr>
        <p:spPr bwMode="auto">
          <a:xfrm>
            <a:off x="10012284" y="2121645"/>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Accounts and Subscriptions</a:t>
            </a:r>
          </a:p>
        </p:txBody>
      </p:sp>
      <p:sp>
        <p:nvSpPr>
          <p:cNvPr id="6" name="TextBox 5">
            <a:extLst>
              <a:ext uri="{FF2B5EF4-FFF2-40B4-BE49-F238E27FC236}">
                <a16:creationId xmlns:a16="http://schemas.microsoft.com/office/drawing/2014/main" id="{7A005E3E-BB6D-9CA4-4F67-90C7929E1722}"/>
              </a:ext>
            </a:extLst>
          </p:cNvPr>
          <p:cNvSpPr txBox="1"/>
          <p:nvPr/>
        </p:nvSpPr>
        <p:spPr>
          <a:xfrm>
            <a:off x="179172" y="4387392"/>
            <a:ext cx="2974527" cy="307777"/>
          </a:xfrm>
          <a:prstGeom prst="rect">
            <a:avLst/>
          </a:prstGeom>
          <a:noFill/>
        </p:spPr>
        <p:txBody>
          <a:bodyPr wrap="square" lIns="0" tIns="0" rIns="0" bIns="0" rtlCol="0">
            <a:spAutoFit/>
          </a:bodyPr>
          <a:lstStyle/>
          <a:p>
            <a:pPr algn="ctr"/>
            <a:r>
              <a:rPr lang="en-US" sz="2000" dirty="0"/>
              <a:t>bobward@microsoft.com</a:t>
            </a:r>
          </a:p>
        </p:txBody>
      </p:sp>
      <p:sp>
        <p:nvSpPr>
          <p:cNvPr id="8" name="TextBox 7">
            <a:extLst>
              <a:ext uri="{FF2B5EF4-FFF2-40B4-BE49-F238E27FC236}">
                <a16:creationId xmlns:a16="http://schemas.microsoft.com/office/drawing/2014/main" id="{877BFA12-A325-6052-62B3-0BF203E89A3D}"/>
              </a:ext>
            </a:extLst>
          </p:cNvPr>
          <p:cNvSpPr txBox="1"/>
          <p:nvPr/>
        </p:nvSpPr>
        <p:spPr>
          <a:xfrm>
            <a:off x="864409" y="3907463"/>
            <a:ext cx="1365345" cy="461665"/>
          </a:xfrm>
          <a:prstGeom prst="rect">
            <a:avLst/>
          </a:prstGeom>
          <a:noFill/>
        </p:spPr>
        <p:txBody>
          <a:bodyPr wrap="square">
            <a:spAutoFit/>
          </a:bodyPr>
          <a:lstStyle/>
          <a:p>
            <a:r>
              <a:rPr lang="en-US" sz="2400" dirty="0">
                <a:solidFill>
                  <a:schemeClr val="accent1"/>
                </a:solidFill>
                <a:latin typeface="+mj-lt"/>
              </a:rPr>
              <a:t>Account</a:t>
            </a:r>
          </a:p>
        </p:txBody>
      </p:sp>
      <p:sp>
        <p:nvSpPr>
          <p:cNvPr id="9" name="TextBox 8">
            <a:extLst>
              <a:ext uri="{FF2B5EF4-FFF2-40B4-BE49-F238E27FC236}">
                <a16:creationId xmlns:a16="http://schemas.microsoft.com/office/drawing/2014/main" id="{BE16AE38-81BB-3463-9EA8-BB3545171F29}"/>
              </a:ext>
            </a:extLst>
          </p:cNvPr>
          <p:cNvSpPr txBox="1"/>
          <p:nvPr/>
        </p:nvSpPr>
        <p:spPr>
          <a:xfrm>
            <a:off x="3498484" y="1457591"/>
            <a:ext cx="2858726" cy="461665"/>
          </a:xfrm>
          <a:prstGeom prst="rect">
            <a:avLst/>
          </a:prstGeom>
          <a:noFill/>
        </p:spPr>
        <p:txBody>
          <a:bodyPr wrap="square">
            <a:spAutoFit/>
          </a:bodyPr>
          <a:lstStyle/>
          <a:p>
            <a:r>
              <a:rPr lang="en-US" sz="2400" dirty="0">
                <a:solidFill>
                  <a:schemeClr val="accent1"/>
                </a:solidFill>
                <a:latin typeface="+mj-lt"/>
              </a:rPr>
              <a:t>Directory (Tenant)</a:t>
            </a:r>
          </a:p>
        </p:txBody>
      </p:sp>
      <p:sp>
        <p:nvSpPr>
          <p:cNvPr id="11" name="TextBox 10">
            <a:extLst>
              <a:ext uri="{FF2B5EF4-FFF2-40B4-BE49-F238E27FC236}">
                <a16:creationId xmlns:a16="http://schemas.microsoft.com/office/drawing/2014/main" id="{5CADEE35-5A63-911B-2FBE-8A21B48BA168}"/>
              </a:ext>
            </a:extLst>
          </p:cNvPr>
          <p:cNvSpPr txBox="1"/>
          <p:nvPr/>
        </p:nvSpPr>
        <p:spPr>
          <a:xfrm>
            <a:off x="7297387" y="1457591"/>
            <a:ext cx="1992757" cy="461665"/>
          </a:xfrm>
          <a:prstGeom prst="rect">
            <a:avLst/>
          </a:prstGeom>
          <a:noFill/>
        </p:spPr>
        <p:txBody>
          <a:bodyPr wrap="square">
            <a:spAutoFit/>
          </a:bodyPr>
          <a:lstStyle/>
          <a:p>
            <a:r>
              <a:rPr lang="en-US" sz="2400" dirty="0">
                <a:solidFill>
                  <a:schemeClr val="accent1"/>
                </a:solidFill>
                <a:latin typeface="+mj-lt"/>
              </a:rPr>
              <a:t>Subscription</a:t>
            </a:r>
          </a:p>
        </p:txBody>
      </p:sp>
      <p:sp>
        <p:nvSpPr>
          <p:cNvPr id="16" name="TextBox 15">
            <a:extLst>
              <a:ext uri="{FF2B5EF4-FFF2-40B4-BE49-F238E27FC236}">
                <a16:creationId xmlns:a16="http://schemas.microsoft.com/office/drawing/2014/main" id="{87ABCAF3-A8CD-41A7-D86B-E4A06D0BF007}"/>
              </a:ext>
            </a:extLst>
          </p:cNvPr>
          <p:cNvSpPr txBox="1"/>
          <p:nvPr/>
        </p:nvSpPr>
        <p:spPr>
          <a:xfrm>
            <a:off x="3230302" y="2920188"/>
            <a:ext cx="3126908" cy="615553"/>
          </a:xfrm>
          <a:prstGeom prst="rect">
            <a:avLst/>
          </a:prstGeom>
          <a:noFill/>
        </p:spPr>
        <p:txBody>
          <a:bodyPr wrap="square" lIns="0" tIns="0" rIns="0" bIns="0" rtlCol="0">
            <a:spAutoFit/>
          </a:bodyPr>
          <a:lstStyle/>
          <a:p>
            <a:pPr algn="ctr"/>
            <a:r>
              <a:rPr lang="en-US" sz="2000" dirty="0">
                <a:latin typeface="+mj-lt"/>
              </a:rPr>
              <a:t>Microsoft</a:t>
            </a:r>
          </a:p>
          <a:p>
            <a:pPr algn="ctr"/>
            <a:r>
              <a:rPr lang="en-US" sz="2000" b="0" i="0" dirty="0">
                <a:solidFill>
                  <a:srgbClr val="292827"/>
                </a:solidFill>
                <a:effectLst/>
                <a:latin typeface="+mj-lt"/>
              </a:rPr>
              <a:t>microsoft.onmicrosoft.com</a:t>
            </a:r>
            <a:endParaRPr lang="en-US" sz="2000" dirty="0">
              <a:latin typeface="+mj-lt"/>
            </a:endParaRPr>
          </a:p>
        </p:txBody>
      </p:sp>
      <p:sp>
        <p:nvSpPr>
          <p:cNvPr id="17" name="TextBox 16">
            <a:extLst>
              <a:ext uri="{FF2B5EF4-FFF2-40B4-BE49-F238E27FC236}">
                <a16:creationId xmlns:a16="http://schemas.microsoft.com/office/drawing/2014/main" id="{28155A57-47A7-5C79-4EF4-33AD654A9EC4}"/>
              </a:ext>
            </a:extLst>
          </p:cNvPr>
          <p:cNvSpPr txBox="1"/>
          <p:nvPr/>
        </p:nvSpPr>
        <p:spPr>
          <a:xfrm>
            <a:off x="3057767" y="5584562"/>
            <a:ext cx="3399873" cy="615553"/>
          </a:xfrm>
          <a:prstGeom prst="rect">
            <a:avLst/>
          </a:prstGeom>
          <a:noFill/>
        </p:spPr>
        <p:txBody>
          <a:bodyPr wrap="square" lIns="0" tIns="0" rIns="0" bIns="0" rtlCol="0">
            <a:spAutoFit/>
          </a:bodyPr>
          <a:lstStyle/>
          <a:p>
            <a:pPr algn="ctr"/>
            <a:r>
              <a:rPr lang="en-US" sz="2000" dirty="0">
                <a:latin typeface="+mj-lt"/>
              </a:rPr>
              <a:t>Test Directory</a:t>
            </a:r>
          </a:p>
          <a:p>
            <a:pPr algn="ctr"/>
            <a:r>
              <a:rPr lang="en-US" sz="2000" dirty="0">
                <a:solidFill>
                  <a:srgbClr val="292827"/>
                </a:solidFill>
                <a:latin typeface="+mj-lt"/>
              </a:rPr>
              <a:t>sqltest</a:t>
            </a:r>
            <a:r>
              <a:rPr lang="en-US" sz="2000" b="0" i="0" dirty="0">
                <a:solidFill>
                  <a:srgbClr val="292827"/>
                </a:solidFill>
                <a:effectLst/>
                <a:latin typeface="+mj-lt"/>
              </a:rPr>
              <a:t>.onmicrosoft.com</a:t>
            </a:r>
            <a:endParaRPr lang="en-US" sz="2000" dirty="0">
              <a:latin typeface="+mj-lt"/>
            </a:endParaRPr>
          </a:p>
        </p:txBody>
      </p:sp>
      <p:sp>
        <p:nvSpPr>
          <p:cNvPr id="18" name="TextBox 17">
            <a:extLst>
              <a:ext uri="{FF2B5EF4-FFF2-40B4-BE49-F238E27FC236}">
                <a16:creationId xmlns:a16="http://schemas.microsoft.com/office/drawing/2014/main" id="{267F5E1C-A806-38D4-18A8-0C83E95402DA}"/>
              </a:ext>
            </a:extLst>
          </p:cNvPr>
          <p:cNvSpPr txBox="1"/>
          <p:nvPr/>
        </p:nvSpPr>
        <p:spPr>
          <a:xfrm>
            <a:off x="10607358" y="146869"/>
            <a:ext cx="1992757" cy="461665"/>
          </a:xfrm>
          <a:prstGeom prst="rect">
            <a:avLst/>
          </a:prstGeom>
          <a:noFill/>
        </p:spPr>
        <p:txBody>
          <a:bodyPr wrap="square">
            <a:spAutoFit/>
          </a:bodyPr>
          <a:lstStyle/>
          <a:p>
            <a:r>
              <a:rPr lang="en-US" sz="2400" dirty="0">
                <a:solidFill>
                  <a:schemeClr val="accent1"/>
                </a:solidFill>
                <a:latin typeface="+mj-lt"/>
              </a:rPr>
              <a:t>Quotas</a:t>
            </a:r>
          </a:p>
        </p:txBody>
      </p:sp>
      <p:sp>
        <p:nvSpPr>
          <p:cNvPr id="22" name="TextBox 21">
            <a:extLst>
              <a:ext uri="{FF2B5EF4-FFF2-40B4-BE49-F238E27FC236}">
                <a16:creationId xmlns:a16="http://schemas.microsoft.com/office/drawing/2014/main" id="{88C540C7-ED0C-9A60-CE33-C5AD8DF735CE}"/>
              </a:ext>
            </a:extLst>
          </p:cNvPr>
          <p:cNvSpPr txBox="1"/>
          <p:nvPr/>
        </p:nvSpPr>
        <p:spPr>
          <a:xfrm>
            <a:off x="7196328" y="2194736"/>
            <a:ext cx="2301240" cy="646000"/>
          </a:xfrm>
          <a:prstGeom prst="rect">
            <a:avLst/>
          </a:prstGeom>
          <a:noFill/>
        </p:spPr>
        <p:txBody>
          <a:bodyPr wrap="square">
            <a:spAutoFit/>
          </a:bodyPr>
          <a:lstStyle/>
          <a:p>
            <a:pPr algn="ctr"/>
            <a:r>
              <a:rPr lang="en-US" dirty="0">
                <a:latin typeface="+mj-lt"/>
              </a:rPr>
              <a:t>AzureSQL_bobward</a:t>
            </a:r>
          </a:p>
          <a:p>
            <a:pPr algn="ctr"/>
            <a:r>
              <a:rPr lang="en-US" dirty="0">
                <a:latin typeface="+mj-lt"/>
              </a:rPr>
              <a:t>(Account admin)</a:t>
            </a:r>
          </a:p>
        </p:txBody>
      </p:sp>
      <p:sp>
        <p:nvSpPr>
          <p:cNvPr id="3" name="TextBox 2">
            <a:extLst>
              <a:ext uri="{FF2B5EF4-FFF2-40B4-BE49-F238E27FC236}">
                <a16:creationId xmlns:a16="http://schemas.microsoft.com/office/drawing/2014/main" id="{5CF84E0A-7B65-53D5-8563-B39A0179447A}"/>
              </a:ext>
            </a:extLst>
          </p:cNvPr>
          <p:cNvSpPr txBox="1"/>
          <p:nvPr/>
        </p:nvSpPr>
        <p:spPr>
          <a:xfrm>
            <a:off x="7196328" y="3170122"/>
            <a:ext cx="2301240" cy="646000"/>
          </a:xfrm>
          <a:prstGeom prst="rect">
            <a:avLst/>
          </a:prstGeom>
          <a:noFill/>
        </p:spPr>
        <p:txBody>
          <a:bodyPr wrap="square">
            <a:spAutoFit/>
          </a:bodyPr>
          <a:lstStyle/>
          <a:p>
            <a:pPr algn="ctr"/>
            <a:r>
              <a:rPr lang="en-US" dirty="0">
                <a:latin typeface="+mj-lt"/>
              </a:rPr>
              <a:t>SQL_Demos</a:t>
            </a:r>
          </a:p>
          <a:p>
            <a:pPr algn="ctr"/>
            <a:r>
              <a:rPr lang="en-US" dirty="0">
                <a:latin typeface="+mj-lt"/>
              </a:rPr>
              <a:t>(Owner)</a:t>
            </a:r>
          </a:p>
        </p:txBody>
      </p:sp>
      <p:pic>
        <p:nvPicPr>
          <p:cNvPr id="7" name="Graphic 6">
            <a:extLst>
              <a:ext uri="{FF2B5EF4-FFF2-40B4-BE49-F238E27FC236}">
                <a16:creationId xmlns:a16="http://schemas.microsoft.com/office/drawing/2014/main" id="{95A77C22-DB9C-1BA8-AB1B-0DCBB63957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2244384"/>
            <a:ext cx="621176" cy="621176"/>
          </a:xfrm>
          <a:prstGeom prst="rect">
            <a:avLst/>
          </a:prstGeom>
        </p:spPr>
      </p:pic>
      <p:pic>
        <p:nvPicPr>
          <p:cNvPr id="10" name="Graphic 9">
            <a:extLst>
              <a:ext uri="{FF2B5EF4-FFF2-40B4-BE49-F238E27FC236}">
                <a16:creationId xmlns:a16="http://schemas.microsoft.com/office/drawing/2014/main" id="{EF70E57E-51C5-CC1F-9064-961E895DB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826" y="3161775"/>
            <a:ext cx="621176" cy="621176"/>
          </a:xfrm>
          <a:prstGeom prst="rect">
            <a:avLst/>
          </a:prstGeom>
        </p:spPr>
      </p:pic>
      <p:pic>
        <p:nvPicPr>
          <p:cNvPr id="13" name="Graphic 12">
            <a:extLst>
              <a:ext uri="{FF2B5EF4-FFF2-40B4-BE49-F238E27FC236}">
                <a16:creationId xmlns:a16="http://schemas.microsoft.com/office/drawing/2014/main" id="{AF431A04-F618-E644-98C8-EA0F0B2439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1186" y="2251878"/>
            <a:ext cx="621176" cy="621176"/>
          </a:xfrm>
          <a:prstGeom prst="rect">
            <a:avLst/>
          </a:prstGeom>
        </p:spPr>
      </p:pic>
      <p:pic>
        <p:nvPicPr>
          <p:cNvPr id="19" name="Graphic 18">
            <a:extLst>
              <a:ext uri="{FF2B5EF4-FFF2-40B4-BE49-F238E27FC236}">
                <a16:creationId xmlns:a16="http://schemas.microsoft.com/office/drawing/2014/main" id="{F4E4110C-3C24-6F13-7DC6-AE81FFCC2C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0838" y="4943042"/>
            <a:ext cx="621176" cy="621176"/>
          </a:xfrm>
          <a:prstGeom prst="rect">
            <a:avLst/>
          </a:prstGeom>
        </p:spPr>
      </p:pic>
      <p:pic>
        <p:nvPicPr>
          <p:cNvPr id="21" name="Graphic 20">
            <a:extLst>
              <a:ext uri="{FF2B5EF4-FFF2-40B4-BE49-F238E27FC236}">
                <a16:creationId xmlns:a16="http://schemas.microsoft.com/office/drawing/2014/main" id="{C1864E6B-2068-BD08-B253-030CF9B56E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7306" y="3118299"/>
            <a:ext cx="739550" cy="739550"/>
          </a:xfrm>
          <a:prstGeom prst="rect">
            <a:avLst/>
          </a:prstGeom>
        </p:spPr>
      </p:pic>
      <p:sp>
        <p:nvSpPr>
          <p:cNvPr id="23" name="TextBox 22">
            <a:extLst>
              <a:ext uri="{FF2B5EF4-FFF2-40B4-BE49-F238E27FC236}">
                <a16:creationId xmlns:a16="http://schemas.microsoft.com/office/drawing/2014/main" id="{ECCDC1ED-8F06-ECFF-C4DB-31A860D88BC9}"/>
              </a:ext>
            </a:extLst>
          </p:cNvPr>
          <p:cNvSpPr txBox="1"/>
          <p:nvPr/>
        </p:nvSpPr>
        <p:spPr>
          <a:xfrm>
            <a:off x="7196328" y="5162753"/>
            <a:ext cx="2301240" cy="646000"/>
          </a:xfrm>
          <a:prstGeom prst="rect">
            <a:avLst/>
          </a:prstGeom>
          <a:noFill/>
        </p:spPr>
        <p:txBody>
          <a:bodyPr wrap="square">
            <a:spAutoFit/>
          </a:bodyPr>
          <a:lstStyle/>
          <a:p>
            <a:pPr algn="ctr"/>
            <a:r>
              <a:rPr lang="en-US" dirty="0">
                <a:latin typeface="+mj-lt"/>
              </a:rPr>
              <a:t>Azure_Data_Test</a:t>
            </a:r>
          </a:p>
          <a:p>
            <a:pPr algn="ctr"/>
            <a:r>
              <a:rPr lang="en-US" dirty="0">
                <a:latin typeface="+mj-lt"/>
              </a:rPr>
              <a:t>(Contributor)</a:t>
            </a:r>
          </a:p>
        </p:txBody>
      </p:sp>
      <p:pic>
        <p:nvPicPr>
          <p:cNvPr id="24" name="Graphic 23">
            <a:extLst>
              <a:ext uri="{FF2B5EF4-FFF2-40B4-BE49-F238E27FC236}">
                <a16:creationId xmlns:a16="http://schemas.microsoft.com/office/drawing/2014/main" id="{E9687915-7EC5-3723-D9A1-EEA8F22862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5212401"/>
            <a:ext cx="621176" cy="621176"/>
          </a:xfrm>
          <a:prstGeom prst="rect">
            <a:avLst/>
          </a:prstGeom>
        </p:spPr>
      </p:pic>
      <p:pic>
        <p:nvPicPr>
          <p:cNvPr id="26" name="Graphic 25">
            <a:extLst>
              <a:ext uri="{FF2B5EF4-FFF2-40B4-BE49-F238E27FC236}">
                <a16:creationId xmlns:a16="http://schemas.microsoft.com/office/drawing/2014/main" id="{45AD81EA-BD1D-2168-45EB-E3ACE95AD6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9827" y="2293723"/>
            <a:ext cx="528835" cy="528835"/>
          </a:xfrm>
          <a:prstGeom prst="rect">
            <a:avLst/>
          </a:prstGeom>
        </p:spPr>
      </p:pic>
      <p:pic>
        <p:nvPicPr>
          <p:cNvPr id="28" name="Graphic 27">
            <a:extLst>
              <a:ext uri="{FF2B5EF4-FFF2-40B4-BE49-F238E27FC236}">
                <a16:creationId xmlns:a16="http://schemas.microsoft.com/office/drawing/2014/main" id="{97116751-F820-7AE2-470F-3726AA3452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12377" y="4953964"/>
            <a:ext cx="481026" cy="481026"/>
          </a:xfrm>
          <a:prstGeom prst="rect">
            <a:avLst/>
          </a:prstGeom>
        </p:spPr>
      </p:pic>
      <p:pic>
        <p:nvPicPr>
          <p:cNvPr id="30" name="Graphic 29">
            <a:extLst>
              <a:ext uri="{FF2B5EF4-FFF2-40B4-BE49-F238E27FC236}">
                <a16:creationId xmlns:a16="http://schemas.microsoft.com/office/drawing/2014/main" id="{F1AD4979-E6E6-4312-9FA0-C243BD7A3E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95621" y="2251878"/>
            <a:ext cx="481026" cy="481026"/>
          </a:xfrm>
          <a:prstGeom prst="rect">
            <a:avLst/>
          </a:prstGeom>
        </p:spPr>
      </p:pic>
      <p:pic>
        <p:nvPicPr>
          <p:cNvPr id="32" name="Graphic 31">
            <a:extLst>
              <a:ext uri="{FF2B5EF4-FFF2-40B4-BE49-F238E27FC236}">
                <a16:creationId xmlns:a16="http://schemas.microsoft.com/office/drawing/2014/main" id="{EB6EAC54-4E7D-A003-871D-C8A54377162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517383" y="3264611"/>
            <a:ext cx="481026" cy="481026"/>
          </a:xfrm>
          <a:prstGeom prst="rect">
            <a:avLst/>
          </a:prstGeom>
        </p:spPr>
      </p:pic>
      <p:pic>
        <p:nvPicPr>
          <p:cNvPr id="34" name="Graphic 33">
            <a:extLst>
              <a:ext uri="{FF2B5EF4-FFF2-40B4-BE49-F238E27FC236}">
                <a16:creationId xmlns:a16="http://schemas.microsoft.com/office/drawing/2014/main" id="{5DBF5C7F-8483-A197-6E3A-750BF4EC064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59121" y="5593987"/>
            <a:ext cx="539386" cy="539386"/>
          </a:xfrm>
          <a:prstGeom prst="rect">
            <a:avLst/>
          </a:prstGeom>
        </p:spPr>
      </p:pic>
      <p:pic>
        <p:nvPicPr>
          <p:cNvPr id="36" name="Graphic 35">
            <a:extLst>
              <a:ext uri="{FF2B5EF4-FFF2-40B4-BE49-F238E27FC236}">
                <a16:creationId xmlns:a16="http://schemas.microsoft.com/office/drawing/2014/main" id="{983587B9-F8D5-6259-3CAD-35189B70593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59083" y="5004223"/>
            <a:ext cx="518766" cy="518766"/>
          </a:xfrm>
          <a:prstGeom prst="rect">
            <a:avLst/>
          </a:prstGeom>
        </p:spPr>
      </p:pic>
      <p:pic>
        <p:nvPicPr>
          <p:cNvPr id="37" name="Graphic 36">
            <a:extLst>
              <a:ext uri="{FF2B5EF4-FFF2-40B4-BE49-F238E27FC236}">
                <a16:creationId xmlns:a16="http://schemas.microsoft.com/office/drawing/2014/main" id="{0197F028-BFE9-2DD5-571C-7C95CF8AA1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95621" y="3260263"/>
            <a:ext cx="481026" cy="481026"/>
          </a:xfrm>
          <a:prstGeom prst="rect">
            <a:avLst/>
          </a:prstGeom>
        </p:spPr>
      </p:pic>
      <p:pic>
        <p:nvPicPr>
          <p:cNvPr id="5" name="Graphic 4">
            <a:extLst>
              <a:ext uri="{FF2B5EF4-FFF2-40B4-BE49-F238E27FC236}">
                <a16:creationId xmlns:a16="http://schemas.microsoft.com/office/drawing/2014/main" id="{72ABDDC3-D42A-0FB0-B355-2FE5FE074D3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4644" y="100702"/>
            <a:ext cx="553998" cy="553998"/>
          </a:xfrm>
          <a:prstGeom prst="rect">
            <a:avLst/>
          </a:prstGeom>
        </p:spPr>
      </p:pic>
      <p:sp>
        <p:nvSpPr>
          <p:cNvPr id="12" name="TextBox 11">
            <a:extLst>
              <a:ext uri="{FF2B5EF4-FFF2-40B4-BE49-F238E27FC236}">
                <a16:creationId xmlns:a16="http://schemas.microsoft.com/office/drawing/2014/main" id="{6B7CA504-AB2D-CBA9-D257-EC703A8471A0}"/>
              </a:ext>
            </a:extLst>
          </p:cNvPr>
          <p:cNvSpPr txBox="1"/>
          <p:nvPr/>
        </p:nvSpPr>
        <p:spPr>
          <a:xfrm>
            <a:off x="10351643" y="1609991"/>
            <a:ext cx="1992757" cy="461665"/>
          </a:xfrm>
          <a:prstGeom prst="rect">
            <a:avLst/>
          </a:prstGeom>
          <a:noFill/>
        </p:spPr>
        <p:txBody>
          <a:bodyPr wrap="square">
            <a:spAutoFit/>
          </a:bodyPr>
          <a:lstStyle/>
          <a:p>
            <a:r>
              <a:rPr lang="en-US" sz="2400" dirty="0">
                <a:solidFill>
                  <a:schemeClr val="accent1"/>
                </a:solidFill>
                <a:latin typeface="+mj-lt"/>
              </a:rPr>
              <a:t>Resources</a:t>
            </a:r>
          </a:p>
        </p:txBody>
      </p:sp>
    </p:spTree>
    <p:extLst>
      <p:ext uri="{BB962C8B-B14F-4D97-AF65-F5344CB8AC3E}">
        <p14:creationId xmlns:p14="http://schemas.microsoft.com/office/powerpoint/2010/main" val="3473154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par>
                                <p:cTn id="47" presetID="10"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500"/>
                                        <p:tgtEl>
                                          <p:spTgt spid="3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500"/>
                                        <p:tgtEl>
                                          <p:spTgt spid="28"/>
                                        </p:tgtEl>
                                      </p:cBhvr>
                                    </p:animEffect>
                                  </p:childTnLst>
                                </p:cTn>
                              </p:par>
                              <p:par>
                                <p:cTn id="70" presetID="10" presetClass="entr" presetSubtype="0"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fade">
                                      <p:cBhvr>
                                        <p:cTn id="72" dur="500"/>
                                        <p:tgtEl>
                                          <p:spTgt spid="34"/>
                                        </p:tgtEl>
                                      </p:cBhvr>
                                    </p:animEffect>
                                  </p:childTnLst>
                                </p:cTn>
                              </p:par>
                              <p:par>
                                <p:cTn id="73" presetID="10" presetClass="entr" presetSubtype="0" fill="hold" nodeType="with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500"/>
                                        <p:tgtEl>
                                          <p:spTgt spid="3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500"/>
                                        <p:tgtEl>
                                          <p:spTgt spid="1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500"/>
                                        <p:tgtEl>
                                          <p:spTgt spid="40"/>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9" grpId="0"/>
      <p:bldP spid="11" grpId="0"/>
      <p:bldP spid="16" grpId="0"/>
      <p:bldP spid="17" grpId="0"/>
      <p:bldP spid="18" grpId="0"/>
      <p:bldP spid="22" grpId="0"/>
      <p:bldP spid="3" grpId="0"/>
      <p:bldP spid="23" grpId="0"/>
      <p:bldP spid="1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74797"/>
            <a:ext cx="9144000" cy="1495794"/>
          </a:xfrm>
        </p:spPr>
        <p:txBody>
          <a:bodyPr/>
          <a:lstStyle/>
          <a:p>
            <a:r>
              <a:rPr lang="en-US" dirty="0"/>
              <a:t>Deploy, Manage, and Optimize</a:t>
            </a:r>
            <a:br>
              <a:rPr lang="en-US" dirty="0"/>
            </a:br>
            <a:r>
              <a:rPr lang="en-US" dirty="0">
                <a:solidFill>
                  <a:schemeClr val="tx1"/>
                </a:solidFill>
              </a:rPr>
              <a:t>Azure SQL Database</a:t>
            </a:r>
            <a:br>
              <a:rPr lang="en-US" dirty="0">
                <a:solidFill>
                  <a:schemeClr val="tx1"/>
                </a:solidFill>
              </a:rPr>
            </a:br>
            <a:endParaRPr lang="en-US"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2277547"/>
          </a:xfrm>
          <a:prstGeom prst="rect">
            <a:avLst/>
          </a:prstGeom>
        </p:spPr>
        <p:txBody>
          <a:bodyPr>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Security, Performance, and HADR</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your database</a:t>
            </a:r>
          </a:p>
          <a:p>
            <a:pPr marL="457200" lvl="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 and Summary</a:t>
            </a:r>
          </a:p>
        </p:txBody>
      </p:sp>
      <p:sp>
        <p:nvSpPr>
          <p:cNvPr id="5" name="TextBox 4">
            <a:extLst>
              <a:ext uri="{FF2B5EF4-FFF2-40B4-BE49-F238E27FC236}">
                <a16:creationId xmlns:a16="http://schemas.microsoft.com/office/drawing/2014/main" id="{167699AB-5C9E-DEEF-250B-DCD834F94A8A}"/>
              </a:ext>
            </a:extLst>
          </p:cNvPr>
          <p:cNvSpPr txBox="1"/>
          <p:nvPr/>
        </p:nvSpPr>
        <p:spPr>
          <a:xfrm>
            <a:off x="1211971" y="1488654"/>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63571" y="1287564"/>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3" name="Graphic 2" descr="Azure SQL Database icon">
            <a:extLst>
              <a:ext uri="{FF2B5EF4-FFF2-40B4-BE49-F238E27FC236}">
                <a16:creationId xmlns:a16="http://schemas.microsoft.com/office/drawing/2014/main" id="{68B901C2-2F04-140C-1972-2CE2EAF41A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5970" y="1335217"/>
            <a:ext cx="483602" cy="483602"/>
          </a:xfrm>
          <a:prstGeom prst="rect">
            <a:avLst/>
          </a:prstGeom>
        </p:spPr>
      </p:pic>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Database?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16331"/>
            <a:ext cx="11018520" cy="5084469"/>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database in SQL Server</a:t>
            </a:r>
          </a:p>
          <a:p>
            <a:pPr>
              <a:buClr>
                <a:srgbClr val="008575"/>
              </a:buClr>
              <a:buFont typeface="Wingdings" panose="05000000000000000000" pitchFamily="2" charset="2"/>
              <a:buChar char=""/>
            </a:pPr>
            <a:r>
              <a:rPr lang="en-US" dirty="0">
                <a:solidFill>
                  <a:schemeClr val="accent1"/>
                </a:solidFill>
              </a:rPr>
              <a:t>Free lifetime offer</a:t>
            </a:r>
          </a:p>
          <a:p>
            <a:pPr>
              <a:buClr>
                <a:srgbClr val="008575"/>
              </a:buClr>
              <a:buFont typeface="Wingdings" panose="05000000000000000000" pitchFamily="2" charset="2"/>
              <a:buChar char=""/>
            </a:pPr>
            <a:r>
              <a:rPr lang="en-US" dirty="0">
                <a:solidFill>
                  <a:schemeClr val="accent1"/>
                </a:solidFill>
              </a:rPr>
              <a:t>I don’t have to manage any hardware, VM, OS, or SQL instance</a:t>
            </a:r>
          </a:p>
          <a:p>
            <a:pPr>
              <a:buClr>
                <a:srgbClr val="008575"/>
              </a:buClr>
              <a:buFont typeface="Wingdings" panose="05000000000000000000" pitchFamily="2" charset="2"/>
              <a:buChar char=""/>
            </a:pPr>
            <a:r>
              <a:rPr lang="en-US" dirty="0">
                <a:solidFill>
                  <a:schemeClr val="accent1"/>
                </a:solidFill>
              </a:rPr>
              <a:t>Serverless and Hyperscale</a:t>
            </a:r>
          </a:p>
          <a:p>
            <a:pPr>
              <a:buClr>
                <a:srgbClr val="008575"/>
              </a:buClr>
              <a:buFont typeface="Wingdings" panose="05000000000000000000" pitchFamily="2" charset="2"/>
              <a:buChar char=""/>
            </a:pPr>
            <a:r>
              <a:rPr lang="en-US" dirty="0">
                <a:solidFill>
                  <a:schemeClr val="accent1"/>
                </a:solidFill>
              </a:rPr>
              <a:t>Continuous innovation with latest modern technologies</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sp>
        <p:nvSpPr>
          <p:cNvPr id="4" name="TextBox 3">
            <a:extLst>
              <a:ext uri="{FF2B5EF4-FFF2-40B4-BE49-F238E27FC236}">
                <a16:creationId xmlns:a16="http://schemas.microsoft.com/office/drawing/2014/main" id="{E5611527-8BAE-C543-4497-F0B103D48E4C}"/>
              </a:ext>
            </a:extLst>
          </p:cNvPr>
          <p:cNvSpPr txBox="1"/>
          <p:nvPr/>
        </p:nvSpPr>
        <p:spPr>
          <a:xfrm>
            <a:off x="3761725" y="1807272"/>
            <a:ext cx="42570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mj-lt"/>
                <a:ea typeface="+mn-ea"/>
                <a:cs typeface="+mn-cs"/>
              </a:rPr>
              <a:t>http://aka.ms/FreeDB</a:t>
            </a:r>
          </a:p>
        </p:txBody>
      </p:sp>
    </p:spTree>
    <p:extLst>
      <p:ext uri="{BB962C8B-B14F-4D97-AF65-F5344CB8AC3E}">
        <p14:creationId xmlns:p14="http://schemas.microsoft.com/office/powerpoint/2010/main" val="203219664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FA07-3BB4-B4D2-AD9F-067E6D2EE510}"/>
              </a:ext>
            </a:extLst>
          </p:cNvPr>
          <p:cNvSpPr>
            <a:spLocks noGrp="1"/>
          </p:cNvSpPr>
          <p:nvPr>
            <p:ph type="title"/>
          </p:nvPr>
        </p:nvSpPr>
        <p:spPr/>
        <p:txBody>
          <a:bodyPr/>
          <a:lstStyle/>
          <a:p>
            <a:r>
              <a:rPr lang="en-US" dirty="0"/>
              <a:t>Think like a </a:t>
            </a:r>
            <a:r>
              <a:rPr lang="en-US" i="1" dirty="0"/>
              <a:t>contained</a:t>
            </a:r>
            <a:r>
              <a:rPr lang="en-US" dirty="0"/>
              <a:t> database</a:t>
            </a:r>
          </a:p>
        </p:txBody>
      </p:sp>
      <p:sp>
        <p:nvSpPr>
          <p:cNvPr id="4" name="Rectangle 3">
            <a:extLst>
              <a:ext uri="{FF2B5EF4-FFF2-40B4-BE49-F238E27FC236}">
                <a16:creationId xmlns:a16="http://schemas.microsoft.com/office/drawing/2014/main" id="{54F4D2AB-097C-3297-8369-1EDF08BEDDA2}"/>
              </a:ext>
            </a:extLst>
          </p:cNvPr>
          <p:cNvSpPr/>
          <p:nvPr/>
        </p:nvSpPr>
        <p:spPr>
          <a:xfrm>
            <a:off x="736635" y="1474148"/>
            <a:ext cx="10175874" cy="5043381"/>
          </a:xfrm>
          <a:prstGeom prst="rect">
            <a:avLst/>
          </a:prstGeom>
        </p:spPr>
        <p:txBody>
          <a:bodyPr/>
          <a:lstStyle/>
          <a:p>
            <a:pPr marL="571500" lvl="0" indent="-571500">
              <a:buFont typeface="Wingdings" panose="05000000000000000000" pitchFamily="2" charset="2"/>
              <a:buChar char="q"/>
            </a:pPr>
            <a:r>
              <a:rPr lang="en-US" sz="3600" dirty="0"/>
              <a:t>This is the </a:t>
            </a:r>
            <a:r>
              <a:rPr lang="en-US" sz="3600" i="1" dirty="0"/>
              <a:t>same</a:t>
            </a:r>
            <a:r>
              <a:rPr lang="en-US" sz="3600" dirty="0"/>
              <a:t> SQL engine</a:t>
            </a:r>
          </a:p>
          <a:p>
            <a:pPr marL="571500" lvl="0" indent="-571500">
              <a:buFont typeface="Wingdings" panose="05000000000000000000" pitchFamily="2" charset="2"/>
              <a:buChar char="q"/>
            </a:pPr>
            <a:r>
              <a:rPr lang="en-US" sz="3600" dirty="0"/>
              <a:t>No VM, OS, or filesystem access</a:t>
            </a:r>
          </a:p>
          <a:p>
            <a:pPr marL="571500" lvl="0" indent="-571500">
              <a:buFont typeface="Wingdings" panose="05000000000000000000" pitchFamily="2" charset="2"/>
              <a:buChar char="q"/>
            </a:pPr>
            <a:r>
              <a:rPr lang="en-US" sz="3600" dirty="0"/>
              <a:t>No access to instance features</a:t>
            </a:r>
          </a:p>
          <a:p>
            <a:pPr marL="571500" lvl="0" indent="-571500">
              <a:buFont typeface="Wingdings" panose="05000000000000000000" pitchFamily="2" charset="2"/>
              <a:buChar char="q"/>
            </a:pPr>
            <a:r>
              <a:rPr lang="en-US" sz="3600" dirty="0"/>
              <a:t>No SQL Server Agent Jobs</a:t>
            </a:r>
          </a:p>
          <a:p>
            <a:pPr marL="571500" lvl="0" indent="-571500">
              <a:buFont typeface="Wingdings" panose="05000000000000000000" pitchFamily="2" charset="2"/>
              <a:buChar char="q"/>
            </a:pPr>
            <a:r>
              <a:rPr lang="en-US" sz="3600" dirty="0"/>
              <a:t>No BACKUP or RESTORE</a:t>
            </a:r>
          </a:p>
          <a:p>
            <a:pPr marL="571500" lvl="0" indent="-571500">
              <a:buFont typeface="Wingdings" panose="05000000000000000000" pitchFamily="2" charset="2"/>
              <a:buChar char="q"/>
            </a:pPr>
            <a:r>
              <a:rPr lang="en-US" sz="3600" dirty="0"/>
              <a:t>No SQLCLR</a:t>
            </a:r>
          </a:p>
          <a:p>
            <a:pPr marL="571500" lvl="0" indent="-571500">
              <a:buFont typeface="Wingdings" panose="05000000000000000000" pitchFamily="2" charset="2"/>
              <a:buChar char="q"/>
            </a:pPr>
            <a:r>
              <a:rPr lang="en-US" sz="3600" dirty="0"/>
              <a:t>No cross-database queries</a:t>
            </a:r>
          </a:p>
          <a:p>
            <a:pPr marL="571500" lvl="0" indent="-571500">
              <a:buFont typeface="Wingdings" panose="05000000000000000000" pitchFamily="2" charset="2"/>
              <a:buChar char="q"/>
            </a:pPr>
            <a:r>
              <a:rPr lang="en-US" sz="3600" dirty="0"/>
              <a:t>No need to configure server or tempdb</a:t>
            </a:r>
          </a:p>
          <a:p>
            <a:pPr lvl="1">
              <a:buChar char="•"/>
            </a:pPr>
            <a:endParaRPr lang="en-US" dirty="0"/>
          </a:p>
        </p:txBody>
      </p:sp>
      <p:pic>
        <p:nvPicPr>
          <p:cNvPr id="5" name="Graphic 4">
            <a:extLst>
              <a:ext uri="{FF2B5EF4-FFF2-40B4-BE49-F238E27FC236}">
                <a16:creationId xmlns:a16="http://schemas.microsoft.com/office/drawing/2014/main" id="{6B451666-A8F3-2145-507E-873AA12865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9131" y="120370"/>
            <a:ext cx="673660" cy="673660"/>
          </a:xfrm>
          <a:prstGeom prst="rect">
            <a:avLst/>
          </a:prstGeom>
        </p:spPr>
      </p:pic>
      <p:sp>
        <p:nvSpPr>
          <p:cNvPr id="7" name="TextBox 6">
            <a:extLst>
              <a:ext uri="{FF2B5EF4-FFF2-40B4-BE49-F238E27FC236}">
                <a16:creationId xmlns:a16="http://schemas.microsoft.com/office/drawing/2014/main" id="{8D1881CF-66DE-46F7-D6F6-95E81CB3032D}"/>
              </a:ext>
            </a:extLst>
          </p:cNvPr>
          <p:cNvSpPr txBox="1"/>
          <p:nvPr/>
        </p:nvSpPr>
        <p:spPr>
          <a:xfrm>
            <a:off x="6823092" y="3266511"/>
            <a:ext cx="4089417" cy="400110"/>
          </a:xfrm>
          <a:prstGeom prst="rect">
            <a:avLst/>
          </a:prstGeom>
          <a:noFill/>
        </p:spPr>
        <p:txBody>
          <a:bodyPr wrap="square">
            <a:spAutoFit/>
          </a:bodyPr>
          <a:lstStyle/>
          <a:p>
            <a:r>
              <a:rPr lang="en-US" sz="2000" dirty="0">
                <a:solidFill>
                  <a:schemeClr val="accent1"/>
                </a:solidFill>
                <a:latin typeface="+mj-lt"/>
              </a:rPr>
              <a:t>Use Elastic Jobs </a:t>
            </a:r>
            <a:r>
              <a:rPr lang="en-US" sz="2000" dirty="0">
                <a:latin typeface="+mj-lt"/>
              </a:rPr>
              <a:t>(New Preview)</a:t>
            </a:r>
          </a:p>
        </p:txBody>
      </p:sp>
      <p:sp>
        <p:nvSpPr>
          <p:cNvPr id="8" name="TextBox 7">
            <a:extLst>
              <a:ext uri="{FF2B5EF4-FFF2-40B4-BE49-F238E27FC236}">
                <a16:creationId xmlns:a16="http://schemas.microsoft.com/office/drawing/2014/main" id="{75BCB5C3-4F3F-6AE5-78A5-BF43D90E4F59}"/>
              </a:ext>
            </a:extLst>
          </p:cNvPr>
          <p:cNvSpPr txBox="1"/>
          <p:nvPr/>
        </p:nvSpPr>
        <p:spPr>
          <a:xfrm>
            <a:off x="7818256" y="2066568"/>
            <a:ext cx="2333625" cy="400110"/>
          </a:xfrm>
          <a:prstGeom prst="rect">
            <a:avLst/>
          </a:prstGeom>
          <a:noFill/>
        </p:spPr>
        <p:txBody>
          <a:bodyPr wrap="square">
            <a:spAutoFit/>
          </a:bodyPr>
          <a:lstStyle/>
          <a:p>
            <a:r>
              <a:rPr lang="en-US" sz="2000" dirty="0">
                <a:solidFill>
                  <a:schemeClr val="accent1"/>
                </a:solidFill>
                <a:latin typeface="+mj-lt"/>
              </a:rPr>
              <a:t>Use Azure Storage</a:t>
            </a:r>
          </a:p>
        </p:txBody>
      </p:sp>
      <p:sp>
        <p:nvSpPr>
          <p:cNvPr id="3" name="TextBox 2">
            <a:extLst>
              <a:ext uri="{FF2B5EF4-FFF2-40B4-BE49-F238E27FC236}">
                <a16:creationId xmlns:a16="http://schemas.microsoft.com/office/drawing/2014/main" id="{9CC264A5-F4A3-6FEC-CBBB-CE6272653060}"/>
              </a:ext>
            </a:extLst>
          </p:cNvPr>
          <p:cNvSpPr txBox="1"/>
          <p:nvPr/>
        </p:nvSpPr>
        <p:spPr>
          <a:xfrm>
            <a:off x="7546573" y="2741917"/>
            <a:ext cx="3496764" cy="400110"/>
          </a:xfrm>
          <a:prstGeom prst="rect">
            <a:avLst/>
          </a:prstGeom>
          <a:noFill/>
        </p:spPr>
        <p:txBody>
          <a:bodyPr wrap="square">
            <a:spAutoFit/>
          </a:bodyPr>
          <a:lstStyle/>
          <a:p>
            <a:r>
              <a:rPr lang="en-US" sz="2000" dirty="0">
                <a:solidFill>
                  <a:schemeClr val="accent1"/>
                </a:solidFill>
                <a:latin typeface="+mj-lt"/>
              </a:rPr>
              <a:t>But some diagnostics work</a:t>
            </a:r>
          </a:p>
        </p:txBody>
      </p:sp>
      <p:sp>
        <p:nvSpPr>
          <p:cNvPr id="6" name="TextBox 5">
            <a:extLst>
              <a:ext uri="{FF2B5EF4-FFF2-40B4-BE49-F238E27FC236}">
                <a16:creationId xmlns:a16="http://schemas.microsoft.com/office/drawing/2014/main" id="{7A38A6E5-6EE4-6DFC-E3DA-15205F211305}"/>
              </a:ext>
            </a:extLst>
          </p:cNvPr>
          <p:cNvSpPr txBox="1"/>
          <p:nvPr/>
        </p:nvSpPr>
        <p:spPr>
          <a:xfrm>
            <a:off x="6785945" y="4872746"/>
            <a:ext cx="3365936" cy="400110"/>
          </a:xfrm>
          <a:prstGeom prst="rect">
            <a:avLst/>
          </a:prstGeom>
          <a:noFill/>
        </p:spPr>
        <p:txBody>
          <a:bodyPr wrap="square">
            <a:spAutoFit/>
          </a:bodyPr>
          <a:lstStyle/>
          <a:p>
            <a:r>
              <a:rPr lang="en-US" sz="2000" dirty="0">
                <a:solidFill>
                  <a:schemeClr val="accent1"/>
                </a:solidFill>
                <a:latin typeface="+mj-lt"/>
              </a:rPr>
              <a:t>External tables may help</a:t>
            </a:r>
          </a:p>
        </p:txBody>
      </p:sp>
    </p:spTree>
    <p:extLst>
      <p:ext uri="{BB962C8B-B14F-4D97-AF65-F5344CB8AC3E}">
        <p14:creationId xmlns:p14="http://schemas.microsoft.com/office/powerpoint/2010/main" val="333808894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dirty="0"/>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r>
              <a:rPr lang="en-US" sz="2400" b="1" dirty="0">
                <a:solidFill>
                  <a:schemeClr val="accent1"/>
                </a:solidFill>
                <a:latin typeface="+mj-lt"/>
              </a:rPr>
              <a:t>JSON</a:t>
            </a:r>
          </a:p>
          <a:p>
            <a:endParaRPr lang="en-US" sz="2400" b="1" dirty="0">
              <a:solidFill>
                <a:schemeClr val="accent1"/>
              </a:solidFill>
              <a:latin typeface="+mj-lt"/>
            </a:endParaRPr>
          </a:p>
          <a:p>
            <a:r>
              <a:rPr lang="en-US" sz="2400" dirty="0">
                <a:solidFill>
                  <a:schemeClr val="accent1"/>
                </a:solidFill>
                <a:latin typeface="+mj-lt"/>
              </a:rPr>
              <a:t>Spatial</a:t>
            </a:r>
          </a:p>
          <a:p>
            <a:endParaRPr lang="en-US" sz="2400" dirty="0">
              <a:solidFill>
                <a:schemeClr val="accent1"/>
              </a:solidFill>
              <a:latin typeface="+mj-lt"/>
            </a:endParaRPr>
          </a:p>
          <a:p>
            <a:r>
              <a:rPr lang="en-US" sz="2400" dirty="0">
                <a:solidFill>
                  <a:schemeClr val="accent1"/>
                </a:solidFill>
                <a:latin typeface="+mj-lt"/>
              </a:rPr>
              <a:t>Graph</a:t>
            </a:r>
          </a:p>
          <a:p>
            <a:endParaRPr lang="en-US" sz="2400" dirty="0">
              <a:solidFill>
                <a:schemeClr val="accent1"/>
              </a:solidFill>
              <a:latin typeface="+mj-lt"/>
            </a:endParaRPr>
          </a:p>
          <a:p>
            <a:r>
              <a:rPr lang="en-US" sz="2400" dirty="0">
                <a:solidFill>
                  <a:schemeClr val="accent1"/>
                </a:solidFill>
                <a:latin typeface="+mj-lt"/>
              </a:rPr>
              <a:t>Columnstore</a:t>
            </a:r>
          </a:p>
          <a:p>
            <a:endParaRPr lang="en-US" sz="2400" dirty="0">
              <a:solidFill>
                <a:schemeClr val="accent1"/>
              </a:solidFill>
              <a:latin typeface="+mj-lt"/>
            </a:endParaRPr>
          </a:p>
          <a:p>
            <a:r>
              <a:rPr lang="en-US" sz="2400" dirty="0">
                <a:solidFill>
                  <a:schemeClr val="accent1"/>
                </a:solidFill>
                <a:latin typeface="+mj-lt"/>
              </a:rPr>
              <a:t>Memory-optimized</a:t>
            </a:r>
          </a:p>
          <a:p>
            <a:endParaRPr lang="en-US" sz="2400" dirty="0">
              <a:solidFill>
                <a:schemeClr val="accent1"/>
              </a:solidFill>
              <a:latin typeface="+mj-lt"/>
            </a:endParaRPr>
          </a:p>
          <a:p>
            <a:r>
              <a:rPr lang="en-US" sz="2400" dirty="0">
                <a:solidFill>
                  <a:schemeClr val="accent1"/>
                </a:solidFill>
                <a:latin typeface="+mj-lt"/>
              </a:rPr>
              <a:t>Ledger</a:t>
            </a:r>
          </a:p>
          <a:p>
            <a:endParaRPr lang="en-US" sz="2400" dirty="0">
              <a:solidFill>
                <a:schemeClr val="accent1"/>
              </a:solidFill>
              <a:latin typeface="+mj-lt"/>
            </a:endParaRPr>
          </a:p>
          <a:p>
            <a:r>
              <a:rPr lang="en-US" sz="2400" dirty="0">
                <a:solidFill>
                  <a:schemeClr val="accent1"/>
                </a:solidFill>
                <a:latin typeface="+mj-lt"/>
              </a:rPr>
              <a:t>Query Intelligence</a:t>
            </a:r>
          </a:p>
          <a:p>
            <a:endParaRPr lang="en-US" sz="2400" dirty="0">
              <a:solidFill>
                <a:schemeClr val="accent1"/>
              </a:solidFill>
              <a:latin typeface="+mj-lt"/>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r>
              <a:rPr lang="en-US" sz="2400" dirty="0">
                <a:solidFill>
                  <a:schemeClr val="accent1"/>
                </a:solidFill>
                <a:latin typeface="+mj-lt"/>
              </a:rPr>
              <a:t>REST API integrated</a:t>
            </a:r>
          </a:p>
          <a:p>
            <a:endParaRPr lang="en-US" sz="2400" dirty="0">
              <a:solidFill>
                <a:schemeClr val="accent1"/>
              </a:solidFill>
              <a:latin typeface="+mj-lt"/>
            </a:endParaRPr>
          </a:p>
          <a:p>
            <a:r>
              <a:rPr lang="en-US" sz="2400" dirty="0">
                <a:solidFill>
                  <a:schemeClr val="accent1"/>
                </a:solidFill>
                <a:latin typeface="+mj-lt"/>
              </a:rPr>
              <a:t>Data API Builder</a:t>
            </a:r>
          </a:p>
          <a:p>
            <a:endParaRPr lang="en-US" sz="2400" dirty="0">
              <a:solidFill>
                <a:schemeClr val="accent1"/>
              </a:solidFill>
              <a:latin typeface="+mj-lt"/>
            </a:endParaRPr>
          </a:p>
          <a:p>
            <a:r>
              <a:rPr lang="en-US" sz="2400" dirty="0">
                <a:solidFill>
                  <a:schemeClr val="accent1"/>
                </a:solidFill>
                <a:latin typeface="+mj-lt"/>
              </a:rPr>
              <a:t>Azure Functions</a:t>
            </a:r>
          </a:p>
          <a:p>
            <a:endParaRPr lang="en-US" sz="2400" dirty="0">
              <a:solidFill>
                <a:schemeClr val="accent1"/>
              </a:solidFill>
              <a:latin typeface="+mj-lt"/>
            </a:endParaRPr>
          </a:p>
          <a:p>
            <a:r>
              <a:rPr lang="en-US" sz="2400" dirty="0">
                <a:solidFill>
                  <a:schemeClr val="accent1"/>
                </a:solidFill>
                <a:latin typeface="+mj-lt"/>
              </a:rPr>
              <a:t>Hyperscale, Serverless, Pools</a:t>
            </a:r>
          </a:p>
          <a:p>
            <a:endParaRPr lang="en-US" sz="2400" dirty="0">
              <a:solidFill>
                <a:schemeClr val="accent1"/>
              </a:solidFill>
              <a:latin typeface="+mj-lt"/>
            </a:endParaRPr>
          </a:p>
          <a:p>
            <a:r>
              <a:rPr lang="en-US" sz="2400" dirty="0">
                <a:solidFill>
                  <a:schemeClr val="accent1"/>
                </a:solidFill>
                <a:latin typeface="+mj-lt"/>
              </a:rPr>
              <a:t>Containers</a:t>
            </a:r>
          </a:p>
          <a:p>
            <a:endParaRPr lang="en-US" sz="2400" dirty="0">
              <a:solidFill>
                <a:schemeClr val="accent1"/>
              </a:solidFill>
              <a:latin typeface="+mj-lt"/>
            </a:endParaRPr>
          </a:p>
          <a:p>
            <a:r>
              <a:rPr lang="en-US" sz="2400" dirty="0">
                <a:solidFill>
                  <a:schemeClr val="accent1"/>
                </a:solidFill>
                <a:latin typeface="+mj-lt"/>
              </a:rPr>
              <a:t>DevOps and GitHub</a:t>
            </a:r>
          </a:p>
          <a:p>
            <a:endParaRPr lang="en-US" sz="2400" dirty="0">
              <a:solidFill>
                <a:schemeClr val="accent1"/>
              </a:solidFill>
              <a:latin typeface="+mj-lt"/>
            </a:endParaRPr>
          </a:p>
          <a:p>
            <a:r>
              <a:rPr lang="en-US" sz="2400" dirty="0">
                <a:solidFill>
                  <a:schemeClr val="accent1"/>
                </a:solidFill>
                <a:latin typeface="+mj-lt"/>
              </a:rPr>
              <a:t>AI</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sp>
        <p:nvSpPr>
          <p:cNvPr id="93" name="Freeform 20">
            <a:extLst>
              <a:ext uri="{FF2B5EF4-FFF2-40B4-BE49-F238E27FC236}">
                <a16:creationId xmlns:a16="http://schemas.microsoft.com/office/drawing/2014/main" id="{EE1AD9E5-7727-0164-D8B3-CC94499F8AC4}"/>
              </a:ext>
              <a:ext uri="{C183D7F6-B498-43B3-948B-1728B52AA6E4}">
                <adec:decorative xmlns:adec="http://schemas.microsoft.com/office/drawing/2017/decorative" val="1"/>
              </a:ext>
            </a:extLst>
          </p:cNvPr>
          <p:cNvSpPr>
            <a:spLocks noChangeAspect="1"/>
          </p:cNvSpPr>
          <p:nvPr/>
        </p:nvSpPr>
        <p:spPr>
          <a:xfrm>
            <a:off x="6821388" y="4523348"/>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51892" y="5173669"/>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33831" y="5942903"/>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algn="l"/>
            <a:r>
              <a:rPr lang="en-US" sz="2400" dirty="0">
                <a:solidFill>
                  <a:schemeClr val="accent1"/>
                </a:solidFill>
                <a:latin typeface="+mj-lt"/>
              </a:rPr>
              <a:t>https://aka.ms/sqldev</a:t>
            </a:r>
          </a:p>
        </p:txBody>
      </p:sp>
    </p:spTree>
    <p:extLst>
      <p:ext uri="{BB962C8B-B14F-4D97-AF65-F5344CB8AC3E}">
        <p14:creationId xmlns:p14="http://schemas.microsoft.com/office/powerpoint/2010/main" val="1538859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3"/>
                                        </p:tgtEl>
                                        <p:attrNameLst>
                                          <p:attrName>style.visibility</p:attrName>
                                        </p:attrNameLst>
                                      </p:cBhvr>
                                      <p:to>
                                        <p:strVal val="visible"/>
                                      </p:to>
                                    </p:set>
                                    <p:animEffect transition="in" filter="fade">
                                      <p:cBhvr>
                                        <p:cTn id="75" dur="500"/>
                                        <p:tgtEl>
                                          <p:spTgt spid="9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
                                            <p:txEl>
                                              <p:pRg st="8" end="8"/>
                                            </p:txEl>
                                          </p:spTgt>
                                        </p:tgtEl>
                                        <p:attrNameLst>
                                          <p:attrName>style.visibility</p:attrName>
                                        </p:attrNameLst>
                                      </p:cBhvr>
                                      <p:to>
                                        <p:strVal val="visible"/>
                                      </p:to>
                                    </p:set>
                                    <p:animEffect transition="in" filter="fade">
                                      <p:cBhvr>
                                        <p:cTn id="78" dur="500"/>
                                        <p:tgtEl>
                                          <p:spTgt spid="4">
                                            <p:txEl>
                                              <p:pRg st="8" end="8"/>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94"/>
                                        </p:tgtEl>
                                        <p:attrNameLst>
                                          <p:attrName>style.visibility</p:attrName>
                                        </p:attrNameLst>
                                      </p:cBhvr>
                                      <p:to>
                                        <p:strVal val="visible"/>
                                      </p:to>
                                    </p:set>
                                    <p:animEffect transition="in" filter="fade">
                                      <p:cBhvr>
                                        <p:cTn id="81" dur="500"/>
                                        <p:tgtEl>
                                          <p:spTgt spid="9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0" end="10"/>
                                            </p:txEl>
                                          </p:spTgt>
                                        </p:tgtEl>
                                        <p:attrNameLst>
                                          <p:attrName>style.visibility</p:attrName>
                                        </p:attrNameLst>
                                      </p:cBhvr>
                                      <p:to>
                                        <p:strVal val="visible"/>
                                      </p:to>
                                    </p:set>
                                    <p:animEffect transition="in" filter="fade">
                                      <p:cBhvr>
                                        <p:cTn id="84" dur="500"/>
                                        <p:tgtEl>
                                          <p:spTgt spid="4">
                                            <p:txEl>
                                              <p:pRg st="10" end="1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
                                            <p:txEl>
                                              <p:pRg st="12" end="12"/>
                                            </p:txEl>
                                          </p:spTgt>
                                        </p:tgtEl>
                                        <p:attrNameLst>
                                          <p:attrName>style.visibility</p:attrName>
                                        </p:attrNameLst>
                                      </p:cBhvr>
                                      <p:to>
                                        <p:strVal val="visible"/>
                                      </p:to>
                                    </p:set>
                                    <p:animEffect transition="in" filter="fade">
                                      <p:cBhvr>
                                        <p:cTn id="87" dur="500"/>
                                        <p:tgtEl>
                                          <p:spTgt spid="4">
                                            <p:txEl>
                                              <p:pRg st="12" end="12"/>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7"/>
                                        </p:tgtEl>
                                        <p:attrNameLst>
                                          <p:attrName>style.visibility</p:attrName>
                                        </p:attrNameLst>
                                      </p:cBhvr>
                                      <p:to>
                                        <p:strVal val="visible"/>
                                      </p:to>
                                    </p:set>
                                    <p:animEffect transition="in" filter="fade">
                                      <p:cBhvr>
                                        <p:cTn id="9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P spid="9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5">
            <a:extLst>
              <a:ext uri="{FF2B5EF4-FFF2-40B4-BE49-F238E27FC236}">
                <a16:creationId xmlns:a16="http://schemas.microsoft.com/office/drawing/2014/main" id="{72FBDF41-A7CB-06C6-B4AE-1F5AA7D10A70}"/>
              </a:ext>
              <a:ext uri="{C183D7F6-B498-43B3-948B-1728B52AA6E4}">
                <adec:decorative xmlns:adec="http://schemas.microsoft.com/office/drawing/2017/decorative" val="1"/>
              </a:ext>
            </a:extLst>
          </p:cNvPr>
          <p:cNvSpPr/>
          <p:nvPr/>
        </p:nvSpPr>
        <p:spPr bwMode="auto">
          <a:xfrm>
            <a:off x="473452" y="1372913"/>
            <a:ext cx="3412529" cy="419134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36" name="Rounded Rectangle 5">
            <a:extLst>
              <a:ext uri="{FF2B5EF4-FFF2-40B4-BE49-F238E27FC236}">
                <a16:creationId xmlns:a16="http://schemas.microsoft.com/office/drawing/2014/main" id="{6F6BB232-B693-0B88-C479-58C27A6B87F6}"/>
              </a:ext>
              <a:ext uri="{C183D7F6-B498-43B3-948B-1728B52AA6E4}">
                <adec:decorative xmlns:adec="http://schemas.microsoft.com/office/drawing/2017/decorative" val="1"/>
              </a:ext>
            </a:extLst>
          </p:cNvPr>
          <p:cNvSpPr/>
          <p:nvPr/>
        </p:nvSpPr>
        <p:spPr bwMode="auto">
          <a:xfrm>
            <a:off x="8252138" y="1368324"/>
            <a:ext cx="3412529" cy="419134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16EEC682-550C-E1FB-9057-7EE19462EDA4}"/>
              </a:ext>
            </a:extLst>
          </p:cNvPr>
          <p:cNvSpPr txBox="1"/>
          <p:nvPr/>
        </p:nvSpPr>
        <p:spPr>
          <a:xfrm>
            <a:off x="8514492" y="1500263"/>
            <a:ext cx="2791551" cy="498598"/>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a:solidFill>
                  <a:srgbClr val="C5B4E3"/>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Enterprise Requirements for the Era of AI</a:t>
            </a:r>
          </a:p>
        </p:txBody>
      </p:sp>
      <p:sp>
        <p:nvSpPr>
          <p:cNvPr id="38" name="TextBox 37">
            <a:extLst>
              <a:ext uri="{FF2B5EF4-FFF2-40B4-BE49-F238E27FC236}">
                <a16:creationId xmlns:a16="http://schemas.microsoft.com/office/drawing/2014/main" id="{8D6B16B9-357F-1DE5-77C9-8900C31C67D4}"/>
              </a:ext>
            </a:extLst>
          </p:cNvPr>
          <p:cNvSpPr txBox="1"/>
          <p:nvPr/>
        </p:nvSpPr>
        <p:spPr>
          <a:xfrm>
            <a:off x="8503860" y="4878153"/>
            <a:ext cx="3047827"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Cloud Native Engine</a:t>
            </a:r>
          </a:p>
        </p:txBody>
      </p:sp>
      <p:sp>
        <p:nvSpPr>
          <p:cNvPr id="39" name="TextBox 38">
            <a:extLst>
              <a:ext uri="{FF2B5EF4-FFF2-40B4-BE49-F238E27FC236}">
                <a16:creationId xmlns:a16="http://schemas.microsoft.com/office/drawing/2014/main" id="{DB06085C-096A-433E-1FA0-44065E8D21EE}"/>
              </a:ext>
            </a:extLst>
          </p:cNvPr>
          <p:cNvSpPr txBox="1"/>
          <p:nvPr/>
        </p:nvSpPr>
        <p:spPr>
          <a:xfrm>
            <a:off x="473299" y="2226143"/>
            <a:ext cx="3412529" cy="1421928"/>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Comprehensive Generative AI outcomes with data from all sources and types </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1"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Eliminate data silos with scalable, reliable, secure data</a:t>
            </a:r>
          </a:p>
        </p:txBody>
      </p:sp>
      <p:pic>
        <p:nvPicPr>
          <p:cNvPr id="40" name="Picture 2" descr="Image result for cloud native database image site:microsoft.com">
            <a:extLst>
              <a:ext uri="{FF2B5EF4-FFF2-40B4-BE49-F238E27FC236}">
                <a16:creationId xmlns:a16="http://schemas.microsoft.com/office/drawing/2014/main" id="{E80DF288-024B-5C32-3D18-AB4B31725A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66" t="12470" r="18966" b="12972"/>
          <a:stretch/>
        </p:blipFill>
        <p:spPr bwMode="auto">
          <a:xfrm>
            <a:off x="9270826" y="3713117"/>
            <a:ext cx="1541176" cy="97833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E957EE0-6038-E55E-BC6A-1B0E7389DD88}"/>
              </a:ext>
            </a:extLst>
          </p:cNvPr>
          <p:cNvSpPr txBox="1"/>
          <p:nvPr/>
        </p:nvSpPr>
        <p:spPr>
          <a:xfrm>
            <a:off x="415574" y="355911"/>
            <a:ext cx="11221739" cy="71414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defTabSz="932742">
              <a:lnSpc>
                <a:spcPct val="100000"/>
              </a:lnSpc>
              <a:spcBef>
                <a:spcPct val="0"/>
              </a:spcBef>
              <a:buNone/>
              <a:defRPr lang="en-US" sz="3600" b="0" cap="none" spc="-50" baseline="0" dirty="0" smtClean="0">
                <a:ln w="3175">
                  <a:noFill/>
                </a:ln>
                <a:solidFill>
                  <a:schemeClr val="accent1"/>
                </a:solidFill>
                <a:effectLst/>
                <a:latin typeface="Segoe UI Semibold"/>
                <a:cs typeface="Segoe UI"/>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Segoe UI Semibold"/>
                <a:ea typeface="+mn-ea"/>
                <a:cs typeface="Segoe UI"/>
              </a:rPr>
              <a:t>Intelligent Apps with Azure SQL</a:t>
            </a:r>
          </a:p>
        </p:txBody>
      </p:sp>
      <p:sp>
        <p:nvSpPr>
          <p:cNvPr id="42" name="Rounded Rectangle 5">
            <a:extLst>
              <a:ext uri="{FF2B5EF4-FFF2-40B4-BE49-F238E27FC236}">
                <a16:creationId xmlns:a16="http://schemas.microsoft.com/office/drawing/2014/main" id="{D0D27027-057B-B903-E3F7-EEC461B054D4}"/>
              </a:ext>
              <a:ext uri="{C183D7F6-B498-43B3-948B-1728B52AA6E4}">
                <adec:decorative xmlns:adec="http://schemas.microsoft.com/office/drawing/2017/decorative" val="1"/>
              </a:ext>
            </a:extLst>
          </p:cNvPr>
          <p:cNvSpPr/>
          <p:nvPr/>
        </p:nvSpPr>
        <p:spPr bwMode="auto">
          <a:xfrm>
            <a:off x="4376757" y="1372914"/>
            <a:ext cx="3412529" cy="419593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D0013B12-52C1-2DA8-AF3A-84A9A1DB8BB0}"/>
              </a:ext>
            </a:extLst>
          </p:cNvPr>
          <p:cNvSpPr txBox="1"/>
          <p:nvPr/>
        </p:nvSpPr>
        <p:spPr>
          <a:xfrm>
            <a:off x="4382073" y="1512795"/>
            <a:ext cx="3351492" cy="4985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Segoe UI"/>
                <a:ea typeface="+mn-ea"/>
                <a:cs typeface="Segoe UI"/>
              </a:rPr>
              <a:t>Simplified Human Interaction with reliable AI assistance</a:t>
            </a:r>
          </a:p>
        </p:txBody>
      </p:sp>
      <p:sp>
        <p:nvSpPr>
          <p:cNvPr id="44" name="TextBox 43">
            <a:extLst>
              <a:ext uri="{FF2B5EF4-FFF2-40B4-BE49-F238E27FC236}">
                <a16:creationId xmlns:a16="http://schemas.microsoft.com/office/drawing/2014/main" id="{791CFCFD-997E-48FE-80FE-578BB3791593}"/>
              </a:ext>
            </a:extLst>
          </p:cNvPr>
          <p:cNvSpPr txBox="1"/>
          <p:nvPr/>
        </p:nvSpPr>
        <p:spPr>
          <a:xfrm>
            <a:off x="4446341" y="4878153"/>
            <a:ext cx="3243818" cy="24622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solidFill>
                  <a:schemeClr val="accent1"/>
                </a:solidFill>
                <a:effectLst/>
                <a:uLnTx/>
                <a:uFillTx/>
                <a:latin typeface="Segoe UI"/>
                <a:ea typeface="+mn-ea"/>
                <a:cs typeface="Segoe UI"/>
              </a:rPr>
              <a:t>CoPilots</a:t>
            </a:r>
            <a:r>
              <a:rPr kumimoji="0" lang="en-US" sz="1600" b="1" i="0" u="none" strike="noStrike" kern="1200" cap="none" spc="0" normalizeH="0" baseline="0" noProof="0">
                <a:ln>
                  <a:noFill/>
                </a:ln>
                <a:solidFill>
                  <a:schemeClr val="accent1"/>
                </a:solidFill>
                <a:effectLst/>
                <a:uLnTx/>
                <a:uFillTx/>
                <a:latin typeface="Segoe UI"/>
                <a:ea typeface="+mn-ea"/>
                <a:cs typeface="Segoe UI"/>
              </a:rPr>
              <a:t> and Vector Search</a:t>
            </a:r>
          </a:p>
        </p:txBody>
      </p:sp>
      <p:pic>
        <p:nvPicPr>
          <p:cNvPr id="45" name="Picture 44">
            <a:extLst>
              <a:ext uri="{FF2B5EF4-FFF2-40B4-BE49-F238E27FC236}">
                <a16:creationId xmlns:a16="http://schemas.microsoft.com/office/drawing/2014/main" id="{09AF0221-D255-16CD-F18F-914A96AB8179}"/>
              </a:ext>
            </a:extLst>
          </p:cNvPr>
          <p:cNvPicPr>
            <a:picLocks noChangeAspect="1"/>
          </p:cNvPicPr>
          <p:nvPr/>
        </p:nvPicPr>
        <p:blipFill rotWithShape="1">
          <a:blip r:embed="rId4"/>
          <a:srcRect t="26097" b="3497"/>
          <a:stretch/>
        </p:blipFill>
        <p:spPr>
          <a:xfrm>
            <a:off x="5405105" y="3858224"/>
            <a:ext cx="1224295" cy="861970"/>
          </a:xfrm>
          <a:prstGeom prst="rect">
            <a:avLst/>
          </a:prstGeom>
        </p:spPr>
      </p:pic>
      <p:sp>
        <p:nvSpPr>
          <p:cNvPr id="46" name="TextBox 45">
            <a:extLst>
              <a:ext uri="{FF2B5EF4-FFF2-40B4-BE49-F238E27FC236}">
                <a16:creationId xmlns:a16="http://schemas.microsoft.com/office/drawing/2014/main" id="{8C354F41-F7AF-957D-161F-C8EEB3A62526}"/>
              </a:ext>
            </a:extLst>
          </p:cNvPr>
          <p:cNvSpPr txBox="1"/>
          <p:nvPr/>
        </p:nvSpPr>
        <p:spPr>
          <a:xfrm>
            <a:off x="4368881" y="2293750"/>
            <a:ext cx="3412528" cy="164352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mn-cs"/>
              </a:rPr>
              <a:t>Natural Language Interaction  </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mn-cs"/>
              </a:rPr>
              <a:t>Accurate Responses </a:t>
            </a:r>
            <a:r>
              <a:rPr kumimoji="0" lang="en-US" sz="1600" b="0" i="0" u="none" strike="noStrike" kern="1200" cap="none" spc="0" normalizeH="0" baseline="0" noProof="0">
                <a:ln>
                  <a:noFill/>
                </a:ln>
                <a:solidFill>
                  <a:schemeClr val="accent1"/>
                </a:solidFill>
                <a:effectLst/>
                <a:uLnTx/>
                <a:uFillTx/>
                <a:latin typeface="Segoe UI"/>
                <a:ea typeface="+mn-ea"/>
                <a:cs typeface="Segoe UI"/>
              </a:rPr>
              <a:t>leveraging relevant data and context</a:t>
            </a:r>
          </a:p>
          <a:p>
            <a:pPr marL="0" marR="0" lvl="0" indent="0" algn="ctr" defTabSz="914400" rtl="0" eaLnBrk="1" fontAlgn="auto" latinLnBrk="0" hangingPunct="1">
              <a:lnSpc>
                <a:spcPct val="90000"/>
              </a:lnSpc>
              <a:spcBef>
                <a:spcPts val="0"/>
              </a:spcBef>
              <a:spcAft>
                <a:spcPts val="0"/>
              </a:spcAft>
              <a:buClrTx/>
              <a:buSzTx/>
              <a:buFontTx/>
              <a:buNone/>
              <a:tabLst/>
              <a:defRPr/>
            </a:pPr>
            <a:endParaRPr lang="en-US" sz="1600">
              <a:solidFill>
                <a:schemeClr val="accent1"/>
              </a:solidFill>
              <a:latin typeface="Segoe UI"/>
              <a:cs typeface="Segoe UI"/>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a:rPr>
              <a:t>Azure</a:t>
            </a:r>
            <a:r>
              <a:rPr kumimoji="0" lang="en-US" sz="1600" b="0" i="0" u="none" strike="noStrike" kern="1200" cap="none" spc="0" normalizeH="0" noProof="0">
                <a:ln>
                  <a:noFill/>
                </a:ln>
                <a:solidFill>
                  <a:schemeClr val="accent1"/>
                </a:solidFill>
                <a:effectLst/>
                <a:uLnTx/>
                <a:uFillTx/>
                <a:latin typeface="Segoe UI"/>
                <a:ea typeface="+mn-ea"/>
                <a:cs typeface="Segoe UI"/>
              </a:rPr>
              <a:t> Cognitive </a:t>
            </a:r>
            <a:r>
              <a:rPr kumimoji="0" lang="en-US" sz="1600" b="0" i="0" u="none" strike="noStrike" kern="1200" cap="none" spc="0" normalizeH="0" noProof="0" err="1">
                <a:ln>
                  <a:noFill/>
                </a:ln>
                <a:solidFill>
                  <a:schemeClr val="accent1"/>
                </a:solidFill>
                <a:effectLst/>
                <a:uLnTx/>
                <a:uFillTx/>
                <a:latin typeface="Segoe UI"/>
                <a:ea typeface="+mn-ea"/>
                <a:cs typeface="Segoe UI"/>
              </a:rPr>
              <a:t>Search+SQL</a:t>
            </a:r>
            <a:endParaRPr kumimoji="0" lang="en-US" sz="1600" b="0" i="0" u="none" strike="noStrike" kern="1200" cap="none" spc="0" normalizeH="0" baseline="0" noProof="0">
              <a:ln>
                <a:noFill/>
              </a:ln>
              <a:solidFill>
                <a:schemeClr val="accent1"/>
              </a:solidFill>
              <a:effectLst/>
              <a:uLnTx/>
              <a:uFillTx/>
              <a:latin typeface="Segoe UI"/>
              <a:ea typeface="+mn-ea"/>
              <a:cs typeface="Segoe UI"/>
            </a:endParaRP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C5B4E3"/>
              </a:solidFill>
              <a:effectLst/>
              <a:uLnTx/>
              <a:uFillTx/>
              <a:latin typeface="Segoe UI" panose="020B0502040204020203" pitchFamily="34" charset="0"/>
              <a:ea typeface="+mn-ea"/>
              <a:cs typeface="Segoe UI" panose="020B0502040204020203" pitchFamily="34" charset="0"/>
            </a:endParaRPr>
          </a:p>
        </p:txBody>
      </p:sp>
      <p:sp>
        <p:nvSpPr>
          <p:cNvPr id="47" name="TextBox 46">
            <a:extLst>
              <a:ext uri="{FF2B5EF4-FFF2-40B4-BE49-F238E27FC236}">
                <a16:creationId xmlns:a16="http://schemas.microsoft.com/office/drawing/2014/main" id="{FEF94AA8-4EDB-2DD3-FABA-1A4127325307}"/>
              </a:ext>
            </a:extLst>
          </p:cNvPr>
          <p:cNvSpPr txBox="1"/>
          <p:nvPr/>
        </p:nvSpPr>
        <p:spPr>
          <a:xfrm>
            <a:off x="929142" y="1500081"/>
            <a:ext cx="2439332" cy="590931"/>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Flexible, Real-time Data Accessibility</a:t>
            </a:r>
          </a:p>
        </p:txBody>
      </p:sp>
      <p:grpSp>
        <p:nvGrpSpPr>
          <p:cNvPr id="48" name="Group 47">
            <a:extLst>
              <a:ext uri="{FF2B5EF4-FFF2-40B4-BE49-F238E27FC236}">
                <a16:creationId xmlns:a16="http://schemas.microsoft.com/office/drawing/2014/main" id="{C3BC3F1E-14F3-2FF9-95BF-C3D065F627A2}"/>
              </a:ext>
            </a:extLst>
          </p:cNvPr>
          <p:cNvGrpSpPr/>
          <p:nvPr/>
        </p:nvGrpSpPr>
        <p:grpSpPr>
          <a:xfrm>
            <a:off x="473299" y="5841968"/>
            <a:ext cx="11221739" cy="495168"/>
            <a:chOff x="473299" y="5841968"/>
            <a:chExt cx="11221739" cy="495168"/>
          </a:xfrm>
        </p:grpSpPr>
        <p:sp>
          <p:nvSpPr>
            <p:cNvPr id="49" name="Rounded Rectangle 5">
              <a:extLst>
                <a:ext uri="{FF2B5EF4-FFF2-40B4-BE49-F238E27FC236}">
                  <a16:creationId xmlns:a16="http://schemas.microsoft.com/office/drawing/2014/main" id="{3D070F70-F5FE-77F2-B9A7-11B38B6BACDB}"/>
                </a:ext>
                <a:ext uri="{C183D7F6-B498-43B3-948B-1728B52AA6E4}">
                  <adec:decorative xmlns:adec="http://schemas.microsoft.com/office/drawing/2017/decorative" val="1"/>
                </a:ext>
              </a:extLst>
            </p:cNvPr>
            <p:cNvSpPr/>
            <p:nvPr/>
          </p:nvSpPr>
          <p:spPr bwMode="auto">
            <a:xfrm flipV="1">
              <a:off x="473299" y="5841968"/>
              <a:ext cx="11221739" cy="49516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3FB27159-8E10-BDF3-3DFA-75DEC73BEFD8}"/>
                </a:ext>
              </a:extLst>
            </p:cNvPr>
            <p:cNvSpPr txBox="1"/>
            <p:nvPr/>
          </p:nvSpPr>
          <p:spPr>
            <a:xfrm>
              <a:off x="473300" y="5961315"/>
              <a:ext cx="11150584" cy="246221"/>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mn-cs"/>
                </a:rPr>
                <a:t>Data Foundations to Accelerate time-to-market for AI Apps Development </a:t>
              </a:r>
              <a:r>
                <a:rPr kumimoji="0" lang="en-US" sz="1600" b="0" i="0" u="none" strike="noStrike" kern="1200" cap="none" spc="0" normalizeH="0" baseline="0" noProof="0">
                  <a:ln>
                    <a:noFill/>
                  </a:ln>
                  <a:solidFill>
                    <a:schemeClr val="accent1"/>
                  </a:solidFill>
                  <a:effectLst/>
                  <a:uLnTx/>
                  <a:uFillTx/>
                  <a:latin typeface="Segoe UI"/>
                  <a:ea typeface="+mn-ea"/>
                  <a:cs typeface="Segoe UI"/>
                </a:rPr>
                <a:t>​</a:t>
              </a: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grpSp>
      <p:sp>
        <p:nvSpPr>
          <p:cNvPr id="51" name="TextBox 50">
            <a:extLst>
              <a:ext uri="{FF2B5EF4-FFF2-40B4-BE49-F238E27FC236}">
                <a16:creationId xmlns:a16="http://schemas.microsoft.com/office/drawing/2014/main" id="{4C7D7238-EFC8-FF18-7FA4-685BA9D76509}"/>
              </a:ext>
            </a:extLst>
          </p:cNvPr>
          <p:cNvSpPr txBox="1"/>
          <p:nvPr/>
        </p:nvSpPr>
        <p:spPr>
          <a:xfrm>
            <a:off x="747358" y="4773979"/>
            <a:ext cx="2889221"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a:ea typeface="+mn-ea"/>
                <a:cs typeface="+mn-cs"/>
              </a:rPr>
              <a:t>Fully Managed and Scalable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a:ea typeface="+mn-ea"/>
                <a:cs typeface="+mn-cs"/>
              </a:rPr>
              <a:t>Built-in Open AI integration</a:t>
            </a:r>
          </a:p>
        </p:txBody>
      </p:sp>
      <p:sp>
        <p:nvSpPr>
          <p:cNvPr id="52" name="TextBox 51">
            <a:extLst>
              <a:ext uri="{FF2B5EF4-FFF2-40B4-BE49-F238E27FC236}">
                <a16:creationId xmlns:a16="http://schemas.microsoft.com/office/drawing/2014/main" id="{79A590B3-F236-29DC-B95B-C3036F64DBA1}"/>
              </a:ext>
            </a:extLst>
          </p:cNvPr>
          <p:cNvSpPr txBox="1"/>
          <p:nvPr/>
        </p:nvSpPr>
        <p:spPr>
          <a:xfrm>
            <a:off x="8306019" y="2307833"/>
            <a:ext cx="3412529" cy="115416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Scalability</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mn-cs"/>
              </a:rPr>
              <a:t>SLA-backed</a:t>
            </a: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 </a:t>
            </a:r>
            <a:r>
              <a:rPr kumimoji="0" lang="en-US" sz="1600" b="0" i="0" u="none" strike="noStrike" kern="1200" cap="none" spc="0" normalizeH="0" baseline="0" noProof="0">
                <a:ln>
                  <a:noFill/>
                </a:ln>
                <a:solidFill>
                  <a:schemeClr val="accent1"/>
                </a:solidFill>
                <a:effectLst/>
                <a:uLnTx/>
                <a:uFillTx/>
                <a:latin typeface="Segoe UI"/>
                <a:ea typeface="+mn-ea"/>
                <a:cs typeface="+mn-cs"/>
              </a:rPr>
              <a:t>Business Continuity </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Built-in Security and Compliance</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Cost Effective</a:t>
            </a:r>
            <a:endParaRPr kumimoji="0" lang="en-US" sz="1600" b="0" i="0" u="none" strike="noStrike" kern="1200" cap="none" spc="0" normalizeH="0" baseline="0" noProof="0">
              <a:ln>
                <a:noFill/>
              </a:ln>
              <a:solidFill>
                <a:schemeClr val="accent1"/>
              </a:solidFill>
              <a:effectLst/>
              <a:uLnTx/>
              <a:uFillTx/>
              <a:latin typeface="Segoe UI"/>
              <a:ea typeface="+mn-ea"/>
            </a:endParaRPr>
          </a:p>
        </p:txBody>
      </p:sp>
      <p:pic>
        <p:nvPicPr>
          <p:cNvPr id="53" name="Graphic 52">
            <a:extLst>
              <a:ext uri="{FF2B5EF4-FFF2-40B4-BE49-F238E27FC236}">
                <a16:creationId xmlns:a16="http://schemas.microsoft.com/office/drawing/2014/main" id="{FDCBF7AC-C042-8FA8-BA36-20A6718BC8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9525" y="3763985"/>
            <a:ext cx="858566" cy="858566"/>
          </a:xfrm>
          <a:prstGeom prst="rect">
            <a:avLst/>
          </a:prstGeom>
        </p:spPr>
      </p:pic>
      <p:sp>
        <p:nvSpPr>
          <p:cNvPr id="54" name="TextBox 53">
            <a:extLst>
              <a:ext uri="{FF2B5EF4-FFF2-40B4-BE49-F238E27FC236}">
                <a16:creationId xmlns:a16="http://schemas.microsoft.com/office/drawing/2014/main" id="{DFDC923C-6564-DFA5-8867-B8A864BF1EFE}"/>
              </a:ext>
            </a:extLst>
          </p:cNvPr>
          <p:cNvSpPr txBox="1"/>
          <p:nvPr/>
        </p:nvSpPr>
        <p:spPr>
          <a:xfrm>
            <a:off x="9599364" y="225846"/>
            <a:ext cx="2592636" cy="2716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chemeClr val="accent1"/>
                </a:solidFill>
                <a:effectLst/>
                <a:uLnTx/>
                <a:uFillTx/>
                <a:latin typeface="Segoe UI"/>
                <a:ea typeface="+mn-ea"/>
                <a:cs typeface="+mn-cs"/>
              </a:rPr>
              <a:t>https://aka.ms/sql-ai</a:t>
            </a:r>
          </a:p>
        </p:txBody>
      </p:sp>
    </p:spTree>
    <p:extLst>
      <p:ext uri="{BB962C8B-B14F-4D97-AF65-F5344CB8AC3E}">
        <p14:creationId xmlns:p14="http://schemas.microsoft.com/office/powerpoint/2010/main" val="1157866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250"/>
                                  </p:stCondLst>
                                  <p:childTnLst>
                                    <p:set>
                                      <p:cBhvr>
                                        <p:cTn id="13" dur="1" fill="hold">
                                          <p:stCondLst>
                                            <p:cond delay="0"/>
                                          </p:stCondLst>
                                        </p:cTn>
                                        <p:tgtEl>
                                          <p:spTgt spid="51"/>
                                        </p:tgtEl>
                                        <p:attrNameLst>
                                          <p:attrName>style.visibility</p:attrName>
                                        </p:attrNameLst>
                                      </p:cBhvr>
                                      <p:to>
                                        <p:strVal val="visible"/>
                                      </p:to>
                                    </p:set>
                                  </p:childTnLst>
                                </p:cTn>
                              </p:par>
                            </p:childTnLst>
                          </p:cTn>
                        </p:par>
                        <p:par>
                          <p:cTn id="14" fill="hold">
                            <p:stCondLst>
                              <p:cond delay="250"/>
                            </p:stCondLst>
                            <p:childTnLst>
                              <p:par>
                                <p:cTn id="15" presetID="26" presetClass="emph" presetSubtype="0" fill="hold" grpId="1" nodeType="afterEffect">
                                  <p:stCondLst>
                                    <p:cond delay="250"/>
                                  </p:stCondLst>
                                  <p:childTnLst>
                                    <p:animEffect transition="out" filter="fade">
                                      <p:cBhvr>
                                        <p:cTn id="16" dur="500" tmFilter="0, 0; .2, .5; .8, .5; 1, 0"/>
                                        <p:tgtEl>
                                          <p:spTgt spid="51"/>
                                        </p:tgtEl>
                                      </p:cBhvr>
                                    </p:animEffect>
                                    <p:animScale>
                                      <p:cBhvr>
                                        <p:cTn id="17" dur="250" autoRev="1" fill="hold"/>
                                        <p:tgtEl>
                                          <p:spTgt spid="51"/>
                                        </p:tgtEl>
                                      </p:cBhvr>
                                      <p:by x="105000" y="105000"/>
                                    </p:animScale>
                                  </p:childTnLst>
                                </p:cTn>
                              </p:par>
                              <p:par>
                                <p:cTn id="18" presetID="1" presetClass="entr" presetSubtype="0" fill="hold" nodeType="withEffect">
                                  <p:stCondLst>
                                    <p:cond delay="250"/>
                                  </p:stCondLst>
                                  <p:childTnLst>
                                    <p:set>
                                      <p:cBhvr>
                                        <p:cTn id="19" dur="1" fill="hold">
                                          <p:stCondLst>
                                            <p:cond delay="0"/>
                                          </p:stCondLst>
                                        </p:cTn>
                                        <p:tgtEl>
                                          <p:spTgt spid="5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250"/>
                                  </p:stCondLst>
                                  <p:childTnLst>
                                    <p:set>
                                      <p:cBhvr>
                                        <p:cTn id="32" dur="1" fill="hold">
                                          <p:stCondLst>
                                            <p:cond delay="0"/>
                                          </p:stCondLst>
                                        </p:cTn>
                                        <p:tgtEl>
                                          <p:spTgt spid="44"/>
                                        </p:tgtEl>
                                        <p:attrNameLst>
                                          <p:attrName>style.visibility</p:attrName>
                                        </p:attrNameLst>
                                      </p:cBhvr>
                                      <p:to>
                                        <p:strVal val="visible"/>
                                      </p:to>
                                    </p:set>
                                  </p:childTnLst>
                                </p:cTn>
                              </p:par>
                            </p:childTnLst>
                          </p:cTn>
                        </p:par>
                        <p:par>
                          <p:cTn id="33" fill="hold">
                            <p:stCondLst>
                              <p:cond delay="250"/>
                            </p:stCondLst>
                            <p:childTnLst>
                              <p:par>
                                <p:cTn id="34" presetID="26" presetClass="emph" presetSubtype="0" fill="hold" grpId="1" nodeType="afterEffect">
                                  <p:stCondLst>
                                    <p:cond delay="250"/>
                                  </p:stCondLst>
                                  <p:childTnLst>
                                    <p:animEffect transition="out" filter="fade">
                                      <p:cBhvr>
                                        <p:cTn id="35" dur="500" tmFilter="0, 0; .2, .5; .8, .5; 1, 0"/>
                                        <p:tgtEl>
                                          <p:spTgt spid="44"/>
                                        </p:tgtEl>
                                      </p:cBhvr>
                                    </p:animEffect>
                                    <p:animScale>
                                      <p:cBhvr>
                                        <p:cTn id="36" dur="250" autoRev="1" fill="hold"/>
                                        <p:tgtEl>
                                          <p:spTgt spid="44"/>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0" nodeType="afterEffect">
                                  <p:stCondLst>
                                    <p:cond delay="250"/>
                                  </p:stCondLst>
                                  <p:childTnLst>
                                    <p:set>
                                      <p:cBhvr>
                                        <p:cTn id="49" dur="1" fill="hold">
                                          <p:stCondLst>
                                            <p:cond delay="0"/>
                                          </p:stCondLst>
                                        </p:cTn>
                                        <p:tgtEl>
                                          <p:spTgt spid="38"/>
                                        </p:tgtEl>
                                        <p:attrNameLst>
                                          <p:attrName>style.visibility</p:attrName>
                                        </p:attrNameLst>
                                      </p:cBhvr>
                                      <p:to>
                                        <p:strVal val="visible"/>
                                      </p:to>
                                    </p:set>
                                  </p:childTnLst>
                                </p:cTn>
                              </p:par>
                            </p:childTnLst>
                          </p:cTn>
                        </p:par>
                        <p:par>
                          <p:cTn id="50" fill="hold">
                            <p:stCondLst>
                              <p:cond delay="250"/>
                            </p:stCondLst>
                            <p:childTnLst>
                              <p:par>
                                <p:cTn id="51" presetID="26" presetClass="emph" presetSubtype="0" fill="hold" grpId="1" nodeType="afterEffect">
                                  <p:stCondLst>
                                    <p:cond delay="250"/>
                                  </p:stCondLst>
                                  <p:childTnLst>
                                    <p:animEffect transition="out" filter="fade">
                                      <p:cBhvr>
                                        <p:cTn id="52" dur="500" tmFilter="0, 0; .2, .5; .8, .5; 1, 0"/>
                                        <p:tgtEl>
                                          <p:spTgt spid="38"/>
                                        </p:tgtEl>
                                      </p:cBhvr>
                                    </p:animEffect>
                                    <p:animScale>
                                      <p:cBhvr>
                                        <p:cTn id="53" dur="250" autoRev="1" fill="hold"/>
                                        <p:tgtEl>
                                          <p:spTgt spid="38"/>
                                        </p:tgtEl>
                                      </p:cBhvr>
                                      <p:by x="105000" y="105000"/>
                                    </p:animScale>
                                  </p:childTnLst>
                                </p:cTn>
                              </p:par>
                            </p:childTnLst>
                          </p:cTn>
                        </p:par>
                        <p:par>
                          <p:cTn id="54" fill="hold">
                            <p:stCondLst>
                              <p:cond delay="1000"/>
                            </p:stCondLst>
                            <p:childTnLst>
                              <p:par>
                                <p:cTn id="55" presetID="1" presetClass="entr" presetSubtype="0" fill="hold" nodeType="afterEffect">
                                  <p:stCondLst>
                                    <p:cond delay="100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p:bldP spid="38" grpId="0"/>
      <p:bldP spid="38" grpId="1"/>
      <p:bldP spid="39" grpId="0"/>
      <p:bldP spid="42" grpId="0" animBg="1"/>
      <p:bldP spid="43" grpId="0"/>
      <p:bldP spid="44" grpId="0"/>
      <p:bldP spid="44" grpId="1"/>
      <p:bldP spid="46" grpId="0"/>
      <p:bldP spid="47" grpId="0"/>
      <p:bldP spid="51" grpId="0"/>
      <p:bldP spid="51" grpId="1"/>
      <p:bldP spid="5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0F75-958E-4224-FA17-004FDD16BBA7}"/>
              </a:ext>
            </a:extLst>
          </p:cNvPr>
          <p:cNvSpPr>
            <a:spLocks noGrp="1"/>
          </p:cNvSpPr>
          <p:nvPr>
            <p:ph type="title"/>
          </p:nvPr>
        </p:nvSpPr>
        <p:spPr/>
        <p:txBody>
          <a:bodyPr/>
          <a:lstStyle/>
          <a:p>
            <a:r>
              <a:rPr lang="en-US" dirty="0"/>
              <a:t>Basic Architecture</a:t>
            </a:r>
          </a:p>
        </p:txBody>
      </p:sp>
      <p:pic>
        <p:nvPicPr>
          <p:cNvPr id="5" name="Graphic 4">
            <a:extLst>
              <a:ext uri="{FF2B5EF4-FFF2-40B4-BE49-F238E27FC236}">
                <a16:creationId xmlns:a16="http://schemas.microsoft.com/office/drawing/2014/main" id="{410738D4-71AD-0EBE-484A-E576DAF78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1839452"/>
            <a:ext cx="820129" cy="820129"/>
          </a:xfrm>
          <a:prstGeom prst="rect">
            <a:avLst/>
          </a:prstGeom>
        </p:spPr>
      </p:pic>
      <p:sp>
        <p:nvSpPr>
          <p:cNvPr id="12" name="Rectangle 11">
            <a:extLst>
              <a:ext uri="{FF2B5EF4-FFF2-40B4-BE49-F238E27FC236}">
                <a16:creationId xmlns:a16="http://schemas.microsoft.com/office/drawing/2014/main" id="{1DD73FDA-F728-F011-D7D7-8880555F05FC}"/>
              </a:ext>
            </a:extLst>
          </p:cNvPr>
          <p:cNvSpPr/>
          <p:nvPr/>
        </p:nvSpPr>
        <p:spPr bwMode="auto">
          <a:xfrm>
            <a:off x="2707554" y="3075458"/>
            <a:ext cx="1374951" cy="735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Gateway</a:t>
            </a:r>
          </a:p>
        </p:txBody>
      </p:sp>
      <p:sp>
        <p:nvSpPr>
          <p:cNvPr id="13" name="Rectangle 12">
            <a:extLst>
              <a:ext uri="{FF2B5EF4-FFF2-40B4-BE49-F238E27FC236}">
                <a16:creationId xmlns:a16="http://schemas.microsoft.com/office/drawing/2014/main" id="{D333C660-0B66-2060-E6C8-039B455FD2B7}"/>
              </a:ext>
            </a:extLst>
          </p:cNvPr>
          <p:cNvSpPr/>
          <p:nvPr/>
        </p:nvSpPr>
        <p:spPr bwMode="auto">
          <a:xfrm>
            <a:off x="5410204" y="1197254"/>
            <a:ext cx="3687745" cy="4491613"/>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CE9E1017-D475-5F84-B002-6F093B7E3E29}"/>
              </a:ext>
            </a:extLst>
          </p:cNvPr>
          <p:cNvGrpSpPr>
            <a:grpSpLocks noChangeAspect="1"/>
          </p:cNvGrpSpPr>
          <p:nvPr/>
        </p:nvGrpSpPr>
        <p:grpSpPr>
          <a:xfrm>
            <a:off x="480295" y="3152000"/>
            <a:ext cx="738663" cy="553998"/>
            <a:chOff x="11134725" y="2487613"/>
            <a:chExt cx="495300" cy="371475"/>
          </a:xfrm>
        </p:grpSpPr>
        <p:sp>
          <p:nvSpPr>
            <p:cNvPr id="27" name="Rectangle 225">
              <a:extLst>
                <a:ext uri="{FF2B5EF4-FFF2-40B4-BE49-F238E27FC236}">
                  <a16:creationId xmlns:a16="http://schemas.microsoft.com/office/drawing/2014/main" id="{C28D23DB-46B2-767F-7396-A5824E09129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226">
              <a:extLst>
                <a:ext uri="{FF2B5EF4-FFF2-40B4-BE49-F238E27FC236}">
                  <a16:creationId xmlns:a16="http://schemas.microsoft.com/office/drawing/2014/main" id="{3AD6728D-5535-4739-358A-EEF155ECF6B5}"/>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Oval 227">
              <a:extLst>
                <a:ext uri="{FF2B5EF4-FFF2-40B4-BE49-F238E27FC236}">
                  <a16:creationId xmlns:a16="http://schemas.microsoft.com/office/drawing/2014/main" id="{58B91F55-673E-C9BF-F174-73A30D1A3F5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Oval 228">
              <a:extLst>
                <a:ext uri="{FF2B5EF4-FFF2-40B4-BE49-F238E27FC236}">
                  <a16:creationId xmlns:a16="http://schemas.microsoft.com/office/drawing/2014/main" id="{DE90D773-C378-A8C3-DB64-70D8289DF99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Oval 229">
              <a:extLst>
                <a:ext uri="{FF2B5EF4-FFF2-40B4-BE49-F238E27FC236}">
                  <a16:creationId xmlns:a16="http://schemas.microsoft.com/office/drawing/2014/main" id="{33E89BB6-78F6-634B-A111-6A2681DB864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30">
              <a:extLst>
                <a:ext uri="{FF2B5EF4-FFF2-40B4-BE49-F238E27FC236}">
                  <a16:creationId xmlns:a16="http://schemas.microsoft.com/office/drawing/2014/main" id="{34779CEB-D46B-1AFE-E6D9-C19CF7BDF010}"/>
                </a:ext>
              </a:extLst>
            </p:cNvPr>
            <p:cNvSpPr>
              <a:spLocks noChangeArrowheads="1"/>
            </p:cNvSpPr>
            <p:nvPr/>
          </p:nvSpPr>
          <p:spPr bwMode="auto">
            <a:xfrm>
              <a:off x="11228388" y="2595563"/>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1">
              <a:extLst>
                <a:ext uri="{FF2B5EF4-FFF2-40B4-BE49-F238E27FC236}">
                  <a16:creationId xmlns:a16="http://schemas.microsoft.com/office/drawing/2014/main" id="{2842E86E-A915-B850-0D7F-2E440346F3DE}"/>
                </a:ext>
              </a:extLst>
            </p:cNvPr>
            <p:cNvSpPr>
              <a:spLocks noChangeArrowheads="1"/>
            </p:cNvSpPr>
            <p:nvPr/>
          </p:nvSpPr>
          <p:spPr bwMode="auto">
            <a:xfrm>
              <a:off x="11344275" y="2595563"/>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32">
              <a:extLst>
                <a:ext uri="{FF2B5EF4-FFF2-40B4-BE49-F238E27FC236}">
                  <a16:creationId xmlns:a16="http://schemas.microsoft.com/office/drawing/2014/main" id="{A625598A-0AEE-905A-A756-53068F17F362}"/>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33">
              <a:extLst>
                <a:ext uri="{FF2B5EF4-FFF2-40B4-BE49-F238E27FC236}">
                  <a16:creationId xmlns:a16="http://schemas.microsoft.com/office/drawing/2014/main" id="{34021460-AF40-8D19-9FED-68117D936BA7}"/>
                </a:ext>
              </a:extLst>
            </p:cNvPr>
            <p:cNvSpPr>
              <a:spLocks noChangeArrowheads="1"/>
            </p:cNvSpPr>
            <p:nvPr/>
          </p:nvSpPr>
          <p:spPr bwMode="auto">
            <a:xfrm>
              <a:off x="11228388" y="2719388"/>
              <a:ext cx="76200"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34">
              <a:extLst>
                <a:ext uri="{FF2B5EF4-FFF2-40B4-BE49-F238E27FC236}">
                  <a16:creationId xmlns:a16="http://schemas.microsoft.com/office/drawing/2014/main" id="{5F8D3FD9-5A45-20A5-126E-6EA481FCEA64}"/>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35">
              <a:extLst>
                <a:ext uri="{FF2B5EF4-FFF2-40B4-BE49-F238E27FC236}">
                  <a16:creationId xmlns:a16="http://schemas.microsoft.com/office/drawing/2014/main" id="{CF8FCCDB-E010-E73F-B734-173DBD319C0B}"/>
                </a:ext>
              </a:extLst>
            </p:cNvPr>
            <p:cNvSpPr>
              <a:spLocks noChangeArrowheads="1"/>
            </p:cNvSpPr>
            <p:nvPr/>
          </p:nvSpPr>
          <p:spPr bwMode="auto">
            <a:xfrm>
              <a:off x="11460163" y="2719388"/>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39" name="Straight Arrow Connector 38">
            <a:extLst>
              <a:ext uri="{FF2B5EF4-FFF2-40B4-BE49-F238E27FC236}">
                <a16:creationId xmlns:a16="http://schemas.microsoft.com/office/drawing/2014/main" id="{44B3DBEC-E5C2-6146-06B3-32E6D11A3427}"/>
              </a:ext>
            </a:extLst>
          </p:cNvPr>
          <p:cNvCxnSpPr>
            <a:stCxn id="27" idx="3"/>
            <a:endCxn id="12" idx="1"/>
          </p:cNvCxnSpPr>
          <p:nvPr/>
        </p:nvCxnSpPr>
        <p:spPr>
          <a:xfrm>
            <a:off x="1218958" y="3428999"/>
            <a:ext cx="1488596" cy="1406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1266125-00D1-5D1B-B552-35F00E693BC7}"/>
              </a:ext>
            </a:extLst>
          </p:cNvPr>
          <p:cNvSpPr txBox="1"/>
          <p:nvPr/>
        </p:nvSpPr>
        <p:spPr>
          <a:xfrm>
            <a:off x="6367069" y="803479"/>
            <a:ext cx="1632113" cy="307777"/>
          </a:xfrm>
          <a:prstGeom prst="rect">
            <a:avLst/>
          </a:prstGeom>
          <a:noFill/>
        </p:spPr>
        <p:txBody>
          <a:bodyPr wrap="none" lIns="0" tIns="0" rIns="0" bIns="0" rtlCol="0">
            <a:spAutoFit/>
          </a:bodyPr>
          <a:lstStyle/>
          <a:p>
            <a:pPr algn="l"/>
            <a:r>
              <a:rPr lang="en-US" sz="2000" dirty="0">
                <a:solidFill>
                  <a:schemeClr val="accent1"/>
                </a:solidFill>
                <a:latin typeface="+mj-lt"/>
              </a:rPr>
              <a:t>Logical Server</a:t>
            </a:r>
          </a:p>
        </p:txBody>
      </p:sp>
      <p:grpSp>
        <p:nvGrpSpPr>
          <p:cNvPr id="41" name="Group 40">
            <a:extLst>
              <a:ext uri="{FF2B5EF4-FFF2-40B4-BE49-F238E27FC236}">
                <a16:creationId xmlns:a16="http://schemas.microsoft.com/office/drawing/2014/main" id="{BC47FD0F-0D6A-CF84-3BCE-AE414C2EDD38}"/>
              </a:ext>
            </a:extLst>
          </p:cNvPr>
          <p:cNvGrpSpPr/>
          <p:nvPr/>
        </p:nvGrpSpPr>
        <p:grpSpPr>
          <a:xfrm>
            <a:off x="8070968" y="684627"/>
            <a:ext cx="457658" cy="426629"/>
            <a:chOff x="587828" y="3719272"/>
            <a:chExt cx="1442357" cy="1442360"/>
          </a:xfrm>
        </p:grpSpPr>
        <p:sp>
          <p:nvSpPr>
            <p:cNvPr id="42" name="Oval 41">
              <a:extLst>
                <a:ext uri="{FF2B5EF4-FFF2-40B4-BE49-F238E27FC236}">
                  <a16:creationId xmlns:a16="http://schemas.microsoft.com/office/drawing/2014/main" id="{9F33B6F7-3D5F-B32F-AFB6-4DF929DBC09C}"/>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 name="Freeform: Shape 557">
              <a:extLst>
                <a:ext uri="{FF2B5EF4-FFF2-40B4-BE49-F238E27FC236}">
                  <a16:creationId xmlns:a16="http://schemas.microsoft.com/office/drawing/2014/main" id="{D9AC67BF-A0A0-8F17-D7DE-ABC33CB8FFD4}"/>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44" name="Freeform: Shape 558">
              <a:extLst>
                <a:ext uri="{FF2B5EF4-FFF2-40B4-BE49-F238E27FC236}">
                  <a16:creationId xmlns:a16="http://schemas.microsoft.com/office/drawing/2014/main" id="{98E3F846-632D-BD35-9398-8D468EF234B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D778BA1-3262-F707-DE74-7D6DB15469A5}"/>
              </a:ext>
            </a:extLst>
          </p:cNvPr>
          <p:cNvSpPr txBox="1"/>
          <p:nvPr/>
        </p:nvSpPr>
        <p:spPr>
          <a:xfrm>
            <a:off x="801621" y="3926194"/>
            <a:ext cx="2243115" cy="738664"/>
          </a:xfrm>
          <a:prstGeom prst="rect">
            <a:avLst/>
          </a:prstGeom>
          <a:noFill/>
        </p:spPr>
        <p:txBody>
          <a:bodyPr wrap="none" lIns="0" tIns="0" rIns="0" bIns="0" rtlCol="0">
            <a:spAutoFit/>
          </a:bodyPr>
          <a:lstStyle/>
          <a:p>
            <a:pPr algn="ctr"/>
            <a:r>
              <a:rPr lang="en-US" sz="1600" dirty="0"/>
              <a:t>Virtual network</a:t>
            </a:r>
          </a:p>
          <a:p>
            <a:pPr algn="ctr"/>
            <a:r>
              <a:rPr lang="en-US" sz="1600" dirty="0"/>
              <a:t>Public endpoint (firewall)</a:t>
            </a:r>
          </a:p>
          <a:p>
            <a:pPr algn="ctr"/>
            <a:r>
              <a:rPr lang="en-US" sz="1600" dirty="0"/>
              <a:t>Private Link</a:t>
            </a:r>
          </a:p>
        </p:txBody>
      </p:sp>
      <p:cxnSp>
        <p:nvCxnSpPr>
          <p:cNvPr id="47" name="Straight Arrow Connector 46">
            <a:extLst>
              <a:ext uri="{FF2B5EF4-FFF2-40B4-BE49-F238E27FC236}">
                <a16:creationId xmlns:a16="http://schemas.microsoft.com/office/drawing/2014/main" id="{5F61D6E5-1B30-6C77-5013-8FD0F6A32C46}"/>
              </a:ext>
            </a:extLst>
          </p:cNvPr>
          <p:cNvCxnSpPr>
            <a:cxnSpLocks/>
            <a:stCxn id="12" idx="3"/>
            <a:endCxn id="13" idx="1"/>
          </p:cNvCxnSpPr>
          <p:nvPr/>
        </p:nvCxnSpPr>
        <p:spPr>
          <a:xfrm>
            <a:off x="4082505" y="3443061"/>
            <a:ext cx="1327699"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1FC5BAE-2698-DB73-21F5-C6251AE73196}"/>
              </a:ext>
            </a:extLst>
          </p:cNvPr>
          <p:cNvSpPr/>
          <p:nvPr/>
        </p:nvSpPr>
        <p:spPr bwMode="auto">
          <a:xfrm>
            <a:off x="5699556" y="1601701"/>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9F2BFDD-9A3C-7994-ECA5-5D7651E6459D}"/>
              </a:ext>
            </a:extLst>
          </p:cNvPr>
          <p:cNvSpPr/>
          <p:nvPr/>
        </p:nvSpPr>
        <p:spPr bwMode="auto">
          <a:xfrm>
            <a:off x="7559953" y="1610353"/>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7F34559-FD33-5C74-F51B-D7B5F413567D}"/>
              </a:ext>
            </a:extLst>
          </p:cNvPr>
          <p:cNvSpPr/>
          <p:nvPr/>
        </p:nvSpPr>
        <p:spPr bwMode="auto">
          <a:xfrm>
            <a:off x="5722610" y="3917779"/>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FD5BEFB8-1A21-1131-BA35-36209B23335C}"/>
              </a:ext>
            </a:extLst>
          </p:cNvPr>
          <p:cNvSpPr/>
          <p:nvPr/>
        </p:nvSpPr>
        <p:spPr bwMode="auto">
          <a:xfrm>
            <a:off x="7499053" y="3904556"/>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7871CD47-373E-6C38-929E-54E9415DE8BB}"/>
              </a:ext>
            </a:extLst>
          </p:cNvPr>
          <p:cNvSpPr txBox="1"/>
          <p:nvPr/>
        </p:nvSpPr>
        <p:spPr>
          <a:xfrm>
            <a:off x="5726939" y="1613451"/>
            <a:ext cx="580287" cy="184666"/>
          </a:xfrm>
          <a:prstGeom prst="rect">
            <a:avLst/>
          </a:prstGeom>
          <a:noFill/>
        </p:spPr>
        <p:txBody>
          <a:bodyPr wrap="none" lIns="0" tIns="0" rIns="0" bIns="0" rtlCol="0">
            <a:spAutoFit/>
          </a:bodyPr>
          <a:lstStyle/>
          <a:p>
            <a:pPr algn="l"/>
            <a:r>
              <a:rPr lang="en-US" sz="1200" dirty="0">
                <a:solidFill>
                  <a:schemeClr val="accent1"/>
                </a:solidFill>
                <a:latin typeface="+mj-lt"/>
              </a:rPr>
              <a:t>Instance</a:t>
            </a:r>
          </a:p>
        </p:txBody>
      </p:sp>
      <p:sp>
        <p:nvSpPr>
          <p:cNvPr id="54" name="TextBox 53">
            <a:extLst>
              <a:ext uri="{FF2B5EF4-FFF2-40B4-BE49-F238E27FC236}">
                <a16:creationId xmlns:a16="http://schemas.microsoft.com/office/drawing/2014/main" id="{E5AE750C-D777-411B-5B86-E8C1ABE49D09}"/>
              </a:ext>
            </a:extLst>
          </p:cNvPr>
          <p:cNvSpPr txBox="1"/>
          <p:nvPr/>
        </p:nvSpPr>
        <p:spPr>
          <a:xfrm>
            <a:off x="5899074" y="2716014"/>
            <a:ext cx="963405" cy="153888"/>
          </a:xfrm>
          <a:prstGeom prst="rect">
            <a:avLst/>
          </a:prstGeom>
          <a:noFill/>
        </p:spPr>
        <p:txBody>
          <a:bodyPr wrap="none" lIns="0" tIns="0" rIns="0" bIns="0" rtlCol="0">
            <a:spAutoFit/>
          </a:bodyPr>
          <a:lstStyle/>
          <a:p>
            <a:pPr algn="l"/>
            <a:r>
              <a:rPr lang="en-US" sz="1000" dirty="0">
                <a:solidFill>
                  <a:schemeClr val="accent1"/>
                </a:solidFill>
                <a:latin typeface="+mj-lt"/>
              </a:rPr>
              <a:t>General Purpose</a:t>
            </a:r>
          </a:p>
        </p:txBody>
      </p:sp>
      <p:sp>
        <p:nvSpPr>
          <p:cNvPr id="55" name="TextBox 54">
            <a:extLst>
              <a:ext uri="{FF2B5EF4-FFF2-40B4-BE49-F238E27FC236}">
                <a16:creationId xmlns:a16="http://schemas.microsoft.com/office/drawing/2014/main" id="{F4303FD2-A3F9-9830-7D54-09AFF379DE8D}"/>
              </a:ext>
            </a:extLst>
          </p:cNvPr>
          <p:cNvSpPr txBox="1"/>
          <p:nvPr/>
        </p:nvSpPr>
        <p:spPr>
          <a:xfrm>
            <a:off x="7751646" y="2702078"/>
            <a:ext cx="932948" cy="153888"/>
          </a:xfrm>
          <a:prstGeom prst="rect">
            <a:avLst/>
          </a:prstGeom>
          <a:noFill/>
        </p:spPr>
        <p:txBody>
          <a:bodyPr wrap="none" lIns="0" tIns="0" rIns="0" bIns="0" rtlCol="0">
            <a:spAutoFit/>
          </a:bodyPr>
          <a:lstStyle/>
          <a:p>
            <a:pPr algn="l"/>
            <a:r>
              <a:rPr lang="en-US" sz="1000" dirty="0">
                <a:solidFill>
                  <a:schemeClr val="accent1"/>
                </a:solidFill>
                <a:latin typeface="+mj-lt"/>
              </a:rPr>
              <a:t>Business Critical</a:t>
            </a:r>
          </a:p>
        </p:txBody>
      </p:sp>
      <p:sp>
        <p:nvSpPr>
          <p:cNvPr id="56" name="TextBox 55">
            <a:extLst>
              <a:ext uri="{FF2B5EF4-FFF2-40B4-BE49-F238E27FC236}">
                <a16:creationId xmlns:a16="http://schemas.microsoft.com/office/drawing/2014/main" id="{202421D8-560F-E674-30F6-5460E1ADF60D}"/>
              </a:ext>
            </a:extLst>
          </p:cNvPr>
          <p:cNvSpPr txBox="1"/>
          <p:nvPr/>
        </p:nvSpPr>
        <p:spPr>
          <a:xfrm>
            <a:off x="6065173" y="5041746"/>
            <a:ext cx="639599" cy="153888"/>
          </a:xfrm>
          <a:prstGeom prst="rect">
            <a:avLst/>
          </a:prstGeom>
          <a:noFill/>
        </p:spPr>
        <p:txBody>
          <a:bodyPr wrap="none" lIns="0" tIns="0" rIns="0" bIns="0" rtlCol="0">
            <a:spAutoFit/>
          </a:bodyPr>
          <a:lstStyle/>
          <a:p>
            <a:pPr algn="l"/>
            <a:r>
              <a:rPr lang="en-US" sz="1000" dirty="0">
                <a:solidFill>
                  <a:schemeClr val="accent1"/>
                </a:solidFill>
                <a:latin typeface="+mj-lt"/>
              </a:rPr>
              <a:t>Hyperscale</a:t>
            </a:r>
          </a:p>
        </p:txBody>
      </p:sp>
      <p:sp>
        <p:nvSpPr>
          <p:cNvPr id="57" name="TextBox 56">
            <a:extLst>
              <a:ext uri="{FF2B5EF4-FFF2-40B4-BE49-F238E27FC236}">
                <a16:creationId xmlns:a16="http://schemas.microsoft.com/office/drawing/2014/main" id="{C03CE76E-34E8-212D-213C-18B3F79D40E1}"/>
              </a:ext>
            </a:extLst>
          </p:cNvPr>
          <p:cNvSpPr txBox="1"/>
          <p:nvPr/>
        </p:nvSpPr>
        <p:spPr>
          <a:xfrm>
            <a:off x="7907793" y="5019245"/>
            <a:ext cx="581891" cy="153888"/>
          </a:xfrm>
          <a:prstGeom prst="rect">
            <a:avLst/>
          </a:prstGeom>
          <a:noFill/>
        </p:spPr>
        <p:txBody>
          <a:bodyPr wrap="none" lIns="0" tIns="0" rIns="0" bIns="0" rtlCol="0">
            <a:spAutoFit/>
          </a:bodyPr>
          <a:lstStyle/>
          <a:p>
            <a:pPr algn="l"/>
            <a:r>
              <a:rPr lang="en-US" sz="1000" dirty="0">
                <a:solidFill>
                  <a:schemeClr val="accent1"/>
                </a:solidFill>
                <a:latin typeface="+mj-lt"/>
              </a:rPr>
              <a:t>Serverless</a:t>
            </a:r>
          </a:p>
        </p:txBody>
      </p:sp>
      <p:pic>
        <p:nvPicPr>
          <p:cNvPr id="58" name="Graphic 57">
            <a:extLst>
              <a:ext uri="{FF2B5EF4-FFF2-40B4-BE49-F238E27FC236}">
                <a16:creationId xmlns:a16="http://schemas.microsoft.com/office/drawing/2014/main" id="{C3A96401-39F5-09B8-D532-547410A1EC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4052444"/>
            <a:ext cx="820129" cy="820129"/>
          </a:xfrm>
          <a:prstGeom prst="rect">
            <a:avLst/>
          </a:prstGeom>
        </p:spPr>
      </p:pic>
      <p:pic>
        <p:nvPicPr>
          <p:cNvPr id="59" name="Graphic 58">
            <a:extLst>
              <a:ext uri="{FF2B5EF4-FFF2-40B4-BE49-F238E27FC236}">
                <a16:creationId xmlns:a16="http://schemas.microsoft.com/office/drawing/2014/main" id="{D97753AE-4999-33C1-4028-6CB193F3C0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119" y="1784443"/>
            <a:ext cx="820129" cy="820129"/>
          </a:xfrm>
          <a:prstGeom prst="rect">
            <a:avLst/>
          </a:prstGeom>
        </p:spPr>
      </p:pic>
      <p:pic>
        <p:nvPicPr>
          <p:cNvPr id="60" name="Graphic 59">
            <a:extLst>
              <a:ext uri="{FF2B5EF4-FFF2-40B4-BE49-F238E27FC236}">
                <a16:creationId xmlns:a16="http://schemas.microsoft.com/office/drawing/2014/main" id="{898FEF3E-BD19-2493-8C86-8782A26E3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3877" y="4063409"/>
            <a:ext cx="820129" cy="820129"/>
          </a:xfrm>
          <a:prstGeom prst="rect">
            <a:avLst/>
          </a:prstGeom>
        </p:spPr>
      </p:pic>
      <p:sp>
        <p:nvSpPr>
          <p:cNvPr id="61" name="Rectangle 60">
            <a:extLst>
              <a:ext uri="{FF2B5EF4-FFF2-40B4-BE49-F238E27FC236}">
                <a16:creationId xmlns:a16="http://schemas.microsoft.com/office/drawing/2014/main" id="{542D7292-7C5D-3F45-0B56-F07C9F821D4D}"/>
              </a:ext>
            </a:extLst>
          </p:cNvPr>
          <p:cNvSpPr/>
          <p:nvPr/>
        </p:nvSpPr>
        <p:spPr bwMode="auto">
          <a:xfrm>
            <a:off x="5506740" y="1324623"/>
            <a:ext cx="3449935" cy="188878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3" name="TextBox 62">
            <a:extLst>
              <a:ext uri="{FF2B5EF4-FFF2-40B4-BE49-F238E27FC236}">
                <a16:creationId xmlns:a16="http://schemas.microsoft.com/office/drawing/2014/main" id="{07629953-D7D1-C115-C7F5-8F2A3DF2988B}"/>
              </a:ext>
            </a:extLst>
          </p:cNvPr>
          <p:cNvSpPr txBox="1"/>
          <p:nvPr/>
        </p:nvSpPr>
        <p:spPr>
          <a:xfrm>
            <a:off x="5753422" y="1341244"/>
            <a:ext cx="407163" cy="215444"/>
          </a:xfrm>
          <a:prstGeom prst="rect">
            <a:avLst/>
          </a:prstGeom>
          <a:noFill/>
        </p:spPr>
        <p:txBody>
          <a:bodyPr wrap="none" lIns="0" tIns="0" rIns="0" bIns="0" rtlCol="0">
            <a:spAutoFit/>
          </a:bodyPr>
          <a:lstStyle/>
          <a:p>
            <a:pPr algn="l"/>
            <a:r>
              <a:rPr lang="en-US" sz="1400" dirty="0"/>
              <a:t>node</a:t>
            </a:r>
          </a:p>
        </p:txBody>
      </p:sp>
      <p:sp>
        <p:nvSpPr>
          <p:cNvPr id="64" name="Rectangle 63">
            <a:extLst>
              <a:ext uri="{FF2B5EF4-FFF2-40B4-BE49-F238E27FC236}">
                <a16:creationId xmlns:a16="http://schemas.microsoft.com/office/drawing/2014/main" id="{34474063-B137-22AA-6CE1-D1FA278D4600}"/>
              </a:ext>
            </a:extLst>
          </p:cNvPr>
          <p:cNvSpPr/>
          <p:nvPr/>
        </p:nvSpPr>
        <p:spPr bwMode="auto">
          <a:xfrm>
            <a:off x="5529108" y="3511718"/>
            <a:ext cx="1679978"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9D3C38-F0EB-0E69-3D9D-6293FA8D54F3}"/>
              </a:ext>
            </a:extLst>
          </p:cNvPr>
          <p:cNvSpPr/>
          <p:nvPr/>
        </p:nvSpPr>
        <p:spPr bwMode="auto">
          <a:xfrm>
            <a:off x="7343953" y="3511718"/>
            <a:ext cx="1612722"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6" name="TextBox 65">
            <a:extLst>
              <a:ext uri="{FF2B5EF4-FFF2-40B4-BE49-F238E27FC236}">
                <a16:creationId xmlns:a16="http://schemas.microsoft.com/office/drawing/2014/main" id="{062FB136-AC34-0EDD-5648-B70397EF8552}"/>
              </a:ext>
            </a:extLst>
          </p:cNvPr>
          <p:cNvSpPr txBox="1"/>
          <p:nvPr/>
        </p:nvSpPr>
        <p:spPr>
          <a:xfrm>
            <a:off x="9349977" y="2619592"/>
            <a:ext cx="2533514" cy="2462213"/>
          </a:xfrm>
          <a:prstGeom prst="rect">
            <a:avLst/>
          </a:prstGeom>
          <a:noFill/>
        </p:spPr>
        <p:txBody>
          <a:bodyPr wrap="none" lIns="0" tIns="0" rIns="0" bIns="0" rtlCol="0">
            <a:spAutoFit/>
          </a:bodyPr>
          <a:lstStyle/>
          <a:p>
            <a:pPr algn="l"/>
            <a:r>
              <a:rPr lang="en-US" sz="1600" i="1" dirty="0">
                <a:solidFill>
                  <a:schemeClr val="accent1"/>
                </a:solidFill>
                <a:latin typeface="+mj-lt"/>
              </a:rPr>
              <a:t>Logical</a:t>
            </a:r>
            <a:r>
              <a:rPr lang="en-US" sz="1600" dirty="0">
                <a:solidFill>
                  <a:schemeClr val="accent1"/>
                </a:solidFill>
                <a:latin typeface="+mj-lt"/>
              </a:rPr>
              <a:t> master</a:t>
            </a:r>
          </a:p>
          <a:p>
            <a:pPr algn="l"/>
            <a:r>
              <a:rPr lang="en-US" sz="1600" dirty="0">
                <a:solidFill>
                  <a:schemeClr val="accent1"/>
                </a:solidFill>
                <a:latin typeface="+mj-lt"/>
              </a:rPr>
              <a:t>Database metadata</a:t>
            </a:r>
          </a:p>
          <a:p>
            <a:pPr algn="l"/>
            <a:r>
              <a:rPr lang="en-US" sz="1600" dirty="0">
                <a:solidFill>
                  <a:schemeClr val="accent1"/>
                </a:solidFill>
                <a:latin typeface="+mj-lt"/>
              </a:rPr>
              <a:t>Logins</a:t>
            </a:r>
          </a:p>
          <a:p>
            <a:pPr algn="l"/>
            <a:r>
              <a:rPr lang="en-US" sz="1600" dirty="0">
                <a:solidFill>
                  <a:schemeClr val="accent1"/>
                </a:solidFill>
                <a:latin typeface="+mj-lt"/>
              </a:rPr>
              <a:t>Endpoint</a:t>
            </a:r>
          </a:p>
          <a:p>
            <a:pPr algn="l"/>
            <a:r>
              <a:rPr lang="en-US" sz="1600" dirty="0">
                <a:solidFill>
                  <a:schemeClr val="accent1"/>
                </a:solidFill>
                <a:latin typeface="+mj-lt"/>
              </a:rPr>
              <a:t>Firewall rules</a:t>
            </a:r>
          </a:p>
          <a:p>
            <a:pPr algn="l"/>
            <a:r>
              <a:rPr lang="en-US" sz="1600" dirty="0">
                <a:solidFill>
                  <a:schemeClr val="accent1"/>
                </a:solidFill>
                <a:latin typeface="+mj-lt"/>
              </a:rPr>
              <a:t>Diagnostics</a:t>
            </a:r>
          </a:p>
          <a:p>
            <a:pPr algn="l"/>
            <a:r>
              <a:rPr lang="en-US" sz="1600" dirty="0">
                <a:solidFill>
                  <a:schemeClr val="accent1"/>
                </a:solidFill>
                <a:latin typeface="+mj-lt"/>
              </a:rPr>
              <a:t>Managed virtual clusters</a:t>
            </a:r>
          </a:p>
          <a:p>
            <a:pPr algn="l"/>
            <a:r>
              <a:rPr lang="en-US" sz="1600" dirty="0">
                <a:solidFill>
                  <a:schemeClr val="accent1"/>
                </a:solidFill>
                <a:latin typeface="+mj-lt"/>
              </a:rPr>
              <a:t>Managed nodes</a:t>
            </a:r>
          </a:p>
          <a:p>
            <a:pPr algn="l"/>
            <a:r>
              <a:rPr lang="en-US" sz="1600" dirty="0">
                <a:solidFill>
                  <a:schemeClr val="accent1"/>
                </a:solidFill>
                <a:latin typeface="+mj-lt"/>
              </a:rPr>
              <a:t>Database instance isolation</a:t>
            </a:r>
          </a:p>
          <a:p>
            <a:pPr algn="l"/>
            <a:endParaRPr lang="en-US" sz="1600" dirty="0">
              <a:solidFill>
                <a:schemeClr val="accent1"/>
              </a:solidFill>
              <a:latin typeface="+mj-lt"/>
            </a:endParaRPr>
          </a:p>
        </p:txBody>
      </p:sp>
      <p:sp>
        <p:nvSpPr>
          <p:cNvPr id="76" name="TextBox 75">
            <a:extLst>
              <a:ext uri="{FF2B5EF4-FFF2-40B4-BE49-F238E27FC236}">
                <a16:creationId xmlns:a16="http://schemas.microsoft.com/office/drawing/2014/main" id="{EA106CCB-8965-5AA3-C68C-D71C023E57FE}"/>
              </a:ext>
            </a:extLst>
          </p:cNvPr>
          <p:cNvSpPr txBox="1"/>
          <p:nvPr/>
        </p:nvSpPr>
        <p:spPr>
          <a:xfrm>
            <a:off x="2027612" y="2706943"/>
            <a:ext cx="2844856" cy="307777"/>
          </a:xfrm>
          <a:prstGeom prst="rect">
            <a:avLst/>
          </a:prstGeom>
          <a:noFill/>
        </p:spPr>
        <p:txBody>
          <a:bodyPr wrap="square">
            <a:spAutoFit/>
          </a:bodyPr>
          <a:lstStyle/>
          <a:p>
            <a:pPr algn="l"/>
            <a:r>
              <a:rPr lang="en-US" sz="1400" dirty="0">
                <a:solidFill>
                  <a:schemeClr val="accent1"/>
                </a:solidFill>
                <a:latin typeface="+mj-lt"/>
              </a:rPr>
              <a:t>&lt;Server&gt;.database.windows.net</a:t>
            </a:r>
          </a:p>
        </p:txBody>
      </p:sp>
      <p:cxnSp>
        <p:nvCxnSpPr>
          <p:cNvPr id="77" name="Straight Arrow Connector 76">
            <a:extLst>
              <a:ext uri="{FF2B5EF4-FFF2-40B4-BE49-F238E27FC236}">
                <a16:creationId xmlns:a16="http://schemas.microsoft.com/office/drawing/2014/main" id="{17A0217D-E919-2A0D-A858-3027484A24A2}"/>
              </a:ext>
            </a:extLst>
          </p:cNvPr>
          <p:cNvCxnSpPr>
            <a:cxnSpLocks/>
            <a:stCxn id="13" idx="1"/>
          </p:cNvCxnSpPr>
          <p:nvPr/>
        </p:nvCxnSpPr>
        <p:spPr>
          <a:xfrm flipV="1">
            <a:off x="5410204" y="2317145"/>
            <a:ext cx="666953" cy="1125916"/>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1FAC3F4-8EF3-A45D-E086-2A822F32F2B6}"/>
              </a:ext>
            </a:extLst>
          </p:cNvPr>
          <p:cNvSpPr txBox="1"/>
          <p:nvPr/>
        </p:nvSpPr>
        <p:spPr>
          <a:xfrm>
            <a:off x="4379999" y="3529971"/>
            <a:ext cx="602794" cy="430887"/>
          </a:xfrm>
          <a:prstGeom prst="rect">
            <a:avLst/>
          </a:prstGeom>
          <a:noFill/>
        </p:spPr>
        <p:txBody>
          <a:bodyPr wrap="none" lIns="0" tIns="0" rIns="0" bIns="0" rtlCol="0">
            <a:spAutoFit/>
          </a:bodyPr>
          <a:lstStyle/>
          <a:p>
            <a:pPr algn="l"/>
            <a:r>
              <a:rPr lang="en-US" sz="1400" dirty="0"/>
              <a:t>Proxy</a:t>
            </a:r>
          </a:p>
          <a:p>
            <a:pPr algn="l"/>
            <a:r>
              <a:rPr lang="en-US" sz="1400" dirty="0"/>
              <a:t>redirect</a:t>
            </a:r>
          </a:p>
        </p:txBody>
      </p:sp>
      <p:sp>
        <p:nvSpPr>
          <p:cNvPr id="84" name="TextBox 83">
            <a:extLst>
              <a:ext uri="{FF2B5EF4-FFF2-40B4-BE49-F238E27FC236}">
                <a16:creationId xmlns:a16="http://schemas.microsoft.com/office/drawing/2014/main" id="{CEC0B8F2-BE92-881F-4B93-94CDC4A9EA8B}"/>
              </a:ext>
            </a:extLst>
          </p:cNvPr>
          <p:cNvSpPr txBox="1"/>
          <p:nvPr/>
        </p:nvSpPr>
        <p:spPr>
          <a:xfrm>
            <a:off x="5364839" y="5926618"/>
            <a:ext cx="4079322" cy="738664"/>
          </a:xfrm>
          <a:prstGeom prst="rect">
            <a:avLst/>
          </a:prstGeom>
          <a:noFill/>
        </p:spPr>
        <p:txBody>
          <a:bodyPr wrap="none" lIns="0" tIns="0" rIns="0" bIns="0" rtlCol="0">
            <a:spAutoFit/>
          </a:bodyPr>
          <a:lstStyle/>
          <a:p>
            <a:pPr algn="ctr"/>
            <a:r>
              <a:rPr lang="en-US" sz="1600" dirty="0">
                <a:solidFill>
                  <a:schemeClr val="accent1"/>
                </a:solidFill>
                <a:latin typeface="+mj-lt"/>
              </a:rPr>
              <a:t>5000 databases per server</a:t>
            </a:r>
          </a:p>
          <a:p>
            <a:pPr algn="ctr"/>
            <a:r>
              <a:rPr lang="en-US" sz="1600" dirty="0">
                <a:solidFill>
                  <a:schemeClr val="accent1"/>
                </a:solidFill>
                <a:latin typeface="+mj-lt"/>
              </a:rPr>
              <a:t>250 max servers per subscription per region</a:t>
            </a:r>
          </a:p>
          <a:p>
            <a:pPr algn="ctr"/>
            <a:r>
              <a:rPr lang="en-US" sz="1600" dirty="0">
                <a:solidFill>
                  <a:schemeClr val="accent1"/>
                </a:solidFill>
                <a:latin typeface="+mj-lt"/>
              </a:rPr>
              <a:t>540 vCores max per server</a:t>
            </a:r>
          </a:p>
        </p:txBody>
      </p:sp>
    </p:spTree>
    <p:extLst>
      <p:ext uri="{BB962C8B-B14F-4D97-AF65-F5344CB8AC3E}">
        <p14:creationId xmlns:p14="http://schemas.microsoft.com/office/powerpoint/2010/main" val="1418359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a:xfrm>
            <a:off x="586740" y="261917"/>
            <a:ext cx="11018520" cy="553998"/>
          </a:xfrm>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463852" y="1184506"/>
            <a:ext cx="6759614" cy="4154984"/>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Logical Server</a:t>
            </a:r>
          </a:p>
          <a:p>
            <a:pPr marL="914383" lvl="1" indent="-457200" fontAlgn="ctr">
              <a:buFont typeface="Wingdings" panose="05000000000000000000" pitchFamily="2" charset="2"/>
              <a:buChar char="ü"/>
            </a:pPr>
            <a:r>
              <a:rPr lang="en-US" sz="2400" dirty="0">
                <a:solidFill>
                  <a:schemeClr val="accent1"/>
                </a:solidFill>
                <a:latin typeface="+mj-lt"/>
              </a:rPr>
              <a:t>Region</a:t>
            </a:r>
          </a:p>
          <a:p>
            <a:pPr marL="914383" lvl="1" indent="-457200" fontAlgn="ctr">
              <a:buFont typeface="Wingdings" panose="05000000000000000000" pitchFamily="2" charset="2"/>
              <a:buChar char="ü"/>
            </a:pPr>
            <a:r>
              <a:rPr lang="en-US" sz="2400" dirty="0">
                <a:solidFill>
                  <a:schemeClr val="accent1"/>
                </a:solidFill>
                <a:latin typeface="+mj-lt"/>
              </a:rPr>
              <a:t>Authentication</a:t>
            </a:r>
          </a:p>
          <a:p>
            <a:pPr marL="914383" lvl="1" indent="-457200" fontAlgn="ctr">
              <a:buFont typeface="Wingdings" panose="05000000000000000000" pitchFamily="2" charset="2"/>
              <a:buChar char="ü"/>
            </a:pPr>
            <a:r>
              <a:rPr lang="en-US" sz="2400" dirty="0">
                <a:solidFill>
                  <a:schemeClr val="accent1"/>
                </a:solidFill>
                <a:latin typeface="+mj-lt"/>
              </a:rPr>
              <a:t>Networking</a:t>
            </a:r>
          </a:p>
          <a:p>
            <a:pPr marL="914383" lvl="1" indent="-457200" fontAlgn="ctr">
              <a:buFont typeface="Wingdings" panose="05000000000000000000" pitchFamily="2" charset="2"/>
              <a:buChar char="ü"/>
            </a:pPr>
            <a:r>
              <a:rPr lang="en-US" sz="2400" dirty="0">
                <a:solidFill>
                  <a:schemeClr val="accent1"/>
                </a:solidFill>
                <a:latin typeface="+mj-lt"/>
              </a:rPr>
              <a:t>Connection Settings</a:t>
            </a:r>
          </a:p>
          <a:p>
            <a:pPr marL="457200" indent="-457200" fontAlgn="ctr">
              <a:buFont typeface="Wingdings" panose="05000000000000000000" pitchFamily="2" charset="2"/>
              <a:buChar char="ü"/>
            </a:pPr>
            <a:r>
              <a:rPr lang="en-US" sz="2400" dirty="0">
                <a:solidFill>
                  <a:schemeClr val="accent1"/>
                </a:solidFill>
                <a:latin typeface="+mj-lt"/>
              </a:rPr>
              <a:t>Elastic Pools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Purchasing Model and Service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Compute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Hardware Configuration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vCores and Storage</a:t>
            </a:r>
          </a:p>
        </p:txBody>
      </p:sp>
      <p:sp>
        <p:nvSpPr>
          <p:cNvPr id="9" name="TextBox 8">
            <a:extLst>
              <a:ext uri="{FF2B5EF4-FFF2-40B4-BE49-F238E27FC236}">
                <a16:creationId xmlns:a16="http://schemas.microsoft.com/office/drawing/2014/main" id="{F752AC3B-234E-9ECA-FC45-9D8BAB66F1BE}"/>
              </a:ext>
            </a:extLst>
          </p:cNvPr>
          <p:cNvSpPr txBox="1"/>
          <p:nvPr/>
        </p:nvSpPr>
        <p:spPr>
          <a:xfrm>
            <a:off x="7223466" y="1189813"/>
            <a:ext cx="4504682"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Backup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Data source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2302000673"/>
              </p:ext>
            </p:extLst>
          </p:nvPr>
        </p:nvGraphicFramePr>
        <p:xfrm>
          <a:off x="1859395" y="5690417"/>
          <a:ext cx="8473210" cy="1123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4A0C77D6-AC0E-E44A-8223-D6B12DA21352}"/>
              </a:ext>
            </a:extLst>
          </p:cNvPr>
          <p:cNvSpPr txBox="1"/>
          <p:nvPr/>
        </p:nvSpPr>
        <p:spPr>
          <a:xfrm>
            <a:off x="4329808" y="2829038"/>
            <a:ext cx="2289216" cy="307777"/>
          </a:xfrm>
          <a:prstGeom prst="rect">
            <a:avLst/>
          </a:prstGeom>
          <a:noFill/>
        </p:spPr>
        <p:txBody>
          <a:bodyPr wrap="none" lIns="0" tIns="0" rIns="0" bIns="0" rtlCol="0">
            <a:spAutoFit/>
          </a:bodyPr>
          <a:lstStyle/>
          <a:p>
            <a:pPr algn="l"/>
            <a:r>
              <a:rPr lang="en-US" sz="2000" dirty="0"/>
              <a:t>Some set at db level</a:t>
            </a:r>
          </a:p>
        </p:txBody>
      </p:sp>
      <p:sp>
        <p:nvSpPr>
          <p:cNvPr id="13" name="TextBox 12">
            <a:extLst>
              <a:ext uri="{FF2B5EF4-FFF2-40B4-BE49-F238E27FC236}">
                <a16:creationId xmlns:a16="http://schemas.microsoft.com/office/drawing/2014/main" id="{19011D2D-011C-1C05-6DB1-2753C32B4B0C}"/>
              </a:ext>
            </a:extLst>
          </p:cNvPr>
          <p:cNvSpPr txBox="1"/>
          <p:nvPr/>
        </p:nvSpPr>
        <p:spPr>
          <a:xfrm>
            <a:off x="7269417" y="4796228"/>
            <a:ext cx="4922583" cy="363946"/>
          </a:xfrm>
          <a:prstGeom prst="rect">
            <a:avLst/>
          </a:prstGeom>
          <a:noFill/>
        </p:spPr>
        <p:txBody>
          <a:bodyPr wrap="square">
            <a:spAutoFit/>
          </a:bodyPr>
          <a:lstStyle/>
          <a:p>
            <a:r>
              <a:rPr lang="en-US" b="0" i="0" dirty="0">
                <a:effectLst/>
                <a:latin typeface="+mj-lt"/>
              </a:rPr>
              <a:t>Use </a:t>
            </a:r>
            <a:r>
              <a:rPr lang="en-US" b="0" i="0" dirty="0">
                <a:solidFill>
                  <a:schemeClr val="accent1"/>
                </a:solidFill>
                <a:effectLst/>
                <a:latin typeface="+mj-lt"/>
              </a:rPr>
              <a:t>az sql db create </a:t>
            </a:r>
            <a:r>
              <a:rPr lang="en-US" b="0" i="0" dirty="0">
                <a:effectLst/>
                <a:latin typeface="+mj-lt"/>
              </a:rPr>
              <a:t>to get started quickly</a:t>
            </a:r>
            <a:endParaRPr lang="en-US" dirty="0">
              <a:latin typeface="+mj-lt"/>
            </a:endParaRPr>
          </a:p>
        </p:txBody>
      </p:sp>
      <p:pic>
        <p:nvPicPr>
          <p:cNvPr id="14" name="Picture 2" descr="Tips Icon Transparent Background | PNG Play">
            <a:extLst>
              <a:ext uri="{FF2B5EF4-FFF2-40B4-BE49-F238E27FC236}">
                <a16:creationId xmlns:a16="http://schemas.microsoft.com/office/drawing/2014/main" id="{45F4C07C-5B48-0FC9-24FD-BDA58E1616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8437" y="4633489"/>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7572D2-D449-2F44-F76F-D60557AC51DE}"/>
              </a:ext>
            </a:extLst>
          </p:cNvPr>
          <p:cNvSpPr txBox="1"/>
          <p:nvPr/>
        </p:nvSpPr>
        <p:spPr>
          <a:xfrm>
            <a:off x="10332605" y="1184506"/>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5" name="TextBox 4">
            <a:extLst>
              <a:ext uri="{FF2B5EF4-FFF2-40B4-BE49-F238E27FC236}">
                <a16:creationId xmlns:a16="http://schemas.microsoft.com/office/drawing/2014/main" id="{298D4F7A-E646-4DFE-0A34-C34C402C6610}"/>
              </a:ext>
            </a:extLst>
          </p:cNvPr>
          <p:cNvSpPr txBox="1"/>
          <p:nvPr/>
        </p:nvSpPr>
        <p:spPr>
          <a:xfrm>
            <a:off x="10662151" y="1932132"/>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Tree>
    <p:extLst>
      <p:ext uri="{BB962C8B-B14F-4D97-AF65-F5344CB8AC3E}">
        <p14:creationId xmlns:p14="http://schemas.microsoft.com/office/powerpoint/2010/main" val="2922165517"/>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Local/remote storage up</a:t>
            </a:r>
            <a:r>
              <a:rPr kumimoji="0" lang="en-US" sz="14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100TB</a:t>
            </a:r>
            <a:endPar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a:xfrm>
            <a:off x="577821" y="300414"/>
            <a:ext cx="11018520" cy="553998"/>
          </a:xfrm>
        </p:spPr>
        <p:txBody>
          <a:bodyPr/>
          <a:lstStyle/>
          <a:p>
            <a:r>
              <a:rPr lang="en-US" dirty="0"/>
              <a:t>Service tiers</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 up</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4TB</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 up to 8TB</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45803" y="377621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gradFill>
                  <a:gsLst>
                    <a:gs pos="2917">
                      <a:prstClr val="black"/>
                    </a:gs>
                    <a:gs pos="30000">
                      <a:prstClr val="black"/>
                    </a:gs>
                  </a:gsLst>
                  <a:lin ang="5400000" scaled="0"/>
                </a:gradFill>
                <a:latin typeface="Segoe UI"/>
              </a:rPr>
              <a:t>Includes Columnstore</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4" y="3776216"/>
            <a:ext cx="286169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 OLTP</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77621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Scale</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up and out</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gradFill>
                  <a:gsLst>
                    <a:gs pos="2917">
                      <a:prstClr val="black"/>
                    </a:gs>
                    <a:gs pos="30000">
                      <a:prstClr val="black"/>
                    </a:gs>
                  </a:gsLst>
                  <a:lin ang="5400000" scaled="0"/>
                </a:gradFill>
                <a:latin typeface="Segoe UI"/>
              </a:rPr>
              <a:t>Serverless</a:t>
            </a:r>
            <a:endPar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ndParaRP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9986416" y="1839697"/>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BDB7ABF-3837-4446-97E2-3F767A0C3370}"/>
              </a:ext>
            </a:extLst>
          </p:cNvPr>
          <p:cNvSpPr/>
          <p:nvPr/>
        </p:nvSpPr>
        <p:spPr>
          <a:xfrm>
            <a:off x="8476925" y="5288137"/>
            <a:ext cx="3117169"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a:t>
            </a:r>
            <a:r>
              <a:rPr kumimoji="0" lang="en-US" sz="1400" b="0" i="0" u="none" strike="noStrike" kern="0" cap="none" spc="0" normalizeH="0" noProof="0" dirty="0">
                <a:ln>
                  <a:noFill/>
                </a:ln>
                <a:solidFill>
                  <a:srgbClr val="0078D7"/>
                </a:solidFill>
                <a:effectLst/>
                <a:uLnTx/>
                <a:uFillTx/>
                <a:latin typeface="Segoe UI Semibold"/>
                <a:ea typeface="+mn-ea"/>
                <a:cs typeface="Segoe UI Semibold" panose="020B0502040204020203" pitchFamily="34" charset="0"/>
              </a:rPr>
              <a:t> or without replicas</a:t>
            </a:r>
            <a:endPar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Up to 30 named replicas</a:t>
            </a:r>
          </a:p>
        </p:txBody>
      </p:sp>
      <p:cxnSp>
        <p:nvCxnSpPr>
          <p:cNvPr id="27" name="Straight Connector 26">
            <a:extLst>
              <a:ext uri="{FF2B5EF4-FFF2-40B4-BE49-F238E27FC236}">
                <a16:creationId xmlns:a16="http://schemas.microsoft.com/office/drawing/2014/main" id="{6ECACD49-BB81-25D3-48B6-6807EDAB8FE0}"/>
              </a:ext>
            </a:extLst>
          </p:cNvPr>
          <p:cNvCxnSpPr>
            <a:cxnSpLocks/>
            <a:stCxn id="49" idx="3"/>
            <a:endCxn id="50" idx="1"/>
          </p:cNvCxnSpPr>
          <p:nvPr/>
        </p:nvCxnSpPr>
        <p:spPr>
          <a:xfrm>
            <a:off x="3846130" y="1562699"/>
            <a:ext cx="616220"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934B2BE-A96B-4691-4E8B-B2722F7BD905}"/>
              </a:ext>
            </a:extLst>
          </p:cNvPr>
          <p:cNvCxnSpPr>
            <a:cxnSpLocks/>
          </p:cNvCxnSpPr>
          <p:nvPr/>
        </p:nvCxnSpPr>
        <p:spPr>
          <a:xfrm>
            <a:off x="7729644" y="1562699"/>
            <a:ext cx="616220"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6DCCA3-4E2F-485A-1A1C-2F6E81F440C7}"/>
              </a:ext>
            </a:extLst>
          </p:cNvPr>
          <p:cNvCxnSpPr>
            <a:stCxn id="49" idx="0"/>
          </p:cNvCxnSpPr>
          <p:nvPr/>
        </p:nvCxnSpPr>
        <p:spPr>
          <a:xfrm flipV="1">
            <a:off x="2212483" y="1126273"/>
            <a:ext cx="0" cy="15942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8C9CDDB-23DB-BF3A-C2DA-59076B460A74}"/>
              </a:ext>
            </a:extLst>
          </p:cNvPr>
          <p:cNvCxnSpPr>
            <a:cxnSpLocks/>
          </p:cNvCxnSpPr>
          <p:nvPr/>
        </p:nvCxnSpPr>
        <p:spPr>
          <a:xfrm>
            <a:off x="2212483" y="1126273"/>
            <a:ext cx="776703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D90A18-3726-E2A1-351C-34899A9CD599}"/>
              </a:ext>
            </a:extLst>
          </p:cNvPr>
          <p:cNvCxnSpPr>
            <a:stCxn id="72" idx="0"/>
          </p:cNvCxnSpPr>
          <p:nvPr/>
        </p:nvCxnSpPr>
        <p:spPr>
          <a:xfrm flipV="1">
            <a:off x="9986416" y="1126273"/>
            <a:ext cx="0" cy="15942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1E0825C0-4780-F262-D859-772BCB511769}"/>
              </a:ext>
            </a:extLst>
          </p:cNvPr>
          <p:cNvSpPr/>
          <p:nvPr/>
        </p:nvSpPr>
        <p:spPr>
          <a:xfrm>
            <a:off x="8956459" y="261706"/>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Moving be size of data operations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09" name="Rectangle 108">
            <a:extLst>
              <a:ext uri="{FF2B5EF4-FFF2-40B4-BE49-F238E27FC236}">
                <a16:creationId xmlns:a16="http://schemas.microsoft.com/office/drawing/2014/main" id="{309D1E59-1594-6905-3A60-B99D5133AEC2}"/>
              </a:ext>
            </a:extLst>
          </p:cNvPr>
          <p:cNvSpPr/>
          <p:nvPr/>
        </p:nvSpPr>
        <p:spPr>
          <a:xfrm>
            <a:off x="832409"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like an FCI</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0" name="Rectangle 109">
            <a:extLst>
              <a:ext uri="{FF2B5EF4-FFF2-40B4-BE49-F238E27FC236}">
                <a16:creationId xmlns:a16="http://schemas.microsoft.com/office/drawing/2014/main" id="{722E2D46-56F0-3606-9522-B204CEF4A26F}"/>
              </a:ext>
            </a:extLst>
          </p:cNvPr>
          <p:cNvSpPr/>
          <p:nvPr/>
        </p:nvSpPr>
        <p:spPr>
          <a:xfrm>
            <a:off x="4756615"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 replicas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1" name="Rectangle 110">
            <a:extLst>
              <a:ext uri="{FF2B5EF4-FFF2-40B4-BE49-F238E27FC236}">
                <a16:creationId xmlns:a16="http://schemas.microsoft.com/office/drawing/2014/main" id="{8169A3DA-23E3-AE22-5D7D-4A61382C79EF}"/>
              </a:ext>
            </a:extLst>
          </p:cNvPr>
          <p:cNvSpPr/>
          <p:nvPr/>
        </p:nvSpPr>
        <p:spPr>
          <a:xfrm>
            <a:off x="4562289" y="306629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2 to 128 vCores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cxnSp>
        <p:nvCxnSpPr>
          <p:cNvPr id="113" name="Straight Arrow Connector 112">
            <a:extLst>
              <a:ext uri="{FF2B5EF4-FFF2-40B4-BE49-F238E27FC236}">
                <a16:creationId xmlns:a16="http://schemas.microsoft.com/office/drawing/2014/main" id="{8C12C33D-7DE0-B6AA-E051-F4AE44C7A31E}"/>
              </a:ext>
            </a:extLst>
          </p:cNvPr>
          <p:cNvCxnSpPr/>
          <p:nvPr/>
        </p:nvCxnSpPr>
        <p:spPr>
          <a:xfrm flipH="1">
            <a:off x="745803" y="3214799"/>
            <a:ext cx="435030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B6899B6-D99D-38A8-D925-4B6139549343}"/>
              </a:ext>
            </a:extLst>
          </p:cNvPr>
          <p:cNvCxnSpPr>
            <a:cxnSpLocks/>
          </p:cNvCxnSpPr>
          <p:nvPr/>
        </p:nvCxnSpPr>
        <p:spPr>
          <a:xfrm>
            <a:off x="6685052" y="3214799"/>
            <a:ext cx="490904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9" name="Group 328">
            <a:extLst>
              <a:ext uri="{FF2B5EF4-FFF2-40B4-BE49-F238E27FC236}">
                <a16:creationId xmlns:a16="http://schemas.microsoft.com/office/drawing/2014/main" id="{14B468A4-F442-26A7-E3CB-C99A4B29A8CF}"/>
              </a:ext>
            </a:extLst>
          </p:cNvPr>
          <p:cNvGrpSpPr/>
          <p:nvPr/>
        </p:nvGrpSpPr>
        <p:grpSpPr>
          <a:xfrm>
            <a:off x="8532328" y="5856069"/>
            <a:ext cx="623979" cy="559998"/>
            <a:chOff x="6578130" y="4068627"/>
            <a:chExt cx="623979" cy="559998"/>
          </a:xfrm>
        </p:grpSpPr>
        <p:grpSp>
          <p:nvGrpSpPr>
            <p:cNvPr id="330" name="Group 329">
              <a:extLst>
                <a:ext uri="{FF2B5EF4-FFF2-40B4-BE49-F238E27FC236}">
                  <a16:creationId xmlns:a16="http://schemas.microsoft.com/office/drawing/2014/main" id="{2F6CEC6B-F657-A10A-1BA4-BB2484F44C0A}"/>
                </a:ext>
              </a:extLst>
            </p:cNvPr>
            <p:cNvGrpSpPr/>
            <p:nvPr/>
          </p:nvGrpSpPr>
          <p:grpSpPr>
            <a:xfrm>
              <a:off x="6608959" y="4068627"/>
              <a:ext cx="562320" cy="559998"/>
              <a:chOff x="7643146" y="2995601"/>
              <a:chExt cx="270958" cy="269839"/>
            </a:xfrm>
          </p:grpSpPr>
          <p:sp>
            <p:nvSpPr>
              <p:cNvPr id="332" name="Freeform 78">
                <a:extLst>
                  <a:ext uri="{FF2B5EF4-FFF2-40B4-BE49-F238E27FC236}">
                    <a16:creationId xmlns:a16="http://schemas.microsoft.com/office/drawing/2014/main" id="{D4AB44DB-7B8D-63EC-9820-E290E6FA3BC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3" name="Line 79">
                <a:extLst>
                  <a:ext uri="{FF2B5EF4-FFF2-40B4-BE49-F238E27FC236}">
                    <a16:creationId xmlns:a16="http://schemas.microsoft.com/office/drawing/2014/main" id="{B0AFFD7A-B10E-A019-0315-B3F22C48D51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4" name="Line 80">
                <a:extLst>
                  <a:ext uri="{FF2B5EF4-FFF2-40B4-BE49-F238E27FC236}">
                    <a16:creationId xmlns:a16="http://schemas.microsoft.com/office/drawing/2014/main" id="{9619311E-3984-5E64-2F45-CF80CE527B9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5" name="Line 81">
                <a:extLst>
                  <a:ext uri="{FF2B5EF4-FFF2-40B4-BE49-F238E27FC236}">
                    <a16:creationId xmlns:a16="http://schemas.microsoft.com/office/drawing/2014/main" id="{DCED44F7-4D4C-9C6F-20D2-53865FADE93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6" name="Line 82">
                <a:extLst>
                  <a:ext uri="{FF2B5EF4-FFF2-40B4-BE49-F238E27FC236}">
                    <a16:creationId xmlns:a16="http://schemas.microsoft.com/office/drawing/2014/main" id="{7B4D16FB-7A31-A2F4-B7FD-886ECB3E4A37}"/>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7" name="Line 83">
                <a:extLst>
                  <a:ext uri="{FF2B5EF4-FFF2-40B4-BE49-F238E27FC236}">
                    <a16:creationId xmlns:a16="http://schemas.microsoft.com/office/drawing/2014/main" id="{B59BB971-30B6-5169-0300-C84ACA703E7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8" name="Line 84">
                <a:extLst>
                  <a:ext uri="{FF2B5EF4-FFF2-40B4-BE49-F238E27FC236}">
                    <a16:creationId xmlns:a16="http://schemas.microsoft.com/office/drawing/2014/main" id="{6237E9F8-AC76-6B68-BADC-9814AC13723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9" name="Line 85">
                <a:extLst>
                  <a:ext uri="{FF2B5EF4-FFF2-40B4-BE49-F238E27FC236}">
                    <a16:creationId xmlns:a16="http://schemas.microsoft.com/office/drawing/2014/main" id="{05A71C7F-7491-7E46-008E-B6486117692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0" name="Line 86">
                <a:extLst>
                  <a:ext uri="{FF2B5EF4-FFF2-40B4-BE49-F238E27FC236}">
                    <a16:creationId xmlns:a16="http://schemas.microsoft.com/office/drawing/2014/main" id="{A8A7A1B8-FEC7-5396-FAAD-8F1CAC4AAA5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1" name="Line 87">
                <a:extLst>
                  <a:ext uri="{FF2B5EF4-FFF2-40B4-BE49-F238E27FC236}">
                    <a16:creationId xmlns:a16="http://schemas.microsoft.com/office/drawing/2014/main" id="{447C85F7-9B92-14D6-6D9B-51B012D283A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2" name="Line 88">
                <a:extLst>
                  <a:ext uri="{FF2B5EF4-FFF2-40B4-BE49-F238E27FC236}">
                    <a16:creationId xmlns:a16="http://schemas.microsoft.com/office/drawing/2014/main" id="{1BC66596-33E7-7D83-CCB8-B4B2349118AF}"/>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3" name="Line 89">
                <a:extLst>
                  <a:ext uri="{FF2B5EF4-FFF2-40B4-BE49-F238E27FC236}">
                    <a16:creationId xmlns:a16="http://schemas.microsoft.com/office/drawing/2014/main" id="{21162643-262F-5E79-BB42-EF570A7178F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4" name="Line 90">
                <a:extLst>
                  <a:ext uri="{FF2B5EF4-FFF2-40B4-BE49-F238E27FC236}">
                    <a16:creationId xmlns:a16="http://schemas.microsoft.com/office/drawing/2014/main" id="{7E0DCB5A-EE60-B18A-10D6-56C713E68FBF}"/>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5" name="Line 91">
                <a:extLst>
                  <a:ext uri="{FF2B5EF4-FFF2-40B4-BE49-F238E27FC236}">
                    <a16:creationId xmlns:a16="http://schemas.microsoft.com/office/drawing/2014/main" id="{4E08ADC0-4E88-91D7-D91D-E3B8A9EFBFB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6" name="Line 92">
                <a:extLst>
                  <a:ext uri="{FF2B5EF4-FFF2-40B4-BE49-F238E27FC236}">
                    <a16:creationId xmlns:a16="http://schemas.microsoft.com/office/drawing/2014/main" id="{6ADFB6B4-C2C5-C4C8-C629-83B522DCF73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7" name="Line 93">
                <a:extLst>
                  <a:ext uri="{FF2B5EF4-FFF2-40B4-BE49-F238E27FC236}">
                    <a16:creationId xmlns:a16="http://schemas.microsoft.com/office/drawing/2014/main" id="{D7A3DE7E-542D-4451-AD30-0F2D3AD01F0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8" name="Line 94">
                <a:extLst>
                  <a:ext uri="{FF2B5EF4-FFF2-40B4-BE49-F238E27FC236}">
                    <a16:creationId xmlns:a16="http://schemas.microsoft.com/office/drawing/2014/main" id="{D63A3EEC-80E7-317F-D6A4-A086614833E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9" name="Line 95">
                <a:extLst>
                  <a:ext uri="{FF2B5EF4-FFF2-40B4-BE49-F238E27FC236}">
                    <a16:creationId xmlns:a16="http://schemas.microsoft.com/office/drawing/2014/main" id="{BAEB8CC9-D723-3DDE-ED95-84E17B2BD5A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0" name="Line 96">
                <a:extLst>
                  <a:ext uri="{FF2B5EF4-FFF2-40B4-BE49-F238E27FC236}">
                    <a16:creationId xmlns:a16="http://schemas.microsoft.com/office/drawing/2014/main" id="{E3B213DF-61CB-2EFD-F85B-075C4BA44B1A}"/>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1" name="Line 97">
                <a:extLst>
                  <a:ext uri="{FF2B5EF4-FFF2-40B4-BE49-F238E27FC236}">
                    <a16:creationId xmlns:a16="http://schemas.microsoft.com/office/drawing/2014/main" id="{5039CD60-1ADC-3F3E-75AF-E2B3EBBB1918}"/>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2" name="Line 98">
                <a:extLst>
                  <a:ext uri="{FF2B5EF4-FFF2-40B4-BE49-F238E27FC236}">
                    <a16:creationId xmlns:a16="http://schemas.microsoft.com/office/drawing/2014/main" id="{2C508A75-601C-E2F1-B960-F9435D6129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331" name="Rectangle 330">
              <a:extLst>
                <a:ext uri="{FF2B5EF4-FFF2-40B4-BE49-F238E27FC236}">
                  <a16:creationId xmlns:a16="http://schemas.microsoft.com/office/drawing/2014/main" id="{6037DE36-DEE4-AB75-61D5-C71450B04329}"/>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353" name="Group 352">
            <a:extLst>
              <a:ext uri="{FF2B5EF4-FFF2-40B4-BE49-F238E27FC236}">
                <a16:creationId xmlns:a16="http://schemas.microsoft.com/office/drawing/2014/main" id="{AFC07474-624D-B152-38E0-C39E62F325AA}"/>
              </a:ext>
            </a:extLst>
          </p:cNvPr>
          <p:cNvGrpSpPr/>
          <p:nvPr/>
        </p:nvGrpSpPr>
        <p:grpSpPr>
          <a:xfrm>
            <a:off x="1792959" y="5856069"/>
            <a:ext cx="623979" cy="559998"/>
            <a:chOff x="7873530" y="4150787"/>
            <a:chExt cx="623979" cy="559998"/>
          </a:xfrm>
        </p:grpSpPr>
        <p:grpSp>
          <p:nvGrpSpPr>
            <p:cNvPr id="354" name="Group 353">
              <a:extLst>
                <a:ext uri="{FF2B5EF4-FFF2-40B4-BE49-F238E27FC236}">
                  <a16:creationId xmlns:a16="http://schemas.microsoft.com/office/drawing/2014/main" id="{B4959AF4-A8AA-3E79-91BF-C150DDDA7F79}"/>
                </a:ext>
              </a:extLst>
            </p:cNvPr>
            <p:cNvGrpSpPr/>
            <p:nvPr/>
          </p:nvGrpSpPr>
          <p:grpSpPr>
            <a:xfrm>
              <a:off x="7904359" y="4150787"/>
              <a:ext cx="562320" cy="559998"/>
              <a:chOff x="7643146" y="2995601"/>
              <a:chExt cx="270958" cy="269839"/>
            </a:xfrm>
          </p:grpSpPr>
          <p:sp>
            <p:nvSpPr>
              <p:cNvPr id="356" name="Freeform 78">
                <a:extLst>
                  <a:ext uri="{FF2B5EF4-FFF2-40B4-BE49-F238E27FC236}">
                    <a16:creationId xmlns:a16="http://schemas.microsoft.com/office/drawing/2014/main" id="{7506D8D8-8435-34C7-0498-8FE33FA7B04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7" name="Line 79">
                <a:extLst>
                  <a:ext uri="{FF2B5EF4-FFF2-40B4-BE49-F238E27FC236}">
                    <a16:creationId xmlns:a16="http://schemas.microsoft.com/office/drawing/2014/main" id="{9C4E1C3B-69BE-02CA-DD77-AD10A7D6A574}"/>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8" name="Line 80">
                <a:extLst>
                  <a:ext uri="{FF2B5EF4-FFF2-40B4-BE49-F238E27FC236}">
                    <a16:creationId xmlns:a16="http://schemas.microsoft.com/office/drawing/2014/main" id="{8596DBC0-CE85-4041-0152-43E1D2E89773}"/>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9" name="Line 81">
                <a:extLst>
                  <a:ext uri="{FF2B5EF4-FFF2-40B4-BE49-F238E27FC236}">
                    <a16:creationId xmlns:a16="http://schemas.microsoft.com/office/drawing/2014/main" id="{5CE1F498-C090-1CE2-E2BA-F5D3585AC4A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0" name="Line 82">
                <a:extLst>
                  <a:ext uri="{FF2B5EF4-FFF2-40B4-BE49-F238E27FC236}">
                    <a16:creationId xmlns:a16="http://schemas.microsoft.com/office/drawing/2014/main" id="{5DBE90D7-98D5-5CE0-80FC-BF9DE9EF562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1" name="Line 83">
                <a:extLst>
                  <a:ext uri="{FF2B5EF4-FFF2-40B4-BE49-F238E27FC236}">
                    <a16:creationId xmlns:a16="http://schemas.microsoft.com/office/drawing/2014/main" id="{0752AEC2-1ACF-4A5B-93DE-74932609CE14}"/>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2" name="Line 84">
                <a:extLst>
                  <a:ext uri="{FF2B5EF4-FFF2-40B4-BE49-F238E27FC236}">
                    <a16:creationId xmlns:a16="http://schemas.microsoft.com/office/drawing/2014/main" id="{AD617035-1917-A4F9-4BCA-34660450E9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3" name="Line 85">
                <a:extLst>
                  <a:ext uri="{FF2B5EF4-FFF2-40B4-BE49-F238E27FC236}">
                    <a16:creationId xmlns:a16="http://schemas.microsoft.com/office/drawing/2014/main" id="{B4C55C98-5A28-B393-000B-D1AE7A95763A}"/>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4" name="Line 86">
                <a:extLst>
                  <a:ext uri="{FF2B5EF4-FFF2-40B4-BE49-F238E27FC236}">
                    <a16:creationId xmlns:a16="http://schemas.microsoft.com/office/drawing/2014/main" id="{665234F3-F946-AD4E-A8D1-BE23EB74AF7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5" name="Line 87">
                <a:extLst>
                  <a:ext uri="{FF2B5EF4-FFF2-40B4-BE49-F238E27FC236}">
                    <a16:creationId xmlns:a16="http://schemas.microsoft.com/office/drawing/2014/main" id="{8AFAB72C-4152-1978-78E0-6B182A66E99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6" name="Line 88">
                <a:extLst>
                  <a:ext uri="{FF2B5EF4-FFF2-40B4-BE49-F238E27FC236}">
                    <a16:creationId xmlns:a16="http://schemas.microsoft.com/office/drawing/2014/main" id="{74DFC25F-A4ED-5D8C-806D-81C253E370EA}"/>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7" name="Line 89">
                <a:extLst>
                  <a:ext uri="{FF2B5EF4-FFF2-40B4-BE49-F238E27FC236}">
                    <a16:creationId xmlns:a16="http://schemas.microsoft.com/office/drawing/2014/main" id="{C4A55C57-254A-6E4D-DAB6-FD7A3EE76AB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8" name="Line 90">
                <a:extLst>
                  <a:ext uri="{FF2B5EF4-FFF2-40B4-BE49-F238E27FC236}">
                    <a16:creationId xmlns:a16="http://schemas.microsoft.com/office/drawing/2014/main" id="{1D3B2435-C1D1-31D7-12DB-ED4AEF78EE5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9" name="Line 91">
                <a:extLst>
                  <a:ext uri="{FF2B5EF4-FFF2-40B4-BE49-F238E27FC236}">
                    <a16:creationId xmlns:a16="http://schemas.microsoft.com/office/drawing/2014/main" id="{A1D529A1-F627-29FB-C1CE-2ED845D56A5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0" name="Line 92">
                <a:extLst>
                  <a:ext uri="{FF2B5EF4-FFF2-40B4-BE49-F238E27FC236}">
                    <a16:creationId xmlns:a16="http://schemas.microsoft.com/office/drawing/2014/main" id="{5989635D-61AA-5AF3-850C-CDAF589D4B91}"/>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1" name="Line 93">
                <a:extLst>
                  <a:ext uri="{FF2B5EF4-FFF2-40B4-BE49-F238E27FC236}">
                    <a16:creationId xmlns:a16="http://schemas.microsoft.com/office/drawing/2014/main" id="{7B393F1A-6750-2C5B-E70B-06E27C3BE549}"/>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2" name="Line 94">
                <a:extLst>
                  <a:ext uri="{FF2B5EF4-FFF2-40B4-BE49-F238E27FC236}">
                    <a16:creationId xmlns:a16="http://schemas.microsoft.com/office/drawing/2014/main" id="{6411270C-664D-FFD5-01FB-E4E6F7049CA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3" name="Line 95">
                <a:extLst>
                  <a:ext uri="{FF2B5EF4-FFF2-40B4-BE49-F238E27FC236}">
                    <a16:creationId xmlns:a16="http://schemas.microsoft.com/office/drawing/2014/main" id="{C6323E6F-B171-A3D3-7F3B-90654F333A9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4" name="Line 96">
                <a:extLst>
                  <a:ext uri="{FF2B5EF4-FFF2-40B4-BE49-F238E27FC236}">
                    <a16:creationId xmlns:a16="http://schemas.microsoft.com/office/drawing/2014/main" id="{70C51536-2238-9BB5-0001-F4A8F44DF78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5" name="Line 97">
                <a:extLst>
                  <a:ext uri="{FF2B5EF4-FFF2-40B4-BE49-F238E27FC236}">
                    <a16:creationId xmlns:a16="http://schemas.microsoft.com/office/drawing/2014/main" id="{77BAA717-8747-FD33-51FF-479EC747626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6" name="Line 98">
                <a:extLst>
                  <a:ext uri="{FF2B5EF4-FFF2-40B4-BE49-F238E27FC236}">
                    <a16:creationId xmlns:a16="http://schemas.microsoft.com/office/drawing/2014/main" id="{19102FF4-0918-8677-4527-3559DEC8539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355" name="Rectangle 354">
              <a:extLst>
                <a:ext uri="{FF2B5EF4-FFF2-40B4-BE49-F238E27FC236}">
                  <a16:creationId xmlns:a16="http://schemas.microsoft.com/office/drawing/2014/main" id="{06211BB1-4226-EB22-4062-F6198AD568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FSv2</a:t>
              </a:r>
            </a:p>
          </p:txBody>
        </p:sp>
      </p:grpSp>
      <p:grpSp>
        <p:nvGrpSpPr>
          <p:cNvPr id="401" name="Group 400">
            <a:extLst>
              <a:ext uri="{FF2B5EF4-FFF2-40B4-BE49-F238E27FC236}">
                <a16:creationId xmlns:a16="http://schemas.microsoft.com/office/drawing/2014/main" id="{39097E69-3B39-DF82-70DE-0514DAD2F000}"/>
              </a:ext>
            </a:extLst>
          </p:cNvPr>
          <p:cNvGrpSpPr/>
          <p:nvPr/>
        </p:nvGrpSpPr>
        <p:grpSpPr>
          <a:xfrm>
            <a:off x="3368366" y="5871536"/>
            <a:ext cx="623979" cy="559998"/>
            <a:chOff x="7873530" y="4150787"/>
            <a:chExt cx="623979" cy="559998"/>
          </a:xfrm>
        </p:grpSpPr>
        <p:grpSp>
          <p:nvGrpSpPr>
            <p:cNvPr id="402" name="Group 401">
              <a:extLst>
                <a:ext uri="{FF2B5EF4-FFF2-40B4-BE49-F238E27FC236}">
                  <a16:creationId xmlns:a16="http://schemas.microsoft.com/office/drawing/2014/main" id="{7B8A4703-95CC-38C6-1315-878B47264483}"/>
                </a:ext>
              </a:extLst>
            </p:cNvPr>
            <p:cNvGrpSpPr/>
            <p:nvPr/>
          </p:nvGrpSpPr>
          <p:grpSpPr>
            <a:xfrm>
              <a:off x="7904359" y="4150787"/>
              <a:ext cx="562320" cy="559998"/>
              <a:chOff x="7643146" y="2995601"/>
              <a:chExt cx="270958" cy="269839"/>
            </a:xfrm>
          </p:grpSpPr>
          <p:sp>
            <p:nvSpPr>
              <p:cNvPr id="404" name="Freeform 78">
                <a:extLst>
                  <a:ext uri="{FF2B5EF4-FFF2-40B4-BE49-F238E27FC236}">
                    <a16:creationId xmlns:a16="http://schemas.microsoft.com/office/drawing/2014/main" id="{DCC26CFF-8C8C-46AF-0EA3-07680B7EFDDE}"/>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5" name="Line 79">
                <a:extLst>
                  <a:ext uri="{FF2B5EF4-FFF2-40B4-BE49-F238E27FC236}">
                    <a16:creationId xmlns:a16="http://schemas.microsoft.com/office/drawing/2014/main" id="{63F82FDB-33F1-D5B1-E357-B9C721174E3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6" name="Line 80">
                <a:extLst>
                  <a:ext uri="{FF2B5EF4-FFF2-40B4-BE49-F238E27FC236}">
                    <a16:creationId xmlns:a16="http://schemas.microsoft.com/office/drawing/2014/main" id="{97B54676-917D-60A4-CB3B-F2E0071C5AA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7" name="Line 81">
                <a:extLst>
                  <a:ext uri="{FF2B5EF4-FFF2-40B4-BE49-F238E27FC236}">
                    <a16:creationId xmlns:a16="http://schemas.microsoft.com/office/drawing/2014/main" id="{23F5ECCF-D944-CB8B-4050-2D2D7A076C51}"/>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8" name="Line 82">
                <a:extLst>
                  <a:ext uri="{FF2B5EF4-FFF2-40B4-BE49-F238E27FC236}">
                    <a16:creationId xmlns:a16="http://schemas.microsoft.com/office/drawing/2014/main" id="{05E27A87-E817-2A4B-1C87-3BFB6232DE5E}"/>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9" name="Line 83">
                <a:extLst>
                  <a:ext uri="{FF2B5EF4-FFF2-40B4-BE49-F238E27FC236}">
                    <a16:creationId xmlns:a16="http://schemas.microsoft.com/office/drawing/2014/main" id="{43CF5BC7-8C8C-F023-8B7A-ED368F7440E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0" name="Line 84">
                <a:extLst>
                  <a:ext uri="{FF2B5EF4-FFF2-40B4-BE49-F238E27FC236}">
                    <a16:creationId xmlns:a16="http://schemas.microsoft.com/office/drawing/2014/main" id="{2732377F-F692-182A-F7B9-42DF4A17DC5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1" name="Line 85">
                <a:extLst>
                  <a:ext uri="{FF2B5EF4-FFF2-40B4-BE49-F238E27FC236}">
                    <a16:creationId xmlns:a16="http://schemas.microsoft.com/office/drawing/2014/main" id="{E64BA222-A3BD-CDCC-2658-73F10CC76F2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2" name="Line 86">
                <a:extLst>
                  <a:ext uri="{FF2B5EF4-FFF2-40B4-BE49-F238E27FC236}">
                    <a16:creationId xmlns:a16="http://schemas.microsoft.com/office/drawing/2014/main" id="{CE74E7CA-833A-B1B1-D401-A09AAF3E7F6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3" name="Line 87">
                <a:extLst>
                  <a:ext uri="{FF2B5EF4-FFF2-40B4-BE49-F238E27FC236}">
                    <a16:creationId xmlns:a16="http://schemas.microsoft.com/office/drawing/2014/main" id="{F2204694-1695-0E39-80C9-B01A2EC3043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4" name="Line 88">
                <a:extLst>
                  <a:ext uri="{FF2B5EF4-FFF2-40B4-BE49-F238E27FC236}">
                    <a16:creationId xmlns:a16="http://schemas.microsoft.com/office/drawing/2014/main" id="{C4F717D7-9D7E-9BF1-21F1-22A45D50672E}"/>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5" name="Line 89">
                <a:extLst>
                  <a:ext uri="{FF2B5EF4-FFF2-40B4-BE49-F238E27FC236}">
                    <a16:creationId xmlns:a16="http://schemas.microsoft.com/office/drawing/2014/main" id="{3ECEC41C-F2F1-C0FB-3ACE-9823655DCB6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6" name="Line 90">
                <a:extLst>
                  <a:ext uri="{FF2B5EF4-FFF2-40B4-BE49-F238E27FC236}">
                    <a16:creationId xmlns:a16="http://schemas.microsoft.com/office/drawing/2014/main" id="{3A88194B-B5C5-CA12-F9C7-1AEE4A69E630}"/>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7" name="Line 91">
                <a:extLst>
                  <a:ext uri="{FF2B5EF4-FFF2-40B4-BE49-F238E27FC236}">
                    <a16:creationId xmlns:a16="http://schemas.microsoft.com/office/drawing/2014/main" id="{42437BA6-2099-A1F4-920E-D6E8D1AA89D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8" name="Line 92">
                <a:extLst>
                  <a:ext uri="{FF2B5EF4-FFF2-40B4-BE49-F238E27FC236}">
                    <a16:creationId xmlns:a16="http://schemas.microsoft.com/office/drawing/2014/main" id="{896E1A86-76BC-9DF4-2AA7-C43FEB338658}"/>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9" name="Line 93">
                <a:extLst>
                  <a:ext uri="{FF2B5EF4-FFF2-40B4-BE49-F238E27FC236}">
                    <a16:creationId xmlns:a16="http://schemas.microsoft.com/office/drawing/2014/main" id="{345557FF-83EF-056B-F12A-C5F5668A1F24}"/>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0" name="Line 94">
                <a:extLst>
                  <a:ext uri="{FF2B5EF4-FFF2-40B4-BE49-F238E27FC236}">
                    <a16:creationId xmlns:a16="http://schemas.microsoft.com/office/drawing/2014/main" id="{B486D135-4B62-9050-5931-7462F8747EF8}"/>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1" name="Line 95">
                <a:extLst>
                  <a:ext uri="{FF2B5EF4-FFF2-40B4-BE49-F238E27FC236}">
                    <a16:creationId xmlns:a16="http://schemas.microsoft.com/office/drawing/2014/main" id="{FF7C8A4F-55F0-0273-54D6-877F968AD2A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2" name="Line 96">
                <a:extLst>
                  <a:ext uri="{FF2B5EF4-FFF2-40B4-BE49-F238E27FC236}">
                    <a16:creationId xmlns:a16="http://schemas.microsoft.com/office/drawing/2014/main" id="{9420D122-26EA-BB7F-130B-90F93E545C5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3" name="Line 97">
                <a:extLst>
                  <a:ext uri="{FF2B5EF4-FFF2-40B4-BE49-F238E27FC236}">
                    <a16:creationId xmlns:a16="http://schemas.microsoft.com/office/drawing/2014/main" id="{7BEA35E4-A500-3E89-1D3C-4F4C140F7D7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4" name="Line 98">
                <a:extLst>
                  <a:ext uri="{FF2B5EF4-FFF2-40B4-BE49-F238E27FC236}">
                    <a16:creationId xmlns:a16="http://schemas.microsoft.com/office/drawing/2014/main" id="{879EFCCE-B5EE-0128-ED56-A4653C7F31F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403" name="Rectangle 402">
              <a:extLst>
                <a:ext uri="{FF2B5EF4-FFF2-40B4-BE49-F238E27FC236}">
                  <a16:creationId xmlns:a16="http://schemas.microsoft.com/office/drawing/2014/main" id="{A528F96B-18FC-B142-3ADC-7C54BADE4C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grpSp>
        <p:nvGrpSpPr>
          <p:cNvPr id="425" name="Group 424">
            <a:extLst>
              <a:ext uri="{FF2B5EF4-FFF2-40B4-BE49-F238E27FC236}">
                <a16:creationId xmlns:a16="http://schemas.microsoft.com/office/drawing/2014/main" id="{8987224C-DB35-7B3A-AB7E-524D56537D24}"/>
              </a:ext>
            </a:extLst>
          </p:cNvPr>
          <p:cNvGrpSpPr/>
          <p:nvPr/>
        </p:nvGrpSpPr>
        <p:grpSpPr>
          <a:xfrm>
            <a:off x="10077092" y="5856069"/>
            <a:ext cx="623979" cy="559998"/>
            <a:chOff x="6578130" y="4068627"/>
            <a:chExt cx="623979" cy="559998"/>
          </a:xfrm>
        </p:grpSpPr>
        <p:grpSp>
          <p:nvGrpSpPr>
            <p:cNvPr id="426" name="Group 425">
              <a:extLst>
                <a:ext uri="{FF2B5EF4-FFF2-40B4-BE49-F238E27FC236}">
                  <a16:creationId xmlns:a16="http://schemas.microsoft.com/office/drawing/2014/main" id="{E83F69B6-1DD2-75E3-DB9E-923FF7EEFED5}"/>
                </a:ext>
              </a:extLst>
            </p:cNvPr>
            <p:cNvGrpSpPr/>
            <p:nvPr/>
          </p:nvGrpSpPr>
          <p:grpSpPr>
            <a:xfrm>
              <a:off x="6608959" y="4068627"/>
              <a:ext cx="562320" cy="559998"/>
              <a:chOff x="7643146" y="2995601"/>
              <a:chExt cx="270958" cy="269839"/>
            </a:xfrm>
          </p:grpSpPr>
          <p:sp>
            <p:nvSpPr>
              <p:cNvPr id="428" name="Freeform 78">
                <a:extLst>
                  <a:ext uri="{FF2B5EF4-FFF2-40B4-BE49-F238E27FC236}">
                    <a16:creationId xmlns:a16="http://schemas.microsoft.com/office/drawing/2014/main" id="{D7C8381C-71B4-58B9-245E-3196F74E93C5}"/>
                  </a:ext>
                </a:extLst>
              </p:cNvPr>
              <p:cNvSpPr>
                <a:spLocks/>
              </p:cNvSpPr>
              <p:nvPr/>
            </p:nvSpPr>
            <p:spPr bwMode="auto">
              <a:xfrm>
                <a:off x="7676731"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9" name="Line 79">
                <a:extLst>
                  <a:ext uri="{FF2B5EF4-FFF2-40B4-BE49-F238E27FC236}">
                    <a16:creationId xmlns:a16="http://schemas.microsoft.com/office/drawing/2014/main" id="{2399C9ED-8E40-6F7F-5DB4-2B32448C917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0" name="Line 80">
                <a:extLst>
                  <a:ext uri="{FF2B5EF4-FFF2-40B4-BE49-F238E27FC236}">
                    <a16:creationId xmlns:a16="http://schemas.microsoft.com/office/drawing/2014/main" id="{F69A3447-343D-4F13-6E6E-812949BC054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1" name="Line 81">
                <a:extLst>
                  <a:ext uri="{FF2B5EF4-FFF2-40B4-BE49-F238E27FC236}">
                    <a16:creationId xmlns:a16="http://schemas.microsoft.com/office/drawing/2014/main" id="{223B7D2D-A025-EB5C-F984-CE2C2C7A09B9}"/>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2" name="Line 82">
                <a:extLst>
                  <a:ext uri="{FF2B5EF4-FFF2-40B4-BE49-F238E27FC236}">
                    <a16:creationId xmlns:a16="http://schemas.microsoft.com/office/drawing/2014/main" id="{34F1F00A-A4F7-8DAB-6070-707A40A7F33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3" name="Line 83">
                <a:extLst>
                  <a:ext uri="{FF2B5EF4-FFF2-40B4-BE49-F238E27FC236}">
                    <a16:creationId xmlns:a16="http://schemas.microsoft.com/office/drawing/2014/main" id="{74CB430E-89ED-DD0D-E731-13BC09FCC91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4" name="Line 84">
                <a:extLst>
                  <a:ext uri="{FF2B5EF4-FFF2-40B4-BE49-F238E27FC236}">
                    <a16:creationId xmlns:a16="http://schemas.microsoft.com/office/drawing/2014/main" id="{05750F75-26D0-74B5-E243-8314D44D1DC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5" name="Line 85">
                <a:extLst>
                  <a:ext uri="{FF2B5EF4-FFF2-40B4-BE49-F238E27FC236}">
                    <a16:creationId xmlns:a16="http://schemas.microsoft.com/office/drawing/2014/main" id="{460E9462-7269-1CD0-B147-287E9DBD72A1}"/>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6" name="Line 86">
                <a:extLst>
                  <a:ext uri="{FF2B5EF4-FFF2-40B4-BE49-F238E27FC236}">
                    <a16:creationId xmlns:a16="http://schemas.microsoft.com/office/drawing/2014/main" id="{F73CC430-CF99-D74C-FDCD-53CE976A029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7" name="Line 87">
                <a:extLst>
                  <a:ext uri="{FF2B5EF4-FFF2-40B4-BE49-F238E27FC236}">
                    <a16:creationId xmlns:a16="http://schemas.microsoft.com/office/drawing/2014/main" id="{A16983E7-C2E4-F373-9F2D-504D543AD43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8" name="Line 88">
                <a:extLst>
                  <a:ext uri="{FF2B5EF4-FFF2-40B4-BE49-F238E27FC236}">
                    <a16:creationId xmlns:a16="http://schemas.microsoft.com/office/drawing/2014/main" id="{3B201452-3630-A722-60D8-8C951D9F173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9" name="Line 89">
                <a:extLst>
                  <a:ext uri="{FF2B5EF4-FFF2-40B4-BE49-F238E27FC236}">
                    <a16:creationId xmlns:a16="http://schemas.microsoft.com/office/drawing/2014/main" id="{98B86D96-229C-58A7-1205-8BB32A11F65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0" name="Line 90">
                <a:extLst>
                  <a:ext uri="{FF2B5EF4-FFF2-40B4-BE49-F238E27FC236}">
                    <a16:creationId xmlns:a16="http://schemas.microsoft.com/office/drawing/2014/main" id="{BC230BDF-695F-DBD6-87B2-EE3EC09B220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1" name="Line 91">
                <a:extLst>
                  <a:ext uri="{FF2B5EF4-FFF2-40B4-BE49-F238E27FC236}">
                    <a16:creationId xmlns:a16="http://schemas.microsoft.com/office/drawing/2014/main" id="{957BE51B-B978-19BE-9F16-B2158FE080A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2" name="Line 92">
                <a:extLst>
                  <a:ext uri="{FF2B5EF4-FFF2-40B4-BE49-F238E27FC236}">
                    <a16:creationId xmlns:a16="http://schemas.microsoft.com/office/drawing/2014/main" id="{5CCFD639-9052-EB8B-2CA3-BFFC5B5F10E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3" name="Line 93">
                <a:extLst>
                  <a:ext uri="{FF2B5EF4-FFF2-40B4-BE49-F238E27FC236}">
                    <a16:creationId xmlns:a16="http://schemas.microsoft.com/office/drawing/2014/main" id="{A23FC9CB-11B4-7C48-3115-F46B2608748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4" name="Line 94">
                <a:extLst>
                  <a:ext uri="{FF2B5EF4-FFF2-40B4-BE49-F238E27FC236}">
                    <a16:creationId xmlns:a16="http://schemas.microsoft.com/office/drawing/2014/main" id="{D75DB0D9-9F09-FA4D-929F-8A7B49203F0E}"/>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5" name="Line 95">
                <a:extLst>
                  <a:ext uri="{FF2B5EF4-FFF2-40B4-BE49-F238E27FC236}">
                    <a16:creationId xmlns:a16="http://schemas.microsoft.com/office/drawing/2014/main" id="{C5CBCF94-B529-1C46-2D71-066426E58FB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6" name="Line 96">
                <a:extLst>
                  <a:ext uri="{FF2B5EF4-FFF2-40B4-BE49-F238E27FC236}">
                    <a16:creationId xmlns:a16="http://schemas.microsoft.com/office/drawing/2014/main" id="{7A104D03-4149-469A-E793-24E39BC7559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7" name="Line 97">
                <a:extLst>
                  <a:ext uri="{FF2B5EF4-FFF2-40B4-BE49-F238E27FC236}">
                    <a16:creationId xmlns:a16="http://schemas.microsoft.com/office/drawing/2014/main" id="{70683949-18FA-3D4A-9032-D2AB5C28922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8" name="Line 98">
                <a:extLst>
                  <a:ext uri="{FF2B5EF4-FFF2-40B4-BE49-F238E27FC236}">
                    <a16:creationId xmlns:a16="http://schemas.microsoft.com/office/drawing/2014/main" id="{7A883D6E-6D8A-95E9-975A-AB578DCE9526}"/>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427" name="Rectangle 426">
              <a:extLst>
                <a:ext uri="{FF2B5EF4-FFF2-40B4-BE49-F238E27FC236}">
                  <a16:creationId xmlns:a16="http://schemas.microsoft.com/office/drawing/2014/main" id="{08EA73C6-270A-DBF6-8242-35C5A9239B43}"/>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grpSp>
        <p:nvGrpSpPr>
          <p:cNvPr id="449" name="Group 448">
            <a:extLst>
              <a:ext uri="{FF2B5EF4-FFF2-40B4-BE49-F238E27FC236}">
                <a16:creationId xmlns:a16="http://schemas.microsoft.com/office/drawing/2014/main" id="{7C5B90C0-CE45-68FC-43DB-5E6D88CA94E5}"/>
              </a:ext>
            </a:extLst>
          </p:cNvPr>
          <p:cNvGrpSpPr/>
          <p:nvPr/>
        </p:nvGrpSpPr>
        <p:grpSpPr>
          <a:xfrm>
            <a:off x="10894392" y="5856069"/>
            <a:ext cx="623979" cy="559998"/>
            <a:chOff x="6578130" y="4068627"/>
            <a:chExt cx="623979" cy="559998"/>
          </a:xfrm>
        </p:grpSpPr>
        <p:grpSp>
          <p:nvGrpSpPr>
            <p:cNvPr id="450" name="Group 449">
              <a:extLst>
                <a:ext uri="{FF2B5EF4-FFF2-40B4-BE49-F238E27FC236}">
                  <a16:creationId xmlns:a16="http://schemas.microsoft.com/office/drawing/2014/main" id="{EE91A3BC-756A-0A3C-E9DC-0E441E943321}"/>
                </a:ext>
              </a:extLst>
            </p:cNvPr>
            <p:cNvGrpSpPr/>
            <p:nvPr/>
          </p:nvGrpSpPr>
          <p:grpSpPr>
            <a:xfrm>
              <a:off x="6608959" y="4068627"/>
              <a:ext cx="562320" cy="559998"/>
              <a:chOff x="7643146" y="2995601"/>
              <a:chExt cx="270958" cy="269839"/>
            </a:xfrm>
          </p:grpSpPr>
          <p:sp>
            <p:nvSpPr>
              <p:cNvPr id="452" name="Freeform 78">
                <a:extLst>
                  <a:ext uri="{FF2B5EF4-FFF2-40B4-BE49-F238E27FC236}">
                    <a16:creationId xmlns:a16="http://schemas.microsoft.com/office/drawing/2014/main" id="{0EFDB365-3774-0AB7-36CA-CBD261D41F6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3" name="Line 79">
                <a:extLst>
                  <a:ext uri="{FF2B5EF4-FFF2-40B4-BE49-F238E27FC236}">
                    <a16:creationId xmlns:a16="http://schemas.microsoft.com/office/drawing/2014/main" id="{79133D0D-2F83-FC8B-9EFC-59B606EFF34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4" name="Line 80">
                <a:extLst>
                  <a:ext uri="{FF2B5EF4-FFF2-40B4-BE49-F238E27FC236}">
                    <a16:creationId xmlns:a16="http://schemas.microsoft.com/office/drawing/2014/main" id="{F87DB8EC-F4E9-4FAE-1115-5A3BECC7409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5" name="Line 81">
                <a:extLst>
                  <a:ext uri="{FF2B5EF4-FFF2-40B4-BE49-F238E27FC236}">
                    <a16:creationId xmlns:a16="http://schemas.microsoft.com/office/drawing/2014/main" id="{651577B9-F9C9-A15E-A102-6BF5FAF7613F}"/>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6" name="Line 82">
                <a:extLst>
                  <a:ext uri="{FF2B5EF4-FFF2-40B4-BE49-F238E27FC236}">
                    <a16:creationId xmlns:a16="http://schemas.microsoft.com/office/drawing/2014/main" id="{02ED089A-65E6-D9AE-ECC3-1D408F1FC00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7" name="Line 83">
                <a:extLst>
                  <a:ext uri="{FF2B5EF4-FFF2-40B4-BE49-F238E27FC236}">
                    <a16:creationId xmlns:a16="http://schemas.microsoft.com/office/drawing/2014/main" id="{FBD3FB30-937B-305E-B9CD-D2ED35258E4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8" name="Line 84">
                <a:extLst>
                  <a:ext uri="{FF2B5EF4-FFF2-40B4-BE49-F238E27FC236}">
                    <a16:creationId xmlns:a16="http://schemas.microsoft.com/office/drawing/2014/main" id="{80C96841-5F0F-613E-9FF6-696FBB55FBC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9" name="Line 85">
                <a:extLst>
                  <a:ext uri="{FF2B5EF4-FFF2-40B4-BE49-F238E27FC236}">
                    <a16:creationId xmlns:a16="http://schemas.microsoft.com/office/drawing/2014/main" id="{2D4EAC67-2EB1-3FBB-A80A-668692F606F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0" name="Line 86">
                <a:extLst>
                  <a:ext uri="{FF2B5EF4-FFF2-40B4-BE49-F238E27FC236}">
                    <a16:creationId xmlns:a16="http://schemas.microsoft.com/office/drawing/2014/main" id="{9B6F8ADB-054B-6AA3-7116-EC779558A6D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1" name="Line 87">
                <a:extLst>
                  <a:ext uri="{FF2B5EF4-FFF2-40B4-BE49-F238E27FC236}">
                    <a16:creationId xmlns:a16="http://schemas.microsoft.com/office/drawing/2014/main" id="{7236C9C1-E905-F84F-E9FB-870DF9BAE7B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2" name="Line 88">
                <a:extLst>
                  <a:ext uri="{FF2B5EF4-FFF2-40B4-BE49-F238E27FC236}">
                    <a16:creationId xmlns:a16="http://schemas.microsoft.com/office/drawing/2014/main" id="{78E4E778-894F-C2AF-CC5F-B61F7576703C}"/>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3" name="Line 89">
                <a:extLst>
                  <a:ext uri="{FF2B5EF4-FFF2-40B4-BE49-F238E27FC236}">
                    <a16:creationId xmlns:a16="http://schemas.microsoft.com/office/drawing/2014/main" id="{99B7F1B8-7EB2-BEBD-3829-4696B6CDF815}"/>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4" name="Line 90">
                <a:extLst>
                  <a:ext uri="{FF2B5EF4-FFF2-40B4-BE49-F238E27FC236}">
                    <a16:creationId xmlns:a16="http://schemas.microsoft.com/office/drawing/2014/main" id="{544A9EB9-BC26-04FC-1CDA-136F1D2BF74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5" name="Line 91">
                <a:extLst>
                  <a:ext uri="{FF2B5EF4-FFF2-40B4-BE49-F238E27FC236}">
                    <a16:creationId xmlns:a16="http://schemas.microsoft.com/office/drawing/2014/main" id="{DFDBC435-D5C0-0572-28EE-51E137D4022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6" name="Line 92">
                <a:extLst>
                  <a:ext uri="{FF2B5EF4-FFF2-40B4-BE49-F238E27FC236}">
                    <a16:creationId xmlns:a16="http://schemas.microsoft.com/office/drawing/2014/main" id="{F1D6196C-24DD-FDF0-070D-46D6DCBB5096}"/>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7" name="Line 93">
                <a:extLst>
                  <a:ext uri="{FF2B5EF4-FFF2-40B4-BE49-F238E27FC236}">
                    <a16:creationId xmlns:a16="http://schemas.microsoft.com/office/drawing/2014/main" id="{F8C25B2C-D126-7982-1910-7859E0C1C8D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8" name="Line 94">
                <a:extLst>
                  <a:ext uri="{FF2B5EF4-FFF2-40B4-BE49-F238E27FC236}">
                    <a16:creationId xmlns:a16="http://schemas.microsoft.com/office/drawing/2014/main" id="{406BEFED-9492-0226-CE9E-9D2BC02F3322}"/>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9" name="Line 95">
                <a:extLst>
                  <a:ext uri="{FF2B5EF4-FFF2-40B4-BE49-F238E27FC236}">
                    <a16:creationId xmlns:a16="http://schemas.microsoft.com/office/drawing/2014/main" id="{E0CD0878-1F30-CF11-EC09-6149A89D769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0" name="Line 96">
                <a:extLst>
                  <a:ext uri="{FF2B5EF4-FFF2-40B4-BE49-F238E27FC236}">
                    <a16:creationId xmlns:a16="http://schemas.microsoft.com/office/drawing/2014/main" id="{13D92FE1-3615-C45A-8034-52FD5A95EFC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1" name="Line 97">
                <a:extLst>
                  <a:ext uri="{FF2B5EF4-FFF2-40B4-BE49-F238E27FC236}">
                    <a16:creationId xmlns:a16="http://schemas.microsoft.com/office/drawing/2014/main" id="{C181EC67-2B47-D114-72C2-534A1299094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2" name="Line 98">
                <a:extLst>
                  <a:ext uri="{FF2B5EF4-FFF2-40B4-BE49-F238E27FC236}">
                    <a16:creationId xmlns:a16="http://schemas.microsoft.com/office/drawing/2014/main" id="{F79951C0-5EA1-62B2-21D5-810878282B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451" name="Rectangle 450">
              <a:extLst>
                <a:ext uri="{FF2B5EF4-FFF2-40B4-BE49-F238E27FC236}">
                  <a16:creationId xmlns:a16="http://schemas.microsoft.com/office/drawing/2014/main" id="{7B5FF1B0-554C-4677-8856-62202B65F6C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sp>
        <p:nvSpPr>
          <p:cNvPr id="473" name="Rectangle 472">
            <a:extLst>
              <a:ext uri="{FF2B5EF4-FFF2-40B4-BE49-F238E27FC236}">
                <a16:creationId xmlns:a16="http://schemas.microsoft.com/office/drawing/2014/main" id="{FCC59D49-E022-18C3-0C6A-86565ED12465}"/>
              </a:ext>
            </a:extLst>
          </p:cNvPr>
          <p:cNvSpPr/>
          <p:nvPr/>
        </p:nvSpPr>
        <p:spPr>
          <a:xfrm>
            <a:off x="9878089" y="6475123"/>
            <a:ext cx="2692534" cy="26776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Memory optimized</a:t>
            </a:r>
          </a:p>
        </p:txBody>
      </p:sp>
      <p:sp>
        <p:nvSpPr>
          <p:cNvPr id="475" name="Rectangle 474">
            <a:extLst>
              <a:ext uri="{FF2B5EF4-FFF2-40B4-BE49-F238E27FC236}">
                <a16:creationId xmlns:a16="http://schemas.microsoft.com/office/drawing/2014/main" id="{C7BC6862-78FF-31C3-B515-471C95DCC5A6}"/>
              </a:ext>
            </a:extLst>
          </p:cNvPr>
          <p:cNvSpPr/>
          <p:nvPr/>
        </p:nvSpPr>
        <p:spPr>
          <a:xfrm>
            <a:off x="-564765" y="590522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Hardware </a:t>
            </a: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configuration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grpSp>
        <p:nvGrpSpPr>
          <p:cNvPr id="476" name="Group 475">
            <a:extLst>
              <a:ext uri="{FF2B5EF4-FFF2-40B4-BE49-F238E27FC236}">
                <a16:creationId xmlns:a16="http://schemas.microsoft.com/office/drawing/2014/main" id="{42C03033-3FE5-C3E9-43E2-CEA5C5565B90}"/>
              </a:ext>
            </a:extLst>
          </p:cNvPr>
          <p:cNvGrpSpPr/>
          <p:nvPr/>
        </p:nvGrpSpPr>
        <p:grpSpPr>
          <a:xfrm>
            <a:off x="4199752" y="5871536"/>
            <a:ext cx="623979" cy="559998"/>
            <a:chOff x="6578130" y="4068627"/>
            <a:chExt cx="623979" cy="559998"/>
          </a:xfrm>
        </p:grpSpPr>
        <p:grpSp>
          <p:nvGrpSpPr>
            <p:cNvPr id="477" name="Group 476">
              <a:extLst>
                <a:ext uri="{FF2B5EF4-FFF2-40B4-BE49-F238E27FC236}">
                  <a16:creationId xmlns:a16="http://schemas.microsoft.com/office/drawing/2014/main" id="{4580DA76-5907-1DFF-E632-C555A924C5ED}"/>
                </a:ext>
              </a:extLst>
            </p:cNvPr>
            <p:cNvGrpSpPr/>
            <p:nvPr/>
          </p:nvGrpSpPr>
          <p:grpSpPr>
            <a:xfrm>
              <a:off x="6608959" y="4068627"/>
              <a:ext cx="562320" cy="559998"/>
              <a:chOff x="7643146" y="2995601"/>
              <a:chExt cx="270958" cy="269839"/>
            </a:xfrm>
          </p:grpSpPr>
          <p:sp>
            <p:nvSpPr>
              <p:cNvPr id="479" name="Freeform 78">
                <a:extLst>
                  <a:ext uri="{FF2B5EF4-FFF2-40B4-BE49-F238E27FC236}">
                    <a16:creationId xmlns:a16="http://schemas.microsoft.com/office/drawing/2014/main" id="{4EC5F6C1-10DC-BC92-4E25-9057A924EFF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0" name="Line 79">
                <a:extLst>
                  <a:ext uri="{FF2B5EF4-FFF2-40B4-BE49-F238E27FC236}">
                    <a16:creationId xmlns:a16="http://schemas.microsoft.com/office/drawing/2014/main" id="{55F85FAD-33EB-0DA1-7D7B-E17311EC05B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1" name="Line 80">
                <a:extLst>
                  <a:ext uri="{FF2B5EF4-FFF2-40B4-BE49-F238E27FC236}">
                    <a16:creationId xmlns:a16="http://schemas.microsoft.com/office/drawing/2014/main" id="{2C5E5263-B6C4-6CA2-DED4-2CF4BA9E4A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2" name="Line 81">
                <a:extLst>
                  <a:ext uri="{FF2B5EF4-FFF2-40B4-BE49-F238E27FC236}">
                    <a16:creationId xmlns:a16="http://schemas.microsoft.com/office/drawing/2014/main" id="{52427A71-361A-0642-12FA-C72448D96E2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3" name="Line 82">
                <a:extLst>
                  <a:ext uri="{FF2B5EF4-FFF2-40B4-BE49-F238E27FC236}">
                    <a16:creationId xmlns:a16="http://schemas.microsoft.com/office/drawing/2014/main" id="{6557270E-5E90-DF80-2FF2-8685BE2F40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4" name="Line 83">
                <a:extLst>
                  <a:ext uri="{FF2B5EF4-FFF2-40B4-BE49-F238E27FC236}">
                    <a16:creationId xmlns:a16="http://schemas.microsoft.com/office/drawing/2014/main" id="{40A62677-90DB-8CBA-0D2A-ECB297A051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5" name="Line 84">
                <a:extLst>
                  <a:ext uri="{FF2B5EF4-FFF2-40B4-BE49-F238E27FC236}">
                    <a16:creationId xmlns:a16="http://schemas.microsoft.com/office/drawing/2014/main" id="{1A2E43AC-AEF2-CDD1-0EAC-F66F1A106D34}"/>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6" name="Line 85">
                <a:extLst>
                  <a:ext uri="{FF2B5EF4-FFF2-40B4-BE49-F238E27FC236}">
                    <a16:creationId xmlns:a16="http://schemas.microsoft.com/office/drawing/2014/main" id="{9A5D6B4E-518E-7CB6-E86A-7E6DDBB679F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7" name="Line 86">
                <a:extLst>
                  <a:ext uri="{FF2B5EF4-FFF2-40B4-BE49-F238E27FC236}">
                    <a16:creationId xmlns:a16="http://schemas.microsoft.com/office/drawing/2014/main" id="{0DE035E7-ADF5-3C29-8D30-C42930A8E31E}"/>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8" name="Line 87">
                <a:extLst>
                  <a:ext uri="{FF2B5EF4-FFF2-40B4-BE49-F238E27FC236}">
                    <a16:creationId xmlns:a16="http://schemas.microsoft.com/office/drawing/2014/main" id="{29EA1EEB-4EFB-540D-36CF-DC16D3E2728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9" name="Line 88">
                <a:extLst>
                  <a:ext uri="{FF2B5EF4-FFF2-40B4-BE49-F238E27FC236}">
                    <a16:creationId xmlns:a16="http://schemas.microsoft.com/office/drawing/2014/main" id="{73A189D4-1624-1396-1C09-079ADE99E52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0" name="Line 89">
                <a:extLst>
                  <a:ext uri="{FF2B5EF4-FFF2-40B4-BE49-F238E27FC236}">
                    <a16:creationId xmlns:a16="http://schemas.microsoft.com/office/drawing/2014/main" id="{B4ABEAF3-036E-D8CE-EFB8-D851A727E89A}"/>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1" name="Line 90">
                <a:extLst>
                  <a:ext uri="{FF2B5EF4-FFF2-40B4-BE49-F238E27FC236}">
                    <a16:creationId xmlns:a16="http://schemas.microsoft.com/office/drawing/2014/main" id="{AC3EAB24-89B3-03CD-9A80-79F9061DC42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2" name="Line 91">
                <a:extLst>
                  <a:ext uri="{FF2B5EF4-FFF2-40B4-BE49-F238E27FC236}">
                    <a16:creationId xmlns:a16="http://schemas.microsoft.com/office/drawing/2014/main" id="{9145066A-EB2D-7881-A9EF-0939098B66B4}"/>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3" name="Line 92">
                <a:extLst>
                  <a:ext uri="{FF2B5EF4-FFF2-40B4-BE49-F238E27FC236}">
                    <a16:creationId xmlns:a16="http://schemas.microsoft.com/office/drawing/2014/main" id="{FF269307-6100-5879-1C8E-9BA4F3E5AF7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4" name="Line 93">
                <a:extLst>
                  <a:ext uri="{FF2B5EF4-FFF2-40B4-BE49-F238E27FC236}">
                    <a16:creationId xmlns:a16="http://schemas.microsoft.com/office/drawing/2014/main" id="{85BD141D-770D-274D-81EC-974F003FD99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5" name="Line 94">
                <a:extLst>
                  <a:ext uri="{FF2B5EF4-FFF2-40B4-BE49-F238E27FC236}">
                    <a16:creationId xmlns:a16="http://schemas.microsoft.com/office/drawing/2014/main" id="{2FBB94F4-CB32-38EC-5667-FF0DCFB784C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6" name="Line 95">
                <a:extLst>
                  <a:ext uri="{FF2B5EF4-FFF2-40B4-BE49-F238E27FC236}">
                    <a16:creationId xmlns:a16="http://schemas.microsoft.com/office/drawing/2014/main" id="{C3FAB171-D74C-4C56-E03B-E26DA86DBE6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7" name="Line 96">
                <a:extLst>
                  <a:ext uri="{FF2B5EF4-FFF2-40B4-BE49-F238E27FC236}">
                    <a16:creationId xmlns:a16="http://schemas.microsoft.com/office/drawing/2014/main" id="{81EA26BD-CCC1-F936-FBD5-F203E264F96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8" name="Line 97">
                <a:extLst>
                  <a:ext uri="{FF2B5EF4-FFF2-40B4-BE49-F238E27FC236}">
                    <a16:creationId xmlns:a16="http://schemas.microsoft.com/office/drawing/2014/main" id="{362AB632-A091-5303-7061-BC82C5509F9D}"/>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9" name="Line 98">
                <a:extLst>
                  <a:ext uri="{FF2B5EF4-FFF2-40B4-BE49-F238E27FC236}">
                    <a16:creationId xmlns:a16="http://schemas.microsoft.com/office/drawing/2014/main" id="{16B84A53-1B1A-F428-25E7-CE52BE2A2DCA}"/>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478" name="Rectangle 477">
              <a:extLst>
                <a:ext uri="{FF2B5EF4-FFF2-40B4-BE49-F238E27FC236}">
                  <a16:creationId xmlns:a16="http://schemas.microsoft.com/office/drawing/2014/main" id="{349BE8FD-804D-3B51-5976-83BCF7EBAF76}"/>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500" name="Group 499">
            <a:extLst>
              <a:ext uri="{FF2B5EF4-FFF2-40B4-BE49-F238E27FC236}">
                <a16:creationId xmlns:a16="http://schemas.microsoft.com/office/drawing/2014/main" id="{CEBDA680-DB55-4441-AFA9-CEA49B75C67D}"/>
              </a:ext>
            </a:extLst>
          </p:cNvPr>
          <p:cNvGrpSpPr/>
          <p:nvPr/>
        </p:nvGrpSpPr>
        <p:grpSpPr>
          <a:xfrm>
            <a:off x="9307034" y="5856069"/>
            <a:ext cx="623979" cy="559998"/>
            <a:chOff x="7873530" y="4150787"/>
            <a:chExt cx="623979" cy="559998"/>
          </a:xfrm>
        </p:grpSpPr>
        <p:grpSp>
          <p:nvGrpSpPr>
            <p:cNvPr id="501" name="Group 500">
              <a:extLst>
                <a:ext uri="{FF2B5EF4-FFF2-40B4-BE49-F238E27FC236}">
                  <a16:creationId xmlns:a16="http://schemas.microsoft.com/office/drawing/2014/main" id="{3C1B946A-30F6-A804-AC6B-1AA7C992D9DB}"/>
                </a:ext>
              </a:extLst>
            </p:cNvPr>
            <p:cNvGrpSpPr/>
            <p:nvPr/>
          </p:nvGrpSpPr>
          <p:grpSpPr>
            <a:xfrm>
              <a:off x="7904359" y="4150787"/>
              <a:ext cx="562320" cy="559998"/>
              <a:chOff x="7643146" y="2995601"/>
              <a:chExt cx="270958" cy="269839"/>
            </a:xfrm>
          </p:grpSpPr>
          <p:sp>
            <p:nvSpPr>
              <p:cNvPr id="503" name="Freeform 78">
                <a:extLst>
                  <a:ext uri="{FF2B5EF4-FFF2-40B4-BE49-F238E27FC236}">
                    <a16:creationId xmlns:a16="http://schemas.microsoft.com/office/drawing/2014/main" id="{3DABB1D1-6BF8-DC84-1E32-69D158F38F8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4" name="Line 79">
                <a:extLst>
                  <a:ext uri="{FF2B5EF4-FFF2-40B4-BE49-F238E27FC236}">
                    <a16:creationId xmlns:a16="http://schemas.microsoft.com/office/drawing/2014/main" id="{FA2A296C-2508-9D12-F86A-6E0A7AD9555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5" name="Line 80">
                <a:extLst>
                  <a:ext uri="{FF2B5EF4-FFF2-40B4-BE49-F238E27FC236}">
                    <a16:creationId xmlns:a16="http://schemas.microsoft.com/office/drawing/2014/main" id="{54B4C7DB-CEF4-4CBB-8464-70A6403E182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6" name="Line 81">
                <a:extLst>
                  <a:ext uri="{FF2B5EF4-FFF2-40B4-BE49-F238E27FC236}">
                    <a16:creationId xmlns:a16="http://schemas.microsoft.com/office/drawing/2014/main" id="{483150EF-85C2-C8D8-6D61-B6E8C2B3F98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7" name="Line 82">
                <a:extLst>
                  <a:ext uri="{FF2B5EF4-FFF2-40B4-BE49-F238E27FC236}">
                    <a16:creationId xmlns:a16="http://schemas.microsoft.com/office/drawing/2014/main" id="{14AD611C-E871-6F9C-FBB6-F9FE7BB0E83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8" name="Line 83">
                <a:extLst>
                  <a:ext uri="{FF2B5EF4-FFF2-40B4-BE49-F238E27FC236}">
                    <a16:creationId xmlns:a16="http://schemas.microsoft.com/office/drawing/2014/main" id="{327AD22E-BFB5-EC37-FE52-AAEDAB9E2143}"/>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9" name="Line 84">
                <a:extLst>
                  <a:ext uri="{FF2B5EF4-FFF2-40B4-BE49-F238E27FC236}">
                    <a16:creationId xmlns:a16="http://schemas.microsoft.com/office/drawing/2014/main" id="{60715159-98DB-B470-24AF-2A7DB296D899}"/>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0" name="Line 85">
                <a:extLst>
                  <a:ext uri="{FF2B5EF4-FFF2-40B4-BE49-F238E27FC236}">
                    <a16:creationId xmlns:a16="http://schemas.microsoft.com/office/drawing/2014/main" id="{D313F186-C819-388F-DDE7-F21BE123605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1" name="Line 86">
                <a:extLst>
                  <a:ext uri="{FF2B5EF4-FFF2-40B4-BE49-F238E27FC236}">
                    <a16:creationId xmlns:a16="http://schemas.microsoft.com/office/drawing/2014/main" id="{E8D047DB-CC0D-76F2-8FC3-EF2F332A0859}"/>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2" name="Line 87">
                <a:extLst>
                  <a:ext uri="{FF2B5EF4-FFF2-40B4-BE49-F238E27FC236}">
                    <a16:creationId xmlns:a16="http://schemas.microsoft.com/office/drawing/2014/main" id="{719F2D21-74F4-35E6-F68E-67D681586DC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3" name="Line 88">
                <a:extLst>
                  <a:ext uri="{FF2B5EF4-FFF2-40B4-BE49-F238E27FC236}">
                    <a16:creationId xmlns:a16="http://schemas.microsoft.com/office/drawing/2014/main" id="{0377A0FA-570E-E02B-864D-08BE6238DD9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4" name="Line 89">
                <a:extLst>
                  <a:ext uri="{FF2B5EF4-FFF2-40B4-BE49-F238E27FC236}">
                    <a16:creationId xmlns:a16="http://schemas.microsoft.com/office/drawing/2014/main" id="{84253AEE-20AA-C834-E840-27B7FD94CA6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5" name="Line 90">
                <a:extLst>
                  <a:ext uri="{FF2B5EF4-FFF2-40B4-BE49-F238E27FC236}">
                    <a16:creationId xmlns:a16="http://schemas.microsoft.com/office/drawing/2014/main" id="{959E643C-AB90-DDA9-C748-7E8B32F7850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6" name="Line 91">
                <a:extLst>
                  <a:ext uri="{FF2B5EF4-FFF2-40B4-BE49-F238E27FC236}">
                    <a16:creationId xmlns:a16="http://schemas.microsoft.com/office/drawing/2014/main" id="{7A20F572-BA82-39C5-4E1E-2AD41110E5A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7" name="Line 92">
                <a:extLst>
                  <a:ext uri="{FF2B5EF4-FFF2-40B4-BE49-F238E27FC236}">
                    <a16:creationId xmlns:a16="http://schemas.microsoft.com/office/drawing/2014/main" id="{2C6D59A5-EDB8-7D38-FD73-5EA0B5EF8E4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8" name="Line 93">
                <a:extLst>
                  <a:ext uri="{FF2B5EF4-FFF2-40B4-BE49-F238E27FC236}">
                    <a16:creationId xmlns:a16="http://schemas.microsoft.com/office/drawing/2014/main" id="{E4C34C85-BCC6-EC55-7F5B-A85C279E3441}"/>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9" name="Line 94">
                <a:extLst>
                  <a:ext uri="{FF2B5EF4-FFF2-40B4-BE49-F238E27FC236}">
                    <a16:creationId xmlns:a16="http://schemas.microsoft.com/office/drawing/2014/main" id="{A1768135-E7FC-EE29-DF76-9D80AA88697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20" name="Line 95">
                <a:extLst>
                  <a:ext uri="{FF2B5EF4-FFF2-40B4-BE49-F238E27FC236}">
                    <a16:creationId xmlns:a16="http://schemas.microsoft.com/office/drawing/2014/main" id="{EAECC151-097D-B0B6-6453-A4B15352EE5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21" name="Line 96">
                <a:extLst>
                  <a:ext uri="{FF2B5EF4-FFF2-40B4-BE49-F238E27FC236}">
                    <a16:creationId xmlns:a16="http://schemas.microsoft.com/office/drawing/2014/main" id="{2DDA5C36-2F34-4E29-2D53-A299DE36BBF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22" name="Line 97">
                <a:extLst>
                  <a:ext uri="{FF2B5EF4-FFF2-40B4-BE49-F238E27FC236}">
                    <a16:creationId xmlns:a16="http://schemas.microsoft.com/office/drawing/2014/main" id="{6AFF488F-5761-5D00-578C-C30FBBCBBE5B}"/>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23" name="Line 98">
                <a:extLst>
                  <a:ext uri="{FF2B5EF4-FFF2-40B4-BE49-F238E27FC236}">
                    <a16:creationId xmlns:a16="http://schemas.microsoft.com/office/drawing/2014/main" id="{8DAB215D-B97E-6AC8-68A1-DF864E13CA32}"/>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02" name="Rectangle 501">
              <a:extLst>
                <a:ext uri="{FF2B5EF4-FFF2-40B4-BE49-F238E27FC236}">
                  <a16:creationId xmlns:a16="http://schemas.microsoft.com/office/drawing/2014/main" id="{ABFFB128-32C2-C2E5-520D-08A8665D0AB4}"/>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spTree>
    <p:extLst>
      <p:ext uri="{BB962C8B-B14F-4D97-AF65-F5344CB8AC3E}">
        <p14:creationId xmlns:p14="http://schemas.microsoft.com/office/powerpoint/2010/main" val="1104414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25"/>
                                        </p:tgtEl>
                                        <p:attrNameLst>
                                          <p:attrName>style.visibility</p:attrName>
                                        </p:attrNameLst>
                                      </p:cBhvr>
                                      <p:to>
                                        <p:strVal val="visible"/>
                                      </p:to>
                                    </p:set>
                                    <p:animEffect transition="in" filter="fade">
                                      <p:cBhvr>
                                        <p:cTn id="24" dur="500"/>
                                        <p:tgtEl>
                                          <p:spTgt spid="425"/>
                                        </p:tgtEl>
                                      </p:cBhvr>
                                    </p:animEffect>
                                  </p:childTnLst>
                                </p:cTn>
                              </p:par>
                              <p:par>
                                <p:cTn id="25" presetID="10" presetClass="entr" presetSubtype="0" fill="hold" nodeType="withEffect">
                                  <p:stCondLst>
                                    <p:cond delay="0"/>
                                  </p:stCondLst>
                                  <p:childTnLst>
                                    <p:set>
                                      <p:cBhvr>
                                        <p:cTn id="26" dur="1" fill="hold">
                                          <p:stCondLst>
                                            <p:cond delay="0"/>
                                          </p:stCondLst>
                                        </p:cTn>
                                        <p:tgtEl>
                                          <p:spTgt spid="449"/>
                                        </p:tgtEl>
                                        <p:attrNameLst>
                                          <p:attrName>style.visibility</p:attrName>
                                        </p:attrNameLst>
                                      </p:cBhvr>
                                      <p:to>
                                        <p:strVal val="visible"/>
                                      </p:to>
                                    </p:set>
                                    <p:animEffect transition="in" filter="fade">
                                      <p:cBhvr>
                                        <p:cTn id="27" dur="500"/>
                                        <p:tgtEl>
                                          <p:spTgt spid="4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5"/>
                                        </p:tgtEl>
                                        <p:attrNameLst>
                                          <p:attrName>style.visibility</p:attrName>
                                        </p:attrNameLst>
                                      </p:cBhvr>
                                      <p:to>
                                        <p:strVal val="visible"/>
                                      </p:to>
                                    </p:set>
                                    <p:animEffect transition="in" filter="fade">
                                      <p:cBhvr>
                                        <p:cTn id="30" dur="500"/>
                                        <p:tgtEl>
                                          <p:spTgt spid="475"/>
                                        </p:tgtEl>
                                      </p:cBhvr>
                                    </p:animEffect>
                                  </p:childTnLst>
                                </p:cTn>
                              </p:par>
                              <p:par>
                                <p:cTn id="31" presetID="10" presetClass="entr" presetSubtype="0" fill="hold" nodeType="withEffect">
                                  <p:stCondLst>
                                    <p:cond delay="0"/>
                                  </p:stCondLst>
                                  <p:childTnLst>
                                    <p:set>
                                      <p:cBhvr>
                                        <p:cTn id="32" dur="1" fill="hold">
                                          <p:stCondLst>
                                            <p:cond delay="0"/>
                                          </p:stCondLst>
                                        </p:cTn>
                                        <p:tgtEl>
                                          <p:spTgt spid="353"/>
                                        </p:tgtEl>
                                        <p:attrNameLst>
                                          <p:attrName>style.visibility</p:attrName>
                                        </p:attrNameLst>
                                      </p:cBhvr>
                                      <p:to>
                                        <p:strVal val="visible"/>
                                      </p:to>
                                    </p:set>
                                    <p:animEffect transition="in" filter="fade">
                                      <p:cBhvr>
                                        <p:cTn id="33" dur="500"/>
                                        <p:tgtEl>
                                          <p:spTgt spid="353"/>
                                        </p:tgtEl>
                                      </p:cBhvr>
                                    </p:animEffect>
                                  </p:childTnLst>
                                </p:cTn>
                              </p:par>
                              <p:par>
                                <p:cTn id="34" presetID="10" presetClass="entr" presetSubtype="0" fill="hold" nodeType="withEffect">
                                  <p:stCondLst>
                                    <p:cond delay="0"/>
                                  </p:stCondLst>
                                  <p:childTnLst>
                                    <p:set>
                                      <p:cBhvr>
                                        <p:cTn id="35" dur="1" fill="hold">
                                          <p:stCondLst>
                                            <p:cond delay="0"/>
                                          </p:stCondLst>
                                        </p:cTn>
                                        <p:tgtEl>
                                          <p:spTgt spid="401"/>
                                        </p:tgtEl>
                                        <p:attrNameLst>
                                          <p:attrName>style.visibility</p:attrName>
                                        </p:attrNameLst>
                                      </p:cBhvr>
                                      <p:to>
                                        <p:strVal val="visible"/>
                                      </p:to>
                                    </p:set>
                                    <p:animEffect transition="in" filter="fade">
                                      <p:cBhvr>
                                        <p:cTn id="36" dur="500"/>
                                        <p:tgtEl>
                                          <p:spTgt spid="401"/>
                                        </p:tgtEl>
                                      </p:cBhvr>
                                    </p:animEffect>
                                  </p:childTnLst>
                                </p:cTn>
                              </p:par>
                              <p:par>
                                <p:cTn id="37" presetID="10" presetClass="entr" presetSubtype="0" fill="hold" nodeType="withEffect">
                                  <p:stCondLst>
                                    <p:cond delay="0"/>
                                  </p:stCondLst>
                                  <p:childTnLst>
                                    <p:set>
                                      <p:cBhvr>
                                        <p:cTn id="38" dur="1" fill="hold">
                                          <p:stCondLst>
                                            <p:cond delay="0"/>
                                          </p:stCondLst>
                                        </p:cTn>
                                        <p:tgtEl>
                                          <p:spTgt spid="476"/>
                                        </p:tgtEl>
                                        <p:attrNameLst>
                                          <p:attrName>style.visibility</p:attrName>
                                        </p:attrNameLst>
                                      </p:cBhvr>
                                      <p:to>
                                        <p:strVal val="visible"/>
                                      </p:to>
                                    </p:set>
                                    <p:animEffect transition="in" filter="fade">
                                      <p:cBhvr>
                                        <p:cTn id="39" dur="500"/>
                                        <p:tgtEl>
                                          <p:spTgt spid="476"/>
                                        </p:tgtEl>
                                      </p:cBhvr>
                                    </p:animEffect>
                                  </p:childTnLst>
                                </p:cTn>
                              </p:par>
                              <p:par>
                                <p:cTn id="40" presetID="10" presetClass="entr" presetSubtype="0" fill="hold" nodeType="withEffect">
                                  <p:stCondLst>
                                    <p:cond delay="0"/>
                                  </p:stCondLst>
                                  <p:childTnLst>
                                    <p:set>
                                      <p:cBhvr>
                                        <p:cTn id="41" dur="1" fill="hold">
                                          <p:stCondLst>
                                            <p:cond delay="0"/>
                                          </p:stCondLst>
                                        </p:cTn>
                                        <p:tgtEl>
                                          <p:spTgt spid="329"/>
                                        </p:tgtEl>
                                        <p:attrNameLst>
                                          <p:attrName>style.visibility</p:attrName>
                                        </p:attrNameLst>
                                      </p:cBhvr>
                                      <p:to>
                                        <p:strVal val="visible"/>
                                      </p:to>
                                    </p:set>
                                    <p:animEffect transition="in" filter="fade">
                                      <p:cBhvr>
                                        <p:cTn id="42" dur="500"/>
                                        <p:tgtEl>
                                          <p:spTgt spid="3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3"/>
                                        </p:tgtEl>
                                        <p:attrNameLst>
                                          <p:attrName>style.visibility</p:attrName>
                                        </p:attrNameLst>
                                      </p:cBhvr>
                                      <p:to>
                                        <p:strVal val="visible"/>
                                      </p:to>
                                    </p:set>
                                    <p:animEffect transition="in" filter="fade">
                                      <p:cBhvr>
                                        <p:cTn id="45" dur="500"/>
                                        <p:tgtEl>
                                          <p:spTgt spid="473"/>
                                        </p:tgtEl>
                                      </p:cBhvr>
                                    </p:animEffect>
                                  </p:childTnLst>
                                </p:cTn>
                              </p:par>
                              <p:par>
                                <p:cTn id="46" presetID="10" presetClass="entr" presetSubtype="0" fill="hold" nodeType="withEffect">
                                  <p:stCondLst>
                                    <p:cond delay="0"/>
                                  </p:stCondLst>
                                  <p:childTnLst>
                                    <p:set>
                                      <p:cBhvr>
                                        <p:cTn id="47" dur="1" fill="hold">
                                          <p:stCondLst>
                                            <p:cond delay="0"/>
                                          </p:stCondLst>
                                        </p:cTn>
                                        <p:tgtEl>
                                          <p:spTgt spid="500"/>
                                        </p:tgtEl>
                                        <p:attrNameLst>
                                          <p:attrName>style.visibility</p:attrName>
                                        </p:attrNameLst>
                                      </p:cBhvr>
                                      <p:to>
                                        <p:strVal val="visible"/>
                                      </p:to>
                                    </p:set>
                                    <p:animEffect transition="in" filter="fade">
                                      <p:cBhvr>
                                        <p:cTn id="48" dur="5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p:bldP spid="475"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62A5-8C9F-8ABE-1573-03CD60A3D1C4}"/>
              </a:ext>
            </a:extLst>
          </p:cNvPr>
          <p:cNvSpPr>
            <a:spLocks noGrp="1"/>
          </p:cNvSpPr>
          <p:nvPr>
            <p:ph type="title"/>
          </p:nvPr>
        </p:nvSpPr>
        <p:spPr>
          <a:xfrm>
            <a:off x="586740" y="161866"/>
            <a:ext cx="11018520" cy="553998"/>
          </a:xfrm>
        </p:spPr>
        <p:txBody>
          <a:bodyPr/>
          <a:lstStyle/>
          <a:p>
            <a:r>
              <a:rPr lang="en-US" dirty="0"/>
              <a:t>Serverless</a:t>
            </a:r>
          </a:p>
        </p:txBody>
      </p:sp>
      <p:pic>
        <p:nvPicPr>
          <p:cNvPr id="4" name="Graphic 3" descr="Robot">
            <a:extLst>
              <a:ext uri="{FF2B5EF4-FFF2-40B4-BE49-F238E27FC236}">
                <a16:creationId xmlns:a16="http://schemas.microsoft.com/office/drawing/2014/main" id="{4CA1B290-6211-11F1-5814-5837FDAD69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66" y="4954865"/>
            <a:ext cx="914400" cy="914400"/>
          </a:xfrm>
          <a:prstGeom prst="rect">
            <a:avLst/>
          </a:prstGeom>
        </p:spPr>
      </p:pic>
      <p:pic>
        <p:nvPicPr>
          <p:cNvPr id="5" name="Graphic 4" descr="Gauge">
            <a:extLst>
              <a:ext uri="{FF2B5EF4-FFF2-40B4-BE49-F238E27FC236}">
                <a16:creationId xmlns:a16="http://schemas.microsoft.com/office/drawing/2014/main" id="{BE1AD36E-7288-9938-91D9-6C9D92C55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6510" y="1015003"/>
            <a:ext cx="914400" cy="914400"/>
          </a:xfrm>
          <a:prstGeom prst="rect">
            <a:avLst/>
          </a:prstGeom>
        </p:spPr>
      </p:pic>
      <p:pic>
        <p:nvPicPr>
          <p:cNvPr id="6" name="Graphic 5" descr="Coins">
            <a:extLst>
              <a:ext uri="{FF2B5EF4-FFF2-40B4-BE49-F238E27FC236}">
                <a16:creationId xmlns:a16="http://schemas.microsoft.com/office/drawing/2014/main" id="{1D54140D-43E8-1EE7-080A-648B002621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3363" y="2373510"/>
            <a:ext cx="914400" cy="914400"/>
          </a:xfrm>
          <a:prstGeom prst="rect">
            <a:avLst/>
          </a:prstGeom>
        </p:spPr>
      </p:pic>
      <p:sp>
        <p:nvSpPr>
          <p:cNvPr id="7" name="TextBox 6">
            <a:extLst>
              <a:ext uri="{FF2B5EF4-FFF2-40B4-BE49-F238E27FC236}">
                <a16:creationId xmlns:a16="http://schemas.microsoft.com/office/drawing/2014/main" id="{CFA9D984-A607-BF19-6E47-27E651CB1F3E}"/>
              </a:ext>
            </a:extLst>
          </p:cNvPr>
          <p:cNvSpPr txBox="1"/>
          <p:nvPr/>
        </p:nvSpPr>
        <p:spPr>
          <a:xfrm>
            <a:off x="2075948" y="4910128"/>
            <a:ext cx="20441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Management</a:t>
            </a:r>
          </a:p>
        </p:txBody>
      </p:sp>
      <p:sp>
        <p:nvSpPr>
          <p:cNvPr id="8" name="TextBox 7">
            <a:extLst>
              <a:ext uri="{FF2B5EF4-FFF2-40B4-BE49-F238E27FC236}">
                <a16:creationId xmlns:a16="http://schemas.microsoft.com/office/drawing/2014/main" id="{1D94EF82-559D-1C78-E395-F144620DB405}"/>
              </a:ext>
            </a:extLst>
          </p:cNvPr>
          <p:cNvSpPr txBox="1"/>
          <p:nvPr/>
        </p:nvSpPr>
        <p:spPr>
          <a:xfrm>
            <a:off x="2075949" y="5334713"/>
            <a:ext cx="43180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Fully managed PaaS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HA, backups, automatic updates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AI for added perf opt. &amp; security</a:t>
            </a:r>
          </a:p>
        </p:txBody>
      </p:sp>
      <p:sp>
        <p:nvSpPr>
          <p:cNvPr id="9" name="TextBox 8">
            <a:extLst>
              <a:ext uri="{FF2B5EF4-FFF2-40B4-BE49-F238E27FC236}">
                <a16:creationId xmlns:a16="http://schemas.microsoft.com/office/drawing/2014/main" id="{EBD93A7D-8DC9-5409-CBEA-80DA2681A76D}"/>
              </a:ext>
            </a:extLst>
          </p:cNvPr>
          <p:cNvSpPr txBox="1"/>
          <p:nvPr/>
        </p:nvSpPr>
        <p:spPr>
          <a:xfrm>
            <a:off x="2106745" y="1059508"/>
            <a:ext cx="118333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Scaling</a:t>
            </a:r>
          </a:p>
        </p:txBody>
      </p:sp>
      <p:sp>
        <p:nvSpPr>
          <p:cNvPr id="10" name="TextBox 9">
            <a:extLst>
              <a:ext uri="{FF2B5EF4-FFF2-40B4-BE49-F238E27FC236}">
                <a16:creationId xmlns:a16="http://schemas.microsoft.com/office/drawing/2014/main" id="{22BE777A-BCAA-C9DC-9056-76234233761E}"/>
              </a:ext>
            </a:extLst>
          </p:cNvPr>
          <p:cNvSpPr txBox="1"/>
          <p:nvPr/>
        </p:nvSpPr>
        <p:spPr>
          <a:xfrm>
            <a:off x="2106744" y="1467888"/>
            <a:ext cx="42388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mn-cs"/>
              </a:rPr>
              <a:t>Auto-scale &amp; auto-pause/resume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Min-max </a:t>
            </a:r>
            <a:r>
              <a:rPr kumimoji="0" lang="en-US" sz="1400" b="0" i="0" u="none" strike="noStrike" kern="1200" cap="none" spc="0" normalizeH="0" baseline="0" noProof="0" dirty="0" err="1">
                <a:ln>
                  <a:noFill/>
                </a:ln>
                <a:solidFill>
                  <a:prstClr val="black"/>
                </a:solidFill>
                <a:effectLst/>
                <a:uLnTx/>
                <a:uFillTx/>
                <a:ea typeface="+mn-ea"/>
                <a:cs typeface="+mn-cs"/>
              </a:rPr>
              <a:t>vcores</a:t>
            </a:r>
            <a:r>
              <a:rPr kumimoji="0" lang="en-US" sz="1400" b="0" i="0" u="none" strike="noStrike" kern="1200" cap="none" spc="0" normalizeH="0" baseline="0" noProof="0" dirty="0">
                <a:ln>
                  <a:noFill/>
                </a:ln>
                <a:solidFill>
                  <a:prstClr val="black"/>
                </a:solidFill>
                <a:effectLst/>
                <a:uLnTx/>
                <a:uFillTx/>
                <a:ea typeface="+mn-ea"/>
                <a:cs typeface="+mn-cs"/>
              </a:rPr>
              <a:t> (and memory)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Auto-pause delay (inactive period)</a:t>
            </a:r>
          </a:p>
        </p:txBody>
      </p:sp>
      <p:sp>
        <p:nvSpPr>
          <p:cNvPr id="11" name="TextBox 10">
            <a:extLst>
              <a:ext uri="{FF2B5EF4-FFF2-40B4-BE49-F238E27FC236}">
                <a16:creationId xmlns:a16="http://schemas.microsoft.com/office/drawing/2014/main" id="{45A47E87-2BD8-D568-8D17-09328FCE4CA4}"/>
              </a:ext>
            </a:extLst>
          </p:cNvPr>
          <p:cNvSpPr txBox="1"/>
          <p:nvPr/>
        </p:nvSpPr>
        <p:spPr>
          <a:xfrm>
            <a:off x="2106745" y="2298464"/>
            <a:ext cx="105670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Billing</a:t>
            </a:r>
          </a:p>
        </p:txBody>
      </p:sp>
      <p:sp>
        <p:nvSpPr>
          <p:cNvPr id="12" name="TextBox 11">
            <a:extLst>
              <a:ext uri="{FF2B5EF4-FFF2-40B4-BE49-F238E27FC236}">
                <a16:creationId xmlns:a16="http://schemas.microsoft.com/office/drawing/2014/main" id="{1B28FD6F-5B23-CB11-AD43-BE60DE1AE38C}"/>
              </a:ext>
            </a:extLst>
          </p:cNvPr>
          <p:cNvSpPr txBox="1"/>
          <p:nvPr/>
        </p:nvSpPr>
        <p:spPr>
          <a:xfrm>
            <a:off x="2106745" y="2693864"/>
            <a:ext cx="443827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Pay for compute used per second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Billing based on CPU and memory used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Only storage billed when paused</a:t>
            </a:r>
          </a:p>
        </p:txBody>
      </p:sp>
      <p:pic>
        <p:nvPicPr>
          <p:cNvPr id="18" name="Picture 17">
            <a:extLst>
              <a:ext uri="{FF2B5EF4-FFF2-40B4-BE49-F238E27FC236}">
                <a16:creationId xmlns:a16="http://schemas.microsoft.com/office/drawing/2014/main" id="{9483B151-D6AC-85EC-0761-308D7840F07D}"/>
              </a:ext>
            </a:extLst>
          </p:cNvPr>
          <p:cNvPicPr>
            <a:picLocks noChangeAspect="1"/>
          </p:cNvPicPr>
          <p:nvPr/>
        </p:nvPicPr>
        <p:blipFill>
          <a:blip r:embed="rId8"/>
          <a:stretch>
            <a:fillRect/>
          </a:stretch>
        </p:blipFill>
        <p:spPr>
          <a:xfrm>
            <a:off x="6992290" y="490796"/>
            <a:ext cx="4419983" cy="2682472"/>
          </a:xfrm>
          <a:prstGeom prst="rect">
            <a:avLst/>
          </a:prstGeom>
        </p:spPr>
      </p:pic>
      <p:pic>
        <p:nvPicPr>
          <p:cNvPr id="19" name="Picture 18">
            <a:extLst>
              <a:ext uri="{FF2B5EF4-FFF2-40B4-BE49-F238E27FC236}">
                <a16:creationId xmlns:a16="http://schemas.microsoft.com/office/drawing/2014/main" id="{DCA2C289-ACCE-0A02-9989-3B78E4A165B6}"/>
              </a:ext>
            </a:extLst>
          </p:cNvPr>
          <p:cNvPicPr>
            <a:picLocks noChangeAspect="1"/>
          </p:cNvPicPr>
          <p:nvPr/>
        </p:nvPicPr>
        <p:blipFill>
          <a:blip r:embed="rId9"/>
          <a:stretch>
            <a:fillRect/>
          </a:stretch>
        </p:blipFill>
        <p:spPr>
          <a:xfrm>
            <a:off x="6974000" y="490796"/>
            <a:ext cx="4438273" cy="2694666"/>
          </a:xfrm>
          <a:prstGeom prst="rect">
            <a:avLst/>
          </a:prstGeom>
        </p:spPr>
      </p:pic>
      <p:pic>
        <p:nvPicPr>
          <p:cNvPr id="20" name="Graphic 19" descr="Heartbeat">
            <a:extLst>
              <a:ext uri="{FF2B5EF4-FFF2-40B4-BE49-F238E27FC236}">
                <a16:creationId xmlns:a16="http://schemas.microsoft.com/office/drawing/2014/main" id="{DE3B3B8C-4A5F-9483-4732-3AC75FBE08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7083" y="3560872"/>
            <a:ext cx="914400" cy="914400"/>
          </a:xfrm>
          <a:prstGeom prst="rect">
            <a:avLst/>
          </a:prstGeom>
        </p:spPr>
      </p:pic>
      <p:sp>
        <p:nvSpPr>
          <p:cNvPr id="21" name="TextBox 20">
            <a:extLst>
              <a:ext uri="{FF2B5EF4-FFF2-40B4-BE49-F238E27FC236}">
                <a16:creationId xmlns:a16="http://schemas.microsoft.com/office/drawing/2014/main" id="{3FD60A5F-2592-7656-B290-B2263CC38E79}"/>
              </a:ext>
            </a:extLst>
          </p:cNvPr>
          <p:cNvSpPr txBox="1"/>
          <p:nvPr/>
        </p:nvSpPr>
        <p:spPr>
          <a:xfrm>
            <a:off x="2075948" y="3571530"/>
            <a:ext cx="21477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Usage pattern</a:t>
            </a:r>
          </a:p>
        </p:txBody>
      </p:sp>
      <p:sp>
        <p:nvSpPr>
          <p:cNvPr id="22" name="TextBox 21">
            <a:extLst>
              <a:ext uri="{FF2B5EF4-FFF2-40B4-BE49-F238E27FC236}">
                <a16:creationId xmlns:a16="http://schemas.microsoft.com/office/drawing/2014/main" id="{F240A712-3F7B-A0B3-89B8-D3A957436448}"/>
              </a:ext>
            </a:extLst>
          </p:cNvPr>
          <p:cNvSpPr txBox="1"/>
          <p:nvPr/>
        </p:nvSpPr>
        <p:spPr>
          <a:xfrm>
            <a:off x="2075948" y="4061995"/>
            <a:ext cx="4005504" cy="83099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ptos" panose="02110004020202020204"/>
                <a:ea typeface="+mn-ea"/>
                <a:cs typeface="+mn-cs"/>
              </a:rPr>
              <a:t>Intermittent, unpredictable usage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ptos" panose="02110004020202020204"/>
                <a:ea typeface="+mn-ea"/>
                <a:cs typeface="+mn-cs"/>
              </a:rPr>
              <a:t>New databases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ptos" panose="02110004020202020204"/>
                <a:ea typeface="+mn-ea"/>
                <a:cs typeface="+mn-cs"/>
              </a:rPr>
              <a:t>Lower avg compute utilization over time</a:t>
            </a:r>
          </a:p>
        </p:txBody>
      </p:sp>
      <p:sp>
        <p:nvSpPr>
          <p:cNvPr id="24" name="TextBox 23">
            <a:extLst>
              <a:ext uri="{FF2B5EF4-FFF2-40B4-BE49-F238E27FC236}">
                <a16:creationId xmlns:a16="http://schemas.microsoft.com/office/drawing/2014/main" id="{878375D5-ABB3-FB4A-A68F-7BDD4B43AA32}"/>
              </a:ext>
            </a:extLst>
          </p:cNvPr>
          <p:cNvSpPr txBox="1"/>
          <p:nvPr/>
        </p:nvSpPr>
        <p:spPr>
          <a:xfrm>
            <a:off x="6639204" y="4426772"/>
            <a:ext cx="5552796" cy="1815882"/>
          </a:xfrm>
          <a:prstGeom prst="rect">
            <a:avLst/>
          </a:prstGeom>
          <a:noFill/>
        </p:spPr>
        <p:txBody>
          <a:bodyPr wrap="square">
            <a:spAutoFit/>
          </a:bodyPr>
          <a:lstStyle/>
          <a:p>
            <a:pPr rtl="0" fontAlgn="ctr">
              <a:spcBef>
                <a:spcPts val="0"/>
              </a:spcBef>
              <a:spcAft>
                <a:spcPts val="0"/>
              </a:spcAft>
            </a:pPr>
            <a:r>
              <a:rPr lang="en-US" sz="1600" dirty="0">
                <a:solidFill>
                  <a:schemeClr val="accent1"/>
                </a:solidFill>
                <a:latin typeface="+mj-lt"/>
              </a:rPr>
              <a:t>Auto scale (0.5 – 80 vCores)</a:t>
            </a:r>
          </a:p>
          <a:p>
            <a:pPr rtl="0" fontAlgn="ctr">
              <a:spcBef>
                <a:spcPts val="0"/>
              </a:spcBef>
              <a:spcAft>
                <a:spcPts val="0"/>
              </a:spcAft>
            </a:pPr>
            <a:r>
              <a:rPr lang="en-US" sz="1600" dirty="0">
                <a:solidFill>
                  <a:schemeClr val="accent1"/>
                </a:solidFill>
                <a:latin typeface="+mj-lt"/>
              </a:rPr>
              <a:t>Independent Auto Scale for HS named replicas</a:t>
            </a:r>
          </a:p>
          <a:p>
            <a:pPr rtl="0" fontAlgn="ctr">
              <a:spcBef>
                <a:spcPts val="0"/>
              </a:spcBef>
              <a:spcAft>
                <a:spcPts val="0"/>
              </a:spcAft>
            </a:pPr>
            <a:r>
              <a:rPr lang="en-US" sz="1600" dirty="0">
                <a:solidFill>
                  <a:schemeClr val="accent1"/>
                </a:solidFill>
                <a:latin typeface="+mj-lt"/>
              </a:rPr>
              <a:t>Auto pause (1 hour – 7 days) and resume only in GP tier</a:t>
            </a:r>
          </a:p>
          <a:p>
            <a:pPr rtl="0" fontAlgn="ctr">
              <a:spcBef>
                <a:spcPts val="0"/>
              </a:spcBef>
              <a:spcAft>
                <a:spcPts val="0"/>
              </a:spcAft>
            </a:pPr>
            <a:r>
              <a:rPr lang="en-US" sz="1600" dirty="0">
                <a:solidFill>
                  <a:schemeClr val="accent1"/>
                </a:solidFill>
                <a:latin typeface="+mj-lt"/>
              </a:rPr>
              <a:t>Many operations can cause resume</a:t>
            </a:r>
          </a:p>
          <a:p>
            <a:pPr rtl="0" fontAlgn="ctr">
              <a:spcBef>
                <a:spcPts val="0"/>
              </a:spcBef>
              <a:spcAft>
                <a:spcPts val="0"/>
              </a:spcAft>
            </a:pPr>
            <a:r>
              <a:rPr lang="en-US" sz="1600" dirty="0">
                <a:solidFill>
                  <a:schemeClr val="accent1"/>
                </a:solidFill>
                <a:latin typeface="+mj-lt"/>
              </a:rPr>
              <a:t>Cache reclamation</a:t>
            </a:r>
          </a:p>
          <a:p>
            <a:pPr rtl="0" fontAlgn="ctr">
              <a:spcBef>
                <a:spcPts val="0"/>
              </a:spcBef>
              <a:spcAft>
                <a:spcPts val="0"/>
              </a:spcAft>
            </a:pPr>
            <a:r>
              <a:rPr lang="en-US" sz="1600" dirty="0">
                <a:solidFill>
                  <a:schemeClr val="accent1"/>
                </a:solidFill>
                <a:latin typeface="+mj-lt"/>
              </a:rPr>
              <a:t>May not be the least expensive for consistent usage</a:t>
            </a:r>
          </a:p>
          <a:p>
            <a:pPr rtl="0" fontAlgn="ctr">
              <a:spcBef>
                <a:spcPts val="0"/>
              </a:spcBef>
              <a:spcAft>
                <a:spcPts val="0"/>
              </a:spcAft>
            </a:pPr>
            <a:r>
              <a:rPr lang="en-US" sz="1600" dirty="0">
                <a:solidFill>
                  <a:schemeClr val="accent1"/>
                </a:solidFill>
                <a:latin typeface="+mj-lt"/>
              </a:rPr>
              <a:t>Serverless limits on memory may be less</a:t>
            </a:r>
          </a:p>
        </p:txBody>
      </p:sp>
    </p:spTree>
    <p:extLst>
      <p:ext uri="{BB962C8B-B14F-4D97-AF65-F5344CB8AC3E}">
        <p14:creationId xmlns:p14="http://schemas.microsoft.com/office/powerpoint/2010/main" val="85800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P spid="21" grpId="0"/>
      <p:bldP spid="22" grpId="0"/>
      <p:bldP spid="2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562BA-03BD-6288-6967-F6DEBEC283CC}"/>
              </a:ext>
            </a:extLst>
          </p:cNvPr>
          <p:cNvSpPr>
            <a:spLocks noGrp="1"/>
          </p:cNvSpPr>
          <p:nvPr>
            <p:ph type="title"/>
          </p:nvPr>
        </p:nvSpPr>
        <p:spPr>
          <a:xfrm>
            <a:off x="590550" y="365125"/>
            <a:ext cx="11028363" cy="900113"/>
          </a:xfrm>
        </p:spPr>
        <p:txBody>
          <a:bodyPr>
            <a:noAutofit/>
          </a:bodyPr>
          <a:lstStyle/>
          <a:p>
            <a:r>
              <a:rPr lang="en-US" sz="3200" dirty="0"/>
              <a:t>Elastic Pools</a:t>
            </a:r>
            <a:br>
              <a:rPr lang="en-US" sz="3200" dirty="0"/>
            </a:br>
            <a:endParaRPr lang="en-US" sz="3200" dirty="0"/>
          </a:p>
        </p:txBody>
      </p:sp>
      <p:grpSp>
        <p:nvGrpSpPr>
          <p:cNvPr id="4" name="Group 3">
            <a:extLst>
              <a:ext uri="{FF2B5EF4-FFF2-40B4-BE49-F238E27FC236}">
                <a16:creationId xmlns:a16="http://schemas.microsoft.com/office/drawing/2014/main" id="{3DBBEFFD-BEF2-9446-F2E5-AD2EDD4F961C}"/>
              </a:ext>
            </a:extLst>
          </p:cNvPr>
          <p:cNvGrpSpPr/>
          <p:nvPr/>
        </p:nvGrpSpPr>
        <p:grpSpPr>
          <a:xfrm>
            <a:off x="7787094" y="2334533"/>
            <a:ext cx="2464363" cy="1470956"/>
            <a:chOff x="5954833" y="1267707"/>
            <a:chExt cx="1812428" cy="1081822"/>
          </a:xfrm>
        </p:grpSpPr>
        <p:sp>
          <p:nvSpPr>
            <p:cNvPr id="5" name="Can 18">
              <a:extLst>
                <a:ext uri="{FF2B5EF4-FFF2-40B4-BE49-F238E27FC236}">
                  <a16:creationId xmlns:a16="http://schemas.microsoft.com/office/drawing/2014/main" id="{E43FB954-31DA-2C09-CAB6-C693966706FE}"/>
                </a:ext>
              </a:extLst>
            </p:cNvPr>
            <p:cNvSpPr/>
            <p:nvPr/>
          </p:nvSpPr>
          <p:spPr>
            <a:xfrm>
              <a:off x="5954833"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6" name="Can 18">
              <a:extLst>
                <a:ext uri="{FF2B5EF4-FFF2-40B4-BE49-F238E27FC236}">
                  <a16:creationId xmlns:a16="http://schemas.microsoft.com/office/drawing/2014/main" id="{FD0E7775-D8AB-1A37-C9CC-69C812489BF9}"/>
                </a:ext>
              </a:extLst>
            </p:cNvPr>
            <p:cNvSpPr/>
            <p:nvPr/>
          </p:nvSpPr>
          <p:spPr>
            <a:xfrm>
              <a:off x="6419667"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7" name="Can 18">
              <a:extLst>
                <a:ext uri="{FF2B5EF4-FFF2-40B4-BE49-F238E27FC236}">
                  <a16:creationId xmlns:a16="http://schemas.microsoft.com/office/drawing/2014/main" id="{3A515836-1BA7-04CB-2D36-3C81F9FF07C8}"/>
                </a:ext>
              </a:extLst>
            </p:cNvPr>
            <p:cNvSpPr/>
            <p:nvPr/>
          </p:nvSpPr>
          <p:spPr>
            <a:xfrm>
              <a:off x="6887391"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8" name="Can 18">
              <a:extLst>
                <a:ext uri="{FF2B5EF4-FFF2-40B4-BE49-F238E27FC236}">
                  <a16:creationId xmlns:a16="http://schemas.microsoft.com/office/drawing/2014/main" id="{DF18B4BB-BEB4-2E40-9621-6FC32394D2EE}"/>
                </a:ext>
              </a:extLst>
            </p:cNvPr>
            <p:cNvSpPr/>
            <p:nvPr/>
          </p:nvSpPr>
          <p:spPr>
            <a:xfrm>
              <a:off x="7344660"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9" name="Can 18">
              <a:extLst>
                <a:ext uri="{FF2B5EF4-FFF2-40B4-BE49-F238E27FC236}">
                  <a16:creationId xmlns:a16="http://schemas.microsoft.com/office/drawing/2014/main" id="{19962512-9A5A-F6E0-C63E-696841C506CD}"/>
                </a:ext>
              </a:extLst>
            </p:cNvPr>
            <p:cNvSpPr/>
            <p:nvPr/>
          </p:nvSpPr>
          <p:spPr>
            <a:xfrm>
              <a:off x="5954833"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0" name="Can 18">
              <a:extLst>
                <a:ext uri="{FF2B5EF4-FFF2-40B4-BE49-F238E27FC236}">
                  <a16:creationId xmlns:a16="http://schemas.microsoft.com/office/drawing/2014/main" id="{6198391E-E384-0924-783B-7F243A5D12ED}"/>
                </a:ext>
              </a:extLst>
            </p:cNvPr>
            <p:cNvSpPr/>
            <p:nvPr/>
          </p:nvSpPr>
          <p:spPr>
            <a:xfrm>
              <a:off x="6419667"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1" name="Can 18">
              <a:extLst>
                <a:ext uri="{FF2B5EF4-FFF2-40B4-BE49-F238E27FC236}">
                  <a16:creationId xmlns:a16="http://schemas.microsoft.com/office/drawing/2014/main" id="{BEFCE217-99D8-4C26-2D74-22E1E21C05DA}"/>
                </a:ext>
              </a:extLst>
            </p:cNvPr>
            <p:cNvSpPr/>
            <p:nvPr/>
          </p:nvSpPr>
          <p:spPr>
            <a:xfrm>
              <a:off x="6887391"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2" name="Can 18">
              <a:extLst>
                <a:ext uri="{FF2B5EF4-FFF2-40B4-BE49-F238E27FC236}">
                  <a16:creationId xmlns:a16="http://schemas.microsoft.com/office/drawing/2014/main" id="{87E3CB86-4384-B4C7-F463-4D18F1DD076C}"/>
                </a:ext>
              </a:extLst>
            </p:cNvPr>
            <p:cNvSpPr/>
            <p:nvPr/>
          </p:nvSpPr>
          <p:spPr>
            <a:xfrm>
              <a:off x="7344660"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grpSp>
      <p:sp>
        <p:nvSpPr>
          <p:cNvPr id="13" name="Can 25">
            <a:extLst>
              <a:ext uri="{FF2B5EF4-FFF2-40B4-BE49-F238E27FC236}">
                <a16:creationId xmlns:a16="http://schemas.microsoft.com/office/drawing/2014/main" id="{D7187905-21E0-E2CE-6058-AE9F382E11EA}"/>
              </a:ext>
            </a:extLst>
          </p:cNvPr>
          <p:cNvSpPr/>
          <p:nvPr/>
        </p:nvSpPr>
        <p:spPr bwMode="auto">
          <a:xfrm>
            <a:off x="7433489" y="2125856"/>
            <a:ext cx="3136010" cy="1986671"/>
          </a:xfrm>
          <a:prstGeom prst="cube">
            <a:avLst/>
          </a:prstGeom>
          <a:solidFill>
            <a:srgbClr val="B1D4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2C2BBE22-E3DB-5D0B-13EE-8E26D1C07091}"/>
              </a:ext>
            </a:extLst>
          </p:cNvPr>
          <p:cNvSpPr/>
          <p:nvPr/>
        </p:nvSpPr>
        <p:spPr bwMode="auto">
          <a:xfrm>
            <a:off x="1136779" y="4889168"/>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Individually unpredictable workloads</a:t>
            </a:r>
          </a:p>
        </p:txBody>
      </p:sp>
      <p:grpSp>
        <p:nvGrpSpPr>
          <p:cNvPr id="15" name="Group 14">
            <a:extLst>
              <a:ext uri="{FF2B5EF4-FFF2-40B4-BE49-F238E27FC236}">
                <a16:creationId xmlns:a16="http://schemas.microsoft.com/office/drawing/2014/main" id="{F0B9C4AC-7542-B6C1-A2F2-EDB7E777A21B}"/>
              </a:ext>
            </a:extLst>
          </p:cNvPr>
          <p:cNvGrpSpPr/>
          <p:nvPr/>
        </p:nvGrpSpPr>
        <p:grpSpPr>
          <a:xfrm>
            <a:off x="1411483" y="2152917"/>
            <a:ext cx="874970" cy="1131417"/>
            <a:chOff x="8280704" y="2082786"/>
            <a:chExt cx="2475485" cy="1987208"/>
          </a:xfrm>
        </p:grpSpPr>
        <p:sp>
          <p:nvSpPr>
            <p:cNvPr id="16" name="Can 25">
              <a:extLst>
                <a:ext uri="{FF2B5EF4-FFF2-40B4-BE49-F238E27FC236}">
                  <a16:creationId xmlns:a16="http://schemas.microsoft.com/office/drawing/2014/main" id="{7BFD07CB-D83D-E69F-77EE-FD76FDDA6D8A}"/>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11C28865-F91E-BAD4-CA1B-B45CE7876699}"/>
                </a:ext>
              </a:extLst>
            </p:cNvPr>
            <p:cNvSpPr/>
            <p:nvPr/>
          </p:nvSpPr>
          <p:spPr bwMode="auto">
            <a:xfrm>
              <a:off x="8347210" y="2711384"/>
              <a:ext cx="237081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1C2335BC-4DDB-EF81-F5A9-3FF1505168FF}"/>
              </a:ext>
            </a:extLst>
          </p:cNvPr>
          <p:cNvGrpSpPr/>
          <p:nvPr/>
        </p:nvGrpSpPr>
        <p:grpSpPr>
          <a:xfrm>
            <a:off x="3348633" y="3319978"/>
            <a:ext cx="874970" cy="1131417"/>
            <a:chOff x="3403373" y="1920245"/>
            <a:chExt cx="875206" cy="1131722"/>
          </a:xfrm>
        </p:grpSpPr>
        <p:sp>
          <p:nvSpPr>
            <p:cNvPr id="19" name="Can 25">
              <a:extLst>
                <a:ext uri="{FF2B5EF4-FFF2-40B4-BE49-F238E27FC236}">
                  <a16:creationId xmlns:a16="http://schemas.microsoft.com/office/drawing/2014/main" id="{E7116EB1-03EA-E885-2ABB-5AC18A6A3B98}"/>
                </a:ext>
              </a:extLst>
            </p:cNvPr>
            <p:cNvSpPr/>
            <p:nvPr/>
          </p:nvSpPr>
          <p:spPr bwMode="auto">
            <a:xfrm>
              <a:off x="3403373"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2">
              <a:extLst>
                <a:ext uri="{FF2B5EF4-FFF2-40B4-BE49-F238E27FC236}">
                  <a16:creationId xmlns:a16="http://schemas.microsoft.com/office/drawing/2014/main" id="{2CFE9433-A227-7B4E-98B1-8B7B3ABAB4C0}"/>
                </a:ext>
              </a:extLst>
            </p:cNvPr>
            <p:cNvSpPr/>
            <p:nvPr/>
          </p:nvSpPr>
          <p:spPr bwMode="auto">
            <a:xfrm>
              <a:off x="3437653" y="2248329"/>
              <a:ext cx="801637"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FB459CAF-60A0-8096-E1EE-9640E8CA9F52}"/>
              </a:ext>
            </a:extLst>
          </p:cNvPr>
          <p:cNvGrpSpPr/>
          <p:nvPr/>
        </p:nvGrpSpPr>
        <p:grpSpPr>
          <a:xfrm>
            <a:off x="3348633" y="2152917"/>
            <a:ext cx="874970" cy="1131417"/>
            <a:chOff x="4482699" y="1920245"/>
            <a:chExt cx="875206" cy="1131722"/>
          </a:xfrm>
        </p:grpSpPr>
        <p:grpSp>
          <p:nvGrpSpPr>
            <p:cNvPr id="22" name="Group 21">
              <a:extLst>
                <a:ext uri="{FF2B5EF4-FFF2-40B4-BE49-F238E27FC236}">
                  <a16:creationId xmlns:a16="http://schemas.microsoft.com/office/drawing/2014/main" id="{1C218D11-78A0-22AD-04B4-13A2281B4404}"/>
                </a:ext>
              </a:extLst>
            </p:cNvPr>
            <p:cNvGrpSpPr/>
            <p:nvPr/>
          </p:nvGrpSpPr>
          <p:grpSpPr>
            <a:xfrm>
              <a:off x="4482699" y="1920245"/>
              <a:ext cx="875206" cy="1131722"/>
              <a:chOff x="8280704" y="2082786"/>
              <a:chExt cx="2475485" cy="1987208"/>
            </a:xfrm>
          </p:grpSpPr>
          <p:sp>
            <p:nvSpPr>
              <p:cNvPr id="24" name="Can 25">
                <a:extLst>
                  <a:ext uri="{FF2B5EF4-FFF2-40B4-BE49-F238E27FC236}">
                    <a16:creationId xmlns:a16="http://schemas.microsoft.com/office/drawing/2014/main" id="{E773BB07-9698-E912-DF2B-14AD9EFEDEC8}"/>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Freeform: Shape 23">
                <a:extLst>
                  <a:ext uri="{FF2B5EF4-FFF2-40B4-BE49-F238E27FC236}">
                    <a16:creationId xmlns:a16="http://schemas.microsoft.com/office/drawing/2014/main" id="{29FF924C-48B4-9648-EB49-E17F337697A5}"/>
                  </a:ext>
                </a:extLst>
              </p:cNvPr>
              <p:cNvSpPr/>
              <p:nvPr/>
            </p:nvSpPr>
            <p:spPr bwMode="auto">
              <a:xfrm>
                <a:off x="8320424" y="3215067"/>
                <a:ext cx="1375370"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3" name="Freeform 58">
              <a:extLst>
                <a:ext uri="{FF2B5EF4-FFF2-40B4-BE49-F238E27FC236}">
                  <a16:creationId xmlns:a16="http://schemas.microsoft.com/office/drawing/2014/main" id="{5B8D6785-F374-4125-39A6-CAAF0122D69B}"/>
                </a:ext>
              </a:extLst>
            </p:cNvPr>
            <p:cNvSpPr/>
            <p:nvPr/>
          </p:nvSpPr>
          <p:spPr bwMode="auto">
            <a:xfrm>
              <a:off x="4971098" y="2278234"/>
              <a:ext cx="338483"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5828F93F-FD79-6085-B0AC-686264B3D82A}"/>
              </a:ext>
            </a:extLst>
          </p:cNvPr>
          <p:cNvGrpSpPr/>
          <p:nvPr/>
        </p:nvGrpSpPr>
        <p:grpSpPr>
          <a:xfrm>
            <a:off x="4313401" y="2152917"/>
            <a:ext cx="874970" cy="1131417"/>
            <a:chOff x="5562025" y="1920245"/>
            <a:chExt cx="875206" cy="1131722"/>
          </a:xfrm>
        </p:grpSpPr>
        <p:sp>
          <p:nvSpPr>
            <p:cNvPr id="27" name="Can 25">
              <a:extLst>
                <a:ext uri="{FF2B5EF4-FFF2-40B4-BE49-F238E27FC236}">
                  <a16:creationId xmlns:a16="http://schemas.microsoft.com/office/drawing/2014/main" id="{44F40D95-E1CD-0184-FE67-F8F30E86A02D}"/>
                </a:ext>
              </a:extLst>
            </p:cNvPr>
            <p:cNvSpPr/>
            <p:nvPr/>
          </p:nvSpPr>
          <p:spPr bwMode="auto">
            <a:xfrm>
              <a:off x="5562025"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Freeform 57">
              <a:extLst>
                <a:ext uri="{FF2B5EF4-FFF2-40B4-BE49-F238E27FC236}">
                  <a16:creationId xmlns:a16="http://schemas.microsoft.com/office/drawing/2014/main" id="{B1BA8242-FDC4-80B1-7823-46AFDE6144DF}"/>
                </a:ext>
              </a:extLst>
            </p:cNvPr>
            <p:cNvSpPr/>
            <p:nvPr/>
          </p:nvSpPr>
          <p:spPr bwMode="auto">
            <a:xfrm>
              <a:off x="5567651" y="2415064"/>
              <a:ext cx="38690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29" name="Freeform: Shape 23">
              <a:extLst>
                <a:ext uri="{FF2B5EF4-FFF2-40B4-BE49-F238E27FC236}">
                  <a16:creationId xmlns:a16="http://schemas.microsoft.com/office/drawing/2014/main" id="{E2FB4E4A-E6C7-FCBE-3EFE-3B369A252E0B}"/>
                </a:ext>
              </a:extLst>
            </p:cNvPr>
            <p:cNvSpPr/>
            <p:nvPr/>
          </p:nvSpPr>
          <p:spPr bwMode="auto">
            <a:xfrm>
              <a:off x="5956597" y="2188845"/>
              <a:ext cx="467664"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0" name="Group 29">
            <a:extLst>
              <a:ext uri="{FF2B5EF4-FFF2-40B4-BE49-F238E27FC236}">
                <a16:creationId xmlns:a16="http://schemas.microsoft.com/office/drawing/2014/main" id="{667C8FD3-3592-3C1C-52BA-B8901F98F491}"/>
              </a:ext>
            </a:extLst>
          </p:cNvPr>
          <p:cNvGrpSpPr/>
          <p:nvPr/>
        </p:nvGrpSpPr>
        <p:grpSpPr>
          <a:xfrm flipH="1">
            <a:off x="4322433" y="3319978"/>
            <a:ext cx="874970" cy="1131417"/>
            <a:chOff x="8280704" y="2082786"/>
            <a:chExt cx="2475485" cy="1987208"/>
          </a:xfrm>
        </p:grpSpPr>
        <p:sp>
          <p:nvSpPr>
            <p:cNvPr id="31" name="Can 25">
              <a:extLst>
                <a:ext uri="{FF2B5EF4-FFF2-40B4-BE49-F238E27FC236}">
                  <a16:creationId xmlns:a16="http://schemas.microsoft.com/office/drawing/2014/main" id="{82D5AA0C-CF4E-7DDB-005B-F27BC30D0C17}"/>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Freeform: Shape 23">
              <a:extLst>
                <a:ext uri="{FF2B5EF4-FFF2-40B4-BE49-F238E27FC236}">
                  <a16:creationId xmlns:a16="http://schemas.microsoft.com/office/drawing/2014/main" id="{F969493B-9A9A-1704-7101-F9165BF7B751}"/>
                </a:ext>
              </a:extLst>
            </p:cNvPr>
            <p:cNvSpPr/>
            <p:nvPr/>
          </p:nvSpPr>
          <p:spPr bwMode="auto">
            <a:xfrm>
              <a:off x="8364503" y="2711384"/>
              <a:ext cx="238922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3" name="Group 32">
            <a:extLst>
              <a:ext uri="{FF2B5EF4-FFF2-40B4-BE49-F238E27FC236}">
                <a16:creationId xmlns:a16="http://schemas.microsoft.com/office/drawing/2014/main" id="{97A1A2D6-8729-0873-0DF3-6D0FDEEDC76F}"/>
              </a:ext>
            </a:extLst>
          </p:cNvPr>
          <p:cNvGrpSpPr/>
          <p:nvPr/>
        </p:nvGrpSpPr>
        <p:grpSpPr>
          <a:xfrm flipH="1">
            <a:off x="2389612" y="2165492"/>
            <a:ext cx="874970" cy="1131417"/>
            <a:chOff x="8211593" y="1980971"/>
            <a:chExt cx="875206" cy="1131722"/>
          </a:xfrm>
        </p:grpSpPr>
        <p:sp>
          <p:nvSpPr>
            <p:cNvPr id="34" name="Can 25">
              <a:extLst>
                <a:ext uri="{FF2B5EF4-FFF2-40B4-BE49-F238E27FC236}">
                  <a16:creationId xmlns:a16="http://schemas.microsoft.com/office/drawing/2014/main" id="{8D80AB56-D549-8C33-F5BE-884A59D8241E}"/>
                </a:ext>
              </a:extLst>
            </p:cNvPr>
            <p:cNvSpPr/>
            <p:nvPr/>
          </p:nvSpPr>
          <p:spPr bwMode="auto">
            <a:xfrm>
              <a:off x="8211593"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Freeform 64">
              <a:extLst>
                <a:ext uri="{FF2B5EF4-FFF2-40B4-BE49-F238E27FC236}">
                  <a16:creationId xmlns:a16="http://schemas.microsoft.com/office/drawing/2014/main" id="{C4CD6FD5-BC34-906D-BEE0-D37B5ABC598D}"/>
                </a:ext>
              </a:extLst>
            </p:cNvPr>
            <p:cNvSpPr/>
            <p:nvPr/>
          </p:nvSpPr>
          <p:spPr bwMode="auto">
            <a:xfrm>
              <a:off x="8251620" y="2309055"/>
              <a:ext cx="800222"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36" name="Group 35">
            <a:extLst>
              <a:ext uri="{FF2B5EF4-FFF2-40B4-BE49-F238E27FC236}">
                <a16:creationId xmlns:a16="http://schemas.microsoft.com/office/drawing/2014/main" id="{FEDDCCA4-522C-EB6E-0E61-F2B319F385EA}"/>
              </a:ext>
            </a:extLst>
          </p:cNvPr>
          <p:cNvGrpSpPr/>
          <p:nvPr/>
        </p:nvGrpSpPr>
        <p:grpSpPr>
          <a:xfrm flipH="1">
            <a:off x="2383869" y="3323436"/>
            <a:ext cx="874970" cy="1131417"/>
            <a:chOff x="9290919" y="1980971"/>
            <a:chExt cx="875206" cy="1131722"/>
          </a:xfrm>
        </p:grpSpPr>
        <p:grpSp>
          <p:nvGrpSpPr>
            <p:cNvPr id="37" name="Group 36">
              <a:extLst>
                <a:ext uri="{FF2B5EF4-FFF2-40B4-BE49-F238E27FC236}">
                  <a16:creationId xmlns:a16="http://schemas.microsoft.com/office/drawing/2014/main" id="{4A9F8591-E615-98E8-D6F6-13FCE1ACB27C}"/>
                </a:ext>
              </a:extLst>
            </p:cNvPr>
            <p:cNvGrpSpPr/>
            <p:nvPr/>
          </p:nvGrpSpPr>
          <p:grpSpPr>
            <a:xfrm>
              <a:off x="9290919" y="1980971"/>
              <a:ext cx="875206" cy="1131722"/>
              <a:chOff x="8280704" y="2082786"/>
              <a:chExt cx="2475485" cy="1987208"/>
            </a:xfrm>
          </p:grpSpPr>
          <p:sp>
            <p:nvSpPr>
              <p:cNvPr id="39" name="Can 25">
                <a:extLst>
                  <a:ext uri="{FF2B5EF4-FFF2-40B4-BE49-F238E27FC236}">
                    <a16:creationId xmlns:a16="http://schemas.microsoft.com/office/drawing/2014/main" id="{0F10D676-8BA7-C809-43BE-A22748350AD0}"/>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Freeform: Shape 23">
                <a:extLst>
                  <a:ext uri="{FF2B5EF4-FFF2-40B4-BE49-F238E27FC236}">
                    <a16:creationId xmlns:a16="http://schemas.microsoft.com/office/drawing/2014/main" id="{D17F27C7-66EA-8DE5-0FCD-14F3F43DDF41}"/>
                  </a:ext>
                </a:extLst>
              </p:cNvPr>
              <p:cNvSpPr/>
              <p:nvPr/>
            </p:nvSpPr>
            <p:spPr bwMode="auto">
              <a:xfrm>
                <a:off x="8418959" y="3215067"/>
                <a:ext cx="1276837"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38" name="Freeform 70">
              <a:extLst>
                <a:ext uri="{FF2B5EF4-FFF2-40B4-BE49-F238E27FC236}">
                  <a16:creationId xmlns:a16="http://schemas.microsoft.com/office/drawing/2014/main" id="{C1DBD3FC-B3B5-DFEA-28CB-07B7E6755D8E}"/>
                </a:ext>
              </a:extLst>
            </p:cNvPr>
            <p:cNvSpPr/>
            <p:nvPr/>
          </p:nvSpPr>
          <p:spPr bwMode="auto">
            <a:xfrm>
              <a:off x="9779318" y="2338960"/>
              <a:ext cx="364331"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41" name="Group 40">
            <a:extLst>
              <a:ext uri="{FF2B5EF4-FFF2-40B4-BE49-F238E27FC236}">
                <a16:creationId xmlns:a16="http://schemas.microsoft.com/office/drawing/2014/main" id="{C173A9E1-4DE5-0A74-3BD5-44E30131A208}"/>
              </a:ext>
            </a:extLst>
          </p:cNvPr>
          <p:cNvGrpSpPr/>
          <p:nvPr/>
        </p:nvGrpSpPr>
        <p:grpSpPr>
          <a:xfrm flipH="1">
            <a:off x="1411060" y="3319978"/>
            <a:ext cx="880596" cy="1131417"/>
            <a:chOff x="10370245" y="1980971"/>
            <a:chExt cx="880832" cy="1131722"/>
          </a:xfrm>
        </p:grpSpPr>
        <p:sp>
          <p:nvSpPr>
            <p:cNvPr id="42" name="Can 25">
              <a:extLst>
                <a:ext uri="{FF2B5EF4-FFF2-40B4-BE49-F238E27FC236}">
                  <a16:creationId xmlns:a16="http://schemas.microsoft.com/office/drawing/2014/main" id="{B7E99C89-B5F5-CF88-6515-816C662EB829}"/>
                </a:ext>
              </a:extLst>
            </p:cNvPr>
            <p:cNvSpPr/>
            <p:nvPr/>
          </p:nvSpPr>
          <p:spPr bwMode="auto">
            <a:xfrm>
              <a:off x="10370245"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Freeform 69">
              <a:extLst>
                <a:ext uri="{FF2B5EF4-FFF2-40B4-BE49-F238E27FC236}">
                  <a16:creationId xmlns:a16="http://schemas.microsoft.com/office/drawing/2014/main" id="{33E185CA-66F2-1CEC-BF9C-B26706DB5327}"/>
                </a:ext>
              </a:extLst>
            </p:cNvPr>
            <p:cNvSpPr/>
            <p:nvPr/>
          </p:nvSpPr>
          <p:spPr bwMode="auto">
            <a:xfrm>
              <a:off x="10388941" y="2475790"/>
              <a:ext cx="37383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44" name="Freeform: Shape 23">
              <a:extLst>
                <a:ext uri="{FF2B5EF4-FFF2-40B4-BE49-F238E27FC236}">
                  <a16:creationId xmlns:a16="http://schemas.microsoft.com/office/drawing/2014/main" id="{5198C4EC-CC95-E788-5668-00EC811611FC}"/>
                </a:ext>
              </a:extLst>
            </p:cNvPr>
            <p:cNvSpPr/>
            <p:nvPr/>
          </p:nvSpPr>
          <p:spPr bwMode="auto">
            <a:xfrm>
              <a:off x="10764816" y="2249571"/>
              <a:ext cx="486261"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5" name="Right Arrow 13">
            <a:extLst>
              <a:ext uri="{FF2B5EF4-FFF2-40B4-BE49-F238E27FC236}">
                <a16:creationId xmlns:a16="http://schemas.microsoft.com/office/drawing/2014/main" id="{10747A3D-27A6-C0FD-5A8C-9DC8DD632049}"/>
              </a:ext>
            </a:extLst>
          </p:cNvPr>
          <p:cNvSpPr/>
          <p:nvPr/>
        </p:nvSpPr>
        <p:spPr bwMode="auto">
          <a:xfrm>
            <a:off x="5604261" y="2711162"/>
            <a:ext cx="1420508" cy="1174522"/>
          </a:xfrm>
          <a:prstGeom prst="rightArrow">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15" rIns="0" bIns="91415"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904"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share resources</a:t>
            </a:r>
          </a:p>
        </p:txBody>
      </p:sp>
      <p:sp>
        <p:nvSpPr>
          <p:cNvPr id="46" name="Rectangle 45">
            <a:extLst>
              <a:ext uri="{FF2B5EF4-FFF2-40B4-BE49-F238E27FC236}">
                <a16:creationId xmlns:a16="http://schemas.microsoft.com/office/drawing/2014/main" id="{7F67F1D4-2595-1FB3-D242-8B00DE148438}"/>
              </a:ext>
            </a:extLst>
          </p:cNvPr>
          <p:cNvSpPr/>
          <p:nvPr/>
        </p:nvSpPr>
        <p:spPr bwMode="auto">
          <a:xfrm>
            <a:off x="6598693" y="4843127"/>
            <a:ext cx="4410044"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Collectively stable and predictable workloads</a:t>
            </a:r>
          </a:p>
        </p:txBody>
      </p:sp>
      <p:sp>
        <p:nvSpPr>
          <p:cNvPr id="47" name="Rectangle 46">
            <a:extLst>
              <a:ext uri="{FF2B5EF4-FFF2-40B4-BE49-F238E27FC236}">
                <a16:creationId xmlns:a16="http://schemas.microsoft.com/office/drawing/2014/main" id="{598A65E0-A6D9-F4DC-BC39-41801B6716A0}"/>
              </a:ext>
            </a:extLst>
          </p:cNvPr>
          <p:cNvSpPr/>
          <p:nvPr/>
        </p:nvSpPr>
        <p:spPr bwMode="auto">
          <a:xfrm>
            <a:off x="6598244" y="5636598"/>
            <a:ext cx="4417183"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8" tIns="146264" rIns="91428" bIns="146264" numCol="1" spcCol="0" rtlCol="0" fromWordArt="0" anchor="ctr" anchorCtr="0" forceAA="0" compatLnSpc="1">
            <a:prstTxWarp prst="textNoShape">
              <a:avLst/>
            </a:prstTxWarp>
            <a:noAutofit/>
          </a:bodyPr>
          <a:lstStyle/>
          <a:p>
            <a:pPr marL="0" marR="0" lvl="0" indent="0" algn="ctr" defTabSz="93266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Cost effective solution; can scale pool up/down based on trends</a:t>
            </a:r>
          </a:p>
        </p:txBody>
      </p:sp>
      <p:sp>
        <p:nvSpPr>
          <p:cNvPr id="70" name="Rectangle 69">
            <a:extLst>
              <a:ext uri="{FF2B5EF4-FFF2-40B4-BE49-F238E27FC236}">
                <a16:creationId xmlns:a16="http://schemas.microsoft.com/office/drawing/2014/main" id="{34AA78D4-35D4-4F63-7996-004F89D1427C}"/>
              </a:ext>
            </a:extLst>
          </p:cNvPr>
          <p:cNvSpPr/>
          <p:nvPr/>
        </p:nvSpPr>
        <p:spPr bwMode="auto">
          <a:xfrm>
            <a:off x="1136779" y="5682637"/>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Expensive solution, must provision each DB for individual peaks</a:t>
            </a:r>
          </a:p>
        </p:txBody>
      </p:sp>
      <p:sp>
        <p:nvSpPr>
          <p:cNvPr id="89" name="TextBox 88">
            <a:extLst>
              <a:ext uri="{FF2B5EF4-FFF2-40B4-BE49-F238E27FC236}">
                <a16:creationId xmlns:a16="http://schemas.microsoft.com/office/drawing/2014/main" id="{8146577B-464C-4234-9925-B6CE8C12EA6E}"/>
              </a:ext>
            </a:extLst>
          </p:cNvPr>
          <p:cNvSpPr txBox="1"/>
          <p:nvPr/>
        </p:nvSpPr>
        <p:spPr>
          <a:xfrm>
            <a:off x="8009298" y="4064055"/>
            <a:ext cx="1733622" cy="602752"/>
          </a:xfrm>
          <a:prstGeom prst="rect">
            <a:avLst/>
          </a:prstGeom>
          <a:noFill/>
        </p:spPr>
        <p:txBody>
          <a:bodyPr wrap="none" lIns="182831" tIns="146264" rIns="182831" bIns="146264" rtlCol="0">
            <a:spAutoFit/>
          </a:bodyPr>
          <a:lstStyle/>
          <a:p>
            <a:pPr marL="0" marR="0" lvl="0" indent="0" algn="l" defTabSz="932660" rtl="0" eaLnBrk="1" fontAlgn="auto" latinLnBrk="0" hangingPunct="1">
              <a:lnSpc>
                <a:spcPct val="90000"/>
              </a:lnSpc>
              <a:spcBef>
                <a:spcPts val="0"/>
              </a:spcBef>
              <a:spcAft>
                <a:spcPts val="600"/>
              </a:spcAft>
              <a:buClrTx/>
              <a:buSzTx/>
              <a:buFontTx/>
              <a:buNone/>
              <a:tabLst/>
              <a:defRPr/>
            </a:pPr>
            <a:r>
              <a:rPr kumimoji="0" lang="en-US" sz="2176"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Elastic Pool</a:t>
            </a:r>
          </a:p>
        </p:txBody>
      </p:sp>
      <p:sp>
        <p:nvSpPr>
          <p:cNvPr id="90" name="TextBox 89">
            <a:extLst>
              <a:ext uri="{FF2B5EF4-FFF2-40B4-BE49-F238E27FC236}">
                <a16:creationId xmlns:a16="http://schemas.microsoft.com/office/drawing/2014/main" id="{D5460A08-7523-F61B-38DE-BC86CB09462D}"/>
              </a:ext>
            </a:extLst>
          </p:cNvPr>
          <p:cNvSpPr txBox="1"/>
          <p:nvPr/>
        </p:nvSpPr>
        <p:spPr>
          <a:xfrm>
            <a:off x="1825999" y="1498415"/>
            <a:ext cx="3341785" cy="369332"/>
          </a:xfrm>
          <a:prstGeom prst="rect">
            <a:avLst/>
          </a:prstGeom>
          <a:noFill/>
        </p:spPr>
        <p:txBody>
          <a:bodyPr wrap="square">
            <a:spAutoFit/>
          </a:bodyPr>
          <a:lstStyle/>
          <a:p>
            <a:r>
              <a:rPr lang="en-US" b="1" dirty="0">
                <a:solidFill>
                  <a:srgbClr val="FF0000"/>
                </a:solidFill>
              </a:rPr>
              <a:t>Cost = ∑ (Max for each DB)</a:t>
            </a:r>
          </a:p>
        </p:txBody>
      </p:sp>
      <p:sp>
        <p:nvSpPr>
          <p:cNvPr id="91" name="TextBox 90">
            <a:extLst>
              <a:ext uri="{FF2B5EF4-FFF2-40B4-BE49-F238E27FC236}">
                <a16:creationId xmlns:a16="http://schemas.microsoft.com/office/drawing/2014/main" id="{5AD82494-4988-AD43-93A1-FA347DE08641}"/>
              </a:ext>
            </a:extLst>
          </p:cNvPr>
          <p:cNvSpPr txBox="1"/>
          <p:nvPr/>
        </p:nvSpPr>
        <p:spPr>
          <a:xfrm>
            <a:off x="6779194" y="1429636"/>
            <a:ext cx="4049041" cy="646331"/>
          </a:xfrm>
          <a:prstGeom prst="rect">
            <a:avLst/>
          </a:prstGeom>
          <a:noFill/>
        </p:spPr>
        <p:txBody>
          <a:bodyPr wrap="square">
            <a:spAutoFit/>
          </a:bodyPr>
          <a:lstStyle/>
          <a:p>
            <a:pPr algn="ctr"/>
            <a:r>
              <a:rPr lang="en-US" b="1" dirty="0">
                <a:solidFill>
                  <a:srgbClr val="00B050"/>
                </a:solidFill>
              </a:rPr>
              <a:t>Cost = Max ( ∑ (DB resource usage at any given time) )</a:t>
            </a:r>
          </a:p>
        </p:txBody>
      </p:sp>
      <p:grpSp>
        <p:nvGrpSpPr>
          <p:cNvPr id="3" name="Group 2">
            <a:extLst>
              <a:ext uri="{FF2B5EF4-FFF2-40B4-BE49-F238E27FC236}">
                <a16:creationId xmlns:a16="http://schemas.microsoft.com/office/drawing/2014/main" id="{E6894F0A-6336-7DE5-19AC-B375789C2052}"/>
              </a:ext>
            </a:extLst>
          </p:cNvPr>
          <p:cNvGrpSpPr/>
          <p:nvPr/>
        </p:nvGrpSpPr>
        <p:grpSpPr>
          <a:xfrm>
            <a:off x="7446850" y="2127365"/>
            <a:ext cx="3144246" cy="1986671"/>
            <a:chOff x="5964318" y="1067380"/>
            <a:chExt cx="2194739" cy="1461107"/>
          </a:xfrm>
        </p:grpSpPr>
        <p:sp>
          <p:nvSpPr>
            <p:cNvPr id="66" name="Can 25">
              <a:extLst>
                <a:ext uri="{FF2B5EF4-FFF2-40B4-BE49-F238E27FC236}">
                  <a16:creationId xmlns:a16="http://schemas.microsoft.com/office/drawing/2014/main" id="{E8F8A115-8B38-A2CA-FC34-DC96D0C2E71D}"/>
                </a:ext>
              </a:extLst>
            </p:cNvPr>
            <p:cNvSpPr/>
            <p:nvPr/>
          </p:nvSpPr>
          <p:spPr bwMode="auto">
            <a:xfrm>
              <a:off x="5964318" y="1067380"/>
              <a:ext cx="2194739" cy="1461107"/>
            </a:xfrm>
            <a:prstGeom prst="cube">
              <a:avLst/>
            </a:prstGeom>
            <a:solidFill>
              <a:srgbClr val="B1D4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Freeform: Shape 7">
              <a:extLst>
                <a:ext uri="{FF2B5EF4-FFF2-40B4-BE49-F238E27FC236}">
                  <a16:creationId xmlns:a16="http://schemas.microsoft.com/office/drawing/2014/main" id="{CA227560-061D-A914-5077-F79441BAB877}"/>
                </a:ext>
              </a:extLst>
            </p:cNvPr>
            <p:cNvSpPr/>
            <p:nvPr/>
          </p:nvSpPr>
          <p:spPr bwMode="auto">
            <a:xfrm>
              <a:off x="6018705" y="1612001"/>
              <a:ext cx="1690202" cy="175306"/>
            </a:xfrm>
            <a:custGeom>
              <a:avLst/>
              <a:gdLst>
                <a:gd name="connsiteX0" fmla="*/ 0 w 2471737"/>
                <a:gd name="connsiteY0" fmla="*/ 73856 h 104182"/>
                <a:gd name="connsiteX1" fmla="*/ 90487 w 2471737"/>
                <a:gd name="connsiteY1" fmla="*/ 9562 h 104182"/>
                <a:gd name="connsiteX2" fmla="*/ 161925 w 2471737"/>
                <a:gd name="connsiteY2" fmla="*/ 71475 h 104182"/>
                <a:gd name="connsiteX3" fmla="*/ 192881 w 2471737"/>
                <a:gd name="connsiteY3" fmla="*/ 42900 h 104182"/>
                <a:gd name="connsiteX4" fmla="*/ 219075 w 2471737"/>
                <a:gd name="connsiteY4" fmla="*/ 71475 h 104182"/>
                <a:gd name="connsiteX5" fmla="*/ 269081 w 2471737"/>
                <a:gd name="connsiteY5" fmla="*/ 37 h 104182"/>
                <a:gd name="connsiteX6" fmla="*/ 309562 w 2471737"/>
                <a:gd name="connsiteY6" fmla="*/ 61950 h 104182"/>
                <a:gd name="connsiteX7" fmla="*/ 352425 w 2471737"/>
                <a:gd name="connsiteY7" fmla="*/ 85762 h 104182"/>
                <a:gd name="connsiteX8" fmla="*/ 395287 w 2471737"/>
                <a:gd name="connsiteY8" fmla="*/ 73856 h 104182"/>
                <a:gd name="connsiteX9" fmla="*/ 421481 w 2471737"/>
                <a:gd name="connsiteY9" fmla="*/ 57187 h 104182"/>
                <a:gd name="connsiteX10" fmla="*/ 500062 w 2471737"/>
                <a:gd name="connsiteY10" fmla="*/ 69094 h 104182"/>
                <a:gd name="connsiteX11" fmla="*/ 545306 w 2471737"/>
                <a:gd name="connsiteY11" fmla="*/ 85762 h 104182"/>
                <a:gd name="connsiteX12" fmla="*/ 595312 w 2471737"/>
                <a:gd name="connsiteY12" fmla="*/ 59569 h 104182"/>
                <a:gd name="connsiteX13" fmla="*/ 633412 w 2471737"/>
                <a:gd name="connsiteY13" fmla="*/ 16706 h 104182"/>
                <a:gd name="connsiteX14" fmla="*/ 654844 w 2471737"/>
                <a:gd name="connsiteY14" fmla="*/ 4800 h 104182"/>
                <a:gd name="connsiteX15" fmla="*/ 688181 w 2471737"/>
                <a:gd name="connsiteY15" fmla="*/ 57187 h 104182"/>
                <a:gd name="connsiteX16" fmla="*/ 714375 w 2471737"/>
                <a:gd name="connsiteY16" fmla="*/ 78619 h 104182"/>
                <a:gd name="connsiteX17" fmla="*/ 762000 w 2471737"/>
                <a:gd name="connsiteY17" fmla="*/ 100050 h 104182"/>
                <a:gd name="connsiteX18" fmla="*/ 783431 w 2471737"/>
                <a:gd name="connsiteY18" fmla="*/ 64331 h 104182"/>
                <a:gd name="connsiteX19" fmla="*/ 814387 w 2471737"/>
                <a:gd name="connsiteY19" fmla="*/ 97669 h 104182"/>
                <a:gd name="connsiteX20" fmla="*/ 838200 w 2471737"/>
                <a:gd name="connsiteY20" fmla="*/ 57187 h 104182"/>
                <a:gd name="connsiteX21" fmla="*/ 885825 w 2471737"/>
                <a:gd name="connsiteY21" fmla="*/ 97669 h 104182"/>
                <a:gd name="connsiteX22" fmla="*/ 935831 w 2471737"/>
                <a:gd name="connsiteY22" fmla="*/ 30994 h 104182"/>
                <a:gd name="connsiteX23" fmla="*/ 1002506 w 2471737"/>
                <a:gd name="connsiteY23" fmla="*/ 95287 h 104182"/>
                <a:gd name="connsiteX24" fmla="*/ 1035844 w 2471737"/>
                <a:gd name="connsiteY24" fmla="*/ 61950 h 104182"/>
                <a:gd name="connsiteX25" fmla="*/ 1097756 w 2471737"/>
                <a:gd name="connsiteY25" fmla="*/ 90525 h 104182"/>
                <a:gd name="connsiteX26" fmla="*/ 1178719 w 2471737"/>
                <a:gd name="connsiteY26" fmla="*/ 83381 h 104182"/>
                <a:gd name="connsiteX27" fmla="*/ 1257300 w 2471737"/>
                <a:gd name="connsiteY27" fmla="*/ 61950 h 104182"/>
                <a:gd name="connsiteX28" fmla="*/ 1312069 w 2471737"/>
                <a:gd name="connsiteY28" fmla="*/ 95287 h 104182"/>
                <a:gd name="connsiteX29" fmla="*/ 1362075 w 2471737"/>
                <a:gd name="connsiteY29" fmla="*/ 66712 h 104182"/>
                <a:gd name="connsiteX30" fmla="*/ 1440656 w 2471737"/>
                <a:gd name="connsiteY30" fmla="*/ 90525 h 104182"/>
                <a:gd name="connsiteX31" fmla="*/ 1490662 w 2471737"/>
                <a:gd name="connsiteY31" fmla="*/ 16706 h 104182"/>
                <a:gd name="connsiteX32" fmla="*/ 1559719 w 2471737"/>
                <a:gd name="connsiteY32" fmla="*/ 90525 h 104182"/>
                <a:gd name="connsiteX33" fmla="*/ 1612106 w 2471737"/>
                <a:gd name="connsiteY33" fmla="*/ 59569 h 104182"/>
                <a:gd name="connsiteX34" fmla="*/ 1704975 w 2471737"/>
                <a:gd name="connsiteY34" fmla="*/ 85762 h 104182"/>
                <a:gd name="connsiteX35" fmla="*/ 1766887 w 2471737"/>
                <a:gd name="connsiteY35" fmla="*/ 57187 h 104182"/>
                <a:gd name="connsiteX36" fmla="*/ 1804987 w 2471737"/>
                <a:gd name="connsiteY36" fmla="*/ 7181 h 104182"/>
                <a:gd name="connsiteX37" fmla="*/ 1871662 w 2471737"/>
                <a:gd name="connsiteY37" fmla="*/ 73856 h 104182"/>
                <a:gd name="connsiteX38" fmla="*/ 1914525 w 2471737"/>
                <a:gd name="connsiteY38" fmla="*/ 47662 h 104182"/>
                <a:gd name="connsiteX39" fmla="*/ 1964531 w 2471737"/>
                <a:gd name="connsiteY39" fmla="*/ 85762 h 104182"/>
                <a:gd name="connsiteX40" fmla="*/ 2076450 w 2471737"/>
                <a:gd name="connsiteY40" fmla="*/ 102431 h 104182"/>
                <a:gd name="connsiteX41" fmla="*/ 2116931 w 2471737"/>
                <a:gd name="connsiteY41" fmla="*/ 45281 h 104182"/>
                <a:gd name="connsiteX42" fmla="*/ 2202656 w 2471737"/>
                <a:gd name="connsiteY42" fmla="*/ 85762 h 104182"/>
                <a:gd name="connsiteX43" fmla="*/ 2278856 w 2471737"/>
                <a:gd name="connsiteY43" fmla="*/ 54806 h 104182"/>
                <a:gd name="connsiteX44" fmla="*/ 2338387 w 2471737"/>
                <a:gd name="connsiteY44" fmla="*/ 81000 h 104182"/>
                <a:gd name="connsiteX45" fmla="*/ 2405062 w 2471737"/>
                <a:gd name="connsiteY45" fmla="*/ 52425 h 104182"/>
                <a:gd name="connsiteX46" fmla="*/ 2471737 w 2471737"/>
                <a:gd name="connsiteY46" fmla="*/ 38137 h 10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71737" h="104182">
                  <a:moveTo>
                    <a:pt x="0" y="73856"/>
                  </a:moveTo>
                  <a:cubicBezTo>
                    <a:pt x="31750" y="41907"/>
                    <a:pt x="63500" y="9959"/>
                    <a:pt x="90487" y="9562"/>
                  </a:cubicBezTo>
                  <a:cubicBezTo>
                    <a:pt x="117474" y="9165"/>
                    <a:pt x="144859" y="65919"/>
                    <a:pt x="161925" y="71475"/>
                  </a:cubicBezTo>
                  <a:cubicBezTo>
                    <a:pt x="178991" y="77031"/>
                    <a:pt x="183356" y="42900"/>
                    <a:pt x="192881" y="42900"/>
                  </a:cubicBezTo>
                  <a:cubicBezTo>
                    <a:pt x="202406" y="42900"/>
                    <a:pt x="206375" y="78619"/>
                    <a:pt x="219075" y="71475"/>
                  </a:cubicBezTo>
                  <a:cubicBezTo>
                    <a:pt x="231775" y="64331"/>
                    <a:pt x="254000" y="1624"/>
                    <a:pt x="269081" y="37"/>
                  </a:cubicBezTo>
                  <a:cubicBezTo>
                    <a:pt x="284162" y="-1550"/>
                    <a:pt x="295671" y="47662"/>
                    <a:pt x="309562" y="61950"/>
                  </a:cubicBezTo>
                  <a:cubicBezTo>
                    <a:pt x="323453" y="76238"/>
                    <a:pt x="338138" y="83778"/>
                    <a:pt x="352425" y="85762"/>
                  </a:cubicBezTo>
                  <a:cubicBezTo>
                    <a:pt x="366712" y="87746"/>
                    <a:pt x="383778" y="78619"/>
                    <a:pt x="395287" y="73856"/>
                  </a:cubicBezTo>
                  <a:cubicBezTo>
                    <a:pt x="406796" y="69093"/>
                    <a:pt x="404019" y="57981"/>
                    <a:pt x="421481" y="57187"/>
                  </a:cubicBezTo>
                  <a:cubicBezTo>
                    <a:pt x="438943" y="56393"/>
                    <a:pt x="479425" y="64332"/>
                    <a:pt x="500062" y="69094"/>
                  </a:cubicBezTo>
                  <a:cubicBezTo>
                    <a:pt x="520699" y="73856"/>
                    <a:pt x="529431" y="87350"/>
                    <a:pt x="545306" y="85762"/>
                  </a:cubicBezTo>
                  <a:cubicBezTo>
                    <a:pt x="561181" y="84175"/>
                    <a:pt x="580628" y="71078"/>
                    <a:pt x="595312" y="59569"/>
                  </a:cubicBezTo>
                  <a:cubicBezTo>
                    <a:pt x="609996" y="48060"/>
                    <a:pt x="623490" y="25834"/>
                    <a:pt x="633412" y="16706"/>
                  </a:cubicBezTo>
                  <a:cubicBezTo>
                    <a:pt x="643334" y="7578"/>
                    <a:pt x="645716" y="-1947"/>
                    <a:pt x="654844" y="4800"/>
                  </a:cubicBezTo>
                  <a:cubicBezTo>
                    <a:pt x="663972" y="11547"/>
                    <a:pt x="678259" y="44884"/>
                    <a:pt x="688181" y="57187"/>
                  </a:cubicBezTo>
                  <a:cubicBezTo>
                    <a:pt x="698103" y="69490"/>
                    <a:pt x="702072" y="71475"/>
                    <a:pt x="714375" y="78619"/>
                  </a:cubicBezTo>
                  <a:cubicBezTo>
                    <a:pt x="726678" y="85763"/>
                    <a:pt x="750491" y="102431"/>
                    <a:pt x="762000" y="100050"/>
                  </a:cubicBezTo>
                  <a:cubicBezTo>
                    <a:pt x="773509" y="97669"/>
                    <a:pt x="774700" y="64728"/>
                    <a:pt x="783431" y="64331"/>
                  </a:cubicBezTo>
                  <a:cubicBezTo>
                    <a:pt x="792162" y="63934"/>
                    <a:pt x="805259" y="98860"/>
                    <a:pt x="814387" y="97669"/>
                  </a:cubicBezTo>
                  <a:cubicBezTo>
                    <a:pt x="823515" y="96478"/>
                    <a:pt x="826294" y="57187"/>
                    <a:pt x="838200" y="57187"/>
                  </a:cubicBezTo>
                  <a:cubicBezTo>
                    <a:pt x="850106" y="57187"/>
                    <a:pt x="869553" y="102034"/>
                    <a:pt x="885825" y="97669"/>
                  </a:cubicBezTo>
                  <a:cubicBezTo>
                    <a:pt x="902097" y="93304"/>
                    <a:pt x="916384" y="31391"/>
                    <a:pt x="935831" y="30994"/>
                  </a:cubicBezTo>
                  <a:cubicBezTo>
                    <a:pt x="955278" y="30597"/>
                    <a:pt x="985837" y="90128"/>
                    <a:pt x="1002506" y="95287"/>
                  </a:cubicBezTo>
                  <a:cubicBezTo>
                    <a:pt x="1019175" y="100446"/>
                    <a:pt x="1019969" y="62744"/>
                    <a:pt x="1035844" y="61950"/>
                  </a:cubicBezTo>
                  <a:cubicBezTo>
                    <a:pt x="1051719" y="61156"/>
                    <a:pt x="1073944" y="86953"/>
                    <a:pt x="1097756" y="90525"/>
                  </a:cubicBezTo>
                  <a:cubicBezTo>
                    <a:pt x="1121568" y="94097"/>
                    <a:pt x="1152129" y="88143"/>
                    <a:pt x="1178719" y="83381"/>
                  </a:cubicBezTo>
                  <a:cubicBezTo>
                    <a:pt x="1205309" y="78619"/>
                    <a:pt x="1235075" y="59966"/>
                    <a:pt x="1257300" y="61950"/>
                  </a:cubicBezTo>
                  <a:cubicBezTo>
                    <a:pt x="1279525" y="63934"/>
                    <a:pt x="1294607" y="94493"/>
                    <a:pt x="1312069" y="95287"/>
                  </a:cubicBezTo>
                  <a:cubicBezTo>
                    <a:pt x="1329531" y="96081"/>
                    <a:pt x="1340644" y="67506"/>
                    <a:pt x="1362075" y="66712"/>
                  </a:cubicBezTo>
                  <a:cubicBezTo>
                    <a:pt x="1383506" y="65918"/>
                    <a:pt x="1419225" y="98859"/>
                    <a:pt x="1440656" y="90525"/>
                  </a:cubicBezTo>
                  <a:cubicBezTo>
                    <a:pt x="1462087" y="82191"/>
                    <a:pt x="1470818" y="16706"/>
                    <a:pt x="1490662" y="16706"/>
                  </a:cubicBezTo>
                  <a:cubicBezTo>
                    <a:pt x="1510506" y="16706"/>
                    <a:pt x="1539478" y="83381"/>
                    <a:pt x="1559719" y="90525"/>
                  </a:cubicBezTo>
                  <a:cubicBezTo>
                    <a:pt x="1579960" y="97669"/>
                    <a:pt x="1587897" y="60363"/>
                    <a:pt x="1612106" y="59569"/>
                  </a:cubicBezTo>
                  <a:cubicBezTo>
                    <a:pt x="1636315" y="58775"/>
                    <a:pt x="1679178" y="86159"/>
                    <a:pt x="1704975" y="85762"/>
                  </a:cubicBezTo>
                  <a:cubicBezTo>
                    <a:pt x="1730772" y="85365"/>
                    <a:pt x="1750218" y="70284"/>
                    <a:pt x="1766887" y="57187"/>
                  </a:cubicBezTo>
                  <a:cubicBezTo>
                    <a:pt x="1783556" y="44090"/>
                    <a:pt x="1787525" y="4403"/>
                    <a:pt x="1804987" y="7181"/>
                  </a:cubicBezTo>
                  <a:cubicBezTo>
                    <a:pt x="1822449" y="9959"/>
                    <a:pt x="1853406" y="67109"/>
                    <a:pt x="1871662" y="73856"/>
                  </a:cubicBezTo>
                  <a:cubicBezTo>
                    <a:pt x="1889918" y="80603"/>
                    <a:pt x="1899047" y="45678"/>
                    <a:pt x="1914525" y="47662"/>
                  </a:cubicBezTo>
                  <a:cubicBezTo>
                    <a:pt x="1930003" y="49646"/>
                    <a:pt x="1937544" y="76634"/>
                    <a:pt x="1964531" y="85762"/>
                  </a:cubicBezTo>
                  <a:cubicBezTo>
                    <a:pt x="1991519" y="94890"/>
                    <a:pt x="2051050" y="109178"/>
                    <a:pt x="2076450" y="102431"/>
                  </a:cubicBezTo>
                  <a:cubicBezTo>
                    <a:pt x="2101850" y="95684"/>
                    <a:pt x="2095897" y="48059"/>
                    <a:pt x="2116931" y="45281"/>
                  </a:cubicBezTo>
                  <a:cubicBezTo>
                    <a:pt x="2137965" y="42503"/>
                    <a:pt x="2175669" y="84175"/>
                    <a:pt x="2202656" y="85762"/>
                  </a:cubicBezTo>
                  <a:cubicBezTo>
                    <a:pt x="2229643" y="87349"/>
                    <a:pt x="2256234" y="55600"/>
                    <a:pt x="2278856" y="54806"/>
                  </a:cubicBezTo>
                  <a:cubicBezTo>
                    <a:pt x="2301478" y="54012"/>
                    <a:pt x="2317353" y="81397"/>
                    <a:pt x="2338387" y="81000"/>
                  </a:cubicBezTo>
                  <a:cubicBezTo>
                    <a:pt x="2359421" y="80603"/>
                    <a:pt x="2382837" y="59569"/>
                    <a:pt x="2405062" y="52425"/>
                  </a:cubicBezTo>
                  <a:cubicBezTo>
                    <a:pt x="2427287" y="45281"/>
                    <a:pt x="2449512" y="41709"/>
                    <a:pt x="2471737" y="38137"/>
                  </a:cubicBezTo>
                </a:path>
              </a:pathLst>
            </a:cu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88361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5" grpId="0" animBg="1"/>
      <p:bldP spid="46" grpId="0" animBg="1"/>
      <p:bldP spid="47" grpId="0" animBg="1"/>
      <p:bldP spid="89" grpId="0"/>
      <p:bldP spid="9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4762" y="254759"/>
            <a:ext cx="11018520" cy="553998"/>
          </a:xfrm>
        </p:spPr>
        <p:txBody>
          <a:bodyPr/>
          <a:lstStyle/>
          <a:p>
            <a:r>
              <a:rPr lang="en-US" dirty="0"/>
              <a:t>Azure Billing and Pricing Simplified</a:t>
            </a:r>
          </a:p>
        </p:txBody>
      </p:sp>
      <p:pic>
        <p:nvPicPr>
          <p:cNvPr id="3" name="Graphic 2">
            <a:extLst>
              <a:ext uri="{FF2B5EF4-FFF2-40B4-BE49-F238E27FC236}">
                <a16:creationId xmlns:a16="http://schemas.microsoft.com/office/drawing/2014/main" id="{198C9AF5-97DB-4381-E104-DA7248775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8030" y="3288260"/>
            <a:ext cx="739550" cy="739550"/>
          </a:xfrm>
          <a:prstGeom prst="rect">
            <a:avLst/>
          </a:prstGeom>
        </p:spPr>
      </p:pic>
      <p:pic>
        <p:nvPicPr>
          <p:cNvPr id="5" name="Graphic 4">
            <a:extLst>
              <a:ext uri="{FF2B5EF4-FFF2-40B4-BE49-F238E27FC236}">
                <a16:creationId xmlns:a16="http://schemas.microsoft.com/office/drawing/2014/main" id="{279472B4-B0CF-5FC9-2215-849F0E3A93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7505" y="3358335"/>
            <a:ext cx="621176" cy="621176"/>
          </a:xfrm>
          <a:prstGeom prst="rect">
            <a:avLst/>
          </a:prstGeom>
        </p:spPr>
      </p:pic>
      <p:sp>
        <p:nvSpPr>
          <p:cNvPr id="6" name="TextBox 5">
            <a:extLst>
              <a:ext uri="{FF2B5EF4-FFF2-40B4-BE49-F238E27FC236}">
                <a16:creationId xmlns:a16="http://schemas.microsoft.com/office/drawing/2014/main" id="{7BD39478-23EE-73A2-F357-CF8832F47569}"/>
              </a:ext>
            </a:extLst>
          </p:cNvPr>
          <p:cNvSpPr txBox="1"/>
          <p:nvPr/>
        </p:nvSpPr>
        <p:spPr>
          <a:xfrm>
            <a:off x="1279613" y="4146697"/>
            <a:ext cx="1675933" cy="461665"/>
          </a:xfrm>
          <a:prstGeom prst="rect">
            <a:avLst/>
          </a:prstGeom>
          <a:noFill/>
        </p:spPr>
        <p:txBody>
          <a:bodyPr wrap="square">
            <a:spAutoFit/>
          </a:bodyPr>
          <a:lstStyle/>
          <a:p>
            <a:r>
              <a:rPr lang="en-US" sz="2400" dirty="0">
                <a:solidFill>
                  <a:schemeClr val="accent1"/>
                </a:solidFill>
                <a:latin typeface="+mj-lt"/>
              </a:rPr>
              <a:t>Start Free</a:t>
            </a:r>
          </a:p>
        </p:txBody>
      </p:sp>
      <p:pic>
        <p:nvPicPr>
          <p:cNvPr id="7" name="Graphic 6">
            <a:extLst>
              <a:ext uri="{FF2B5EF4-FFF2-40B4-BE49-F238E27FC236}">
                <a16:creationId xmlns:a16="http://schemas.microsoft.com/office/drawing/2014/main" id="{6B437114-CB01-38DD-B385-703D80742E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00461" y="1171752"/>
            <a:ext cx="755070" cy="755070"/>
          </a:xfrm>
          <a:prstGeom prst="rect">
            <a:avLst/>
          </a:prstGeom>
        </p:spPr>
      </p:pic>
      <p:pic>
        <p:nvPicPr>
          <p:cNvPr id="9" name="Graphic 8">
            <a:extLst>
              <a:ext uri="{FF2B5EF4-FFF2-40B4-BE49-F238E27FC236}">
                <a16:creationId xmlns:a16="http://schemas.microsoft.com/office/drawing/2014/main" id="{B5668F08-EC69-63D2-0BD3-623F2AD2DC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78327" y="2612955"/>
            <a:ext cx="621175" cy="621175"/>
          </a:xfrm>
          <a:prstGeom prst="rect">
            <a:avLst/>
          </a:prstGeom>
        </p:spPr>
      </p:pic>
      <p:grpSp>
        <p:nvGrpSpPr>
          <p:cNvPr id="11" name="Group 10">
            <a:extLst>
              <a:ext uri="{FF2B5EF4-FFF2-40B4-BE49-F238E27FC236}">
                <a16:creationId xmlns:a16="http://schemas.microsoft.com/office/drawing/2014/main" id="{AB599256-4F2F-9408-2E96-42C2AC0EB866}"/>
              </a:ext>
            </a:extLst>
          </p:cNvPr>
          <p:cNvGrpSpPr/>
          <p:nvPr/>
        </p:nvGrpSpPr>
        <p:grpSpPr>
          <a:xfrm>
            <a:off x="6867646" y="2067570"/>
            <a:ext cx="442535" cy="412512"/>
            <a:chOff x="7643146" y="2995601"/>
            <a:chExt cx="270958" cy="269839"/>
          </a:xfrm>
          <a:solidFill>
            <a:schemeClr val="accent1"/>
          </a:solidFill>
        </p:grpSpPr>
        <p:sp>
          <p:nvSpPr>
            <p:cNvPr id="13" name="Freeform 78">
              <a:extLst>
                <a:ext uri="{FF2B5EF4-FFF2-40B4-BE49-F238E27FC236}">
                  <a16:creationId xmlns:a16="http://schemas.microsoft.com/office/drawing/2014/main" id="{7D3714B5-BFF9-B42C-0BC8-FE4FB50CBB3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Line 79">
              <a:extLst>
                <a:ext uri="{FF2B5EF4-FFF2-40B4-BE49-F238E27FC236}">
                  <a16:creationId xmlns:a16="http://schemas.microsoft.com/office/drawing/2014/main" id="{8ADC661D-4098-264E-A569-B31A8BDFBEA4}"/>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Line 80">
              <a:extLst>
                <a:ext uri="{FF2B5EF4-FFF2-40B4-BE49-F238E27FC236}">
                  <a16:creationId xmlns:a16="http://schemas.microsoft.com/office/drawing/2014/main" id="{892F0A40-D46E-B00A-2594-95CDD8E411D6}"/>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Line 81">
              <a:extLst>
                <a:ext uri="{FF2B5EF4-FFF2-40B4-BE49-F238E27FC236}">
                  <a16:creationId xmlns:a16="http://schemas.microsoft.com/office/drawing/2014/main" id="{6029FC24-AB0E-6A5D-8550-0AFEED48697A}"/>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 name="Line 82">
              <a:extLst>
                <a:ext uri="{FF2B5EF4-FFF2-40B4-BE49-F238E27FC236}">
                  <a16:creationId xmlns:a16="http://schemas.microsoft.com/office/drawing/2014/main" id="{84148BDB-2C2F-6752-B280-8C190786AE83}"/>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8" name="Line 83">
              <a:extLst>
                <a:ext uri="{FF2B5EF4-FFF2-40B4-BE49-F238E27FC236}">
                  <a16:creationId xmlns:a16="http://schemas.microsoft.com/office/drawing/2014/main" id="{80DE74AB-E63F-4ED9-54B5-F922E59021FA}"/>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9" name="Line 84">
              <a:extLst>
                <a:ext uri="{FF2B5EF4-FFF2-40B4-BE49-F238E27FC236}">
                  <a16:creationId xmlns:a16="http://schemas.microsoft.com/office/drawing/2014/main" id="{8BA21379-9BCB-203C-1446-F68FE0BCD278}"/>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0" name="Line 85">
              <a:extLst>
                <a:ext uri="{FF2B5EF4-FFF2-40B4-BE49-F238E27FC236}">
                  <a16:creationId xmlns:a16="http://schemas.microsoft.com/office/drawing/2014/main" id="{B06A5ED7-329B-5FFD-FF9C-30EB19B4B2A2}"/>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1" name="Line 86">
              <a:extLst>
                <a:ext uri="{FF2B5EF4-FFF2-40B4-BE49-F238E27FC236}">
                  <a16:creationId xmlns:a16="http://schemas.microsoft.com/office/drawing/2014/main" id="{692E85F0-9A43-BE71-013D-4AB9C375742C}"/>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2" name="Line 87">
              <a:extLst>
                <a:ext uri="{FF2B5EF4-FFF2-40B4-BE49-F238E27FC236}">
                  <a16:creationId xmlns:a16="http://schemas.microsoft.com/office/drawing/2014/main" id="{587B05EC-D142-2A33-71BB-B6FCAAAE1916}"/>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3" name="Line 88">
              <a:extLst>
                <a:ext uri="{FF2B5EF4-FFF2-40B4-BE49-F238E27FC236}">
                  <a16:creationId xmlns:a16="http://schemas.microsoft.com/office/drawing/2014/main" id="{BD12CE23-9E76-6A9F-48AD-058CA150BBE9}"/>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 name="Line 89">
              <a:extLst>
                <a:ext uri="{FF2B5EF4-FFF2-40B4-BE49-F238E27FC236}">
                  <a16:creationId xmlns:a16="http://schemas.microsoft.com/office/drawing/2014/main" id="{91F6348E-0627-F3E5-F68D-571A4B778FD1}"/>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 name="Line 90">
              <a:extLst>
                <a:ext uri="{FF2B5EF4-FFF2-40B4-BE49-F238E27FC236}">
                  <a16:creationId xmlns:a16="http://schemas.microsoft.com/office/drawing/2014/main" id="{6CE2EDD3-BC05-E61E-239E-E1E1601CD341}"/>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6" name="Line 91">
              <a:extLst>
                <a:ext uri="{FF2B5EF4-FFF2-40B4-BE49-F238E27FC236}">
                  <a16:creationId xmlns:a16="http://schemas.microsoft.com/office/drawing/2014/main" id="{7E621AC7-2E0F-84A5-9866-75C4E42F0FFE}"/>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92">
              <a:extLst>
                <a:ext uri="{FF2B5EF4-FFF2-40B4-BE49-F238E27FC236}">
                  <a16:creationId xmlns:a16="http://schemas.microsoft.com/office/drawing/2014/main" id="{A593DFC6-5218-04A9-1071-1F4B7783C839}"/>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93">
              <a:extLst>
                <a:ext uri="{FF2B5EF4-FFF2-40B4-BE49-F238E27FC236}">
                  <a16:creationId xmlns:a16="http://schemas.microsoft.com/office/drawing/2014/main" id="{87BB1936-6BA4-C53B-297C-1A8A3A6655C9}"/>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94">
              <a:extLst>
                <a:ext uri="{FF2B5EF4-FFF2-40B4-BE49-F238E27FC236}">
                  <a16:creationId xmlns:a16="http://schemas.microsoft.com/office/drawing/2014/main" id="{C8342CE3-0DA7-8D3E-A351-9FDA5516314D}"/>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95">
              <a:extLst>
                <a:ext uri="{FF2B5EF4-FFF2-40B4-BE49-F238E27FC236}">
                  <a16:creationId xmlns:a16="http://schemas.microsoft.com/office/drawing/2014/main" id="{96D932F1-3860-BC0E-CEA9-5738DDE35D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96">
              <a:extLst>
                <a:ext uri="{FF2B5EF4-FFF2-40B4-BE49-F238E27FC236}">
                  <a16:creationId xmlns:a16="http://schemas.microsoft.com/office/drawing/2014/main" id="{DDD80323-FA22-5790-95AC-19AC0F0FE43E}"/>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97">
              <a:extLst>
                <a:ext uri="{FF2B5EF4-FFF2-40B4-BE49-F238E27FC236}">
                  <a16:creationId xmlns:a16="http://schemas.microsoft.com/office/drawing/2014/main" id="{A6D5DD4B-7E4C-DAB9-6951-7B0167173C3C}"/>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98">
              <a:extLst>
                <a:ext uri="{FF2B5EF4-FFF2-40B4-BE49-F238E27FC236}">
                  <a16:creationId xmlns:a16="http://schemas.microsoft.com/office/drawing/2014/main" id="{54856B8A-A272-F506-D2E8-99E2C782ED1C}"/>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7" name="TextBox 36">
            <a:extLst>
              <a:ext uri="{FF2B5EF4-FFF2-40B4-BE49-F238E27FC236}">
                <a16:creationId xmlns:a16="http://schemas.microsoft.com/office/drawing/2014/main" id="{E08A948B-0AD8-6F11-6AEA-D4309F6D8FB4}"/>
              </a:ext>
            </a:extLst>
          </p:cNvPr>
          <p:cNvSpPr txBox="1"/>
          <p:nvPr/>
        </p:nvSpPr>
        <p:spPr>
          <a:xfrm>
            <a:off x="5057210" y="2161721"/>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38" name="TextBox 37">
            <a:extLst>
              <a:ext uri="{FF2B5EF4-FFF2-40B4-BE49-F238E27FC236}">
                <a16:creationId xmlns:a16="http://schemas.microsoft.com/office/drawing/2014/main" id="{1BA0CE62-2B44-73F5-7F7D-4835D66706A4}"/>
              </a:ext>
            </a:extLst>
          </p:cNvPr>
          <p:cNvSpPr txBox="1"/>
          <p:nvPr/>
        </p:nvSpPr>
        <p:spPr>
          <a:xfrm>
            <a:off x="5030655" y="2787752"/>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pic>
        <p:nvPicPr>
          <p:cNvPr id="39" name="Graphic 38">
            <a:extLst>
              <a:ext uri="{FF2B5EF4-FFF2-40B4-BE49-F238E27FC236}">
                <a16:creationId xmlns:a16="http://schemas.microsoft.com/office/drawing/2014/main" id="{21EA7299-F84E-EB5E-CB02-3A3BD18FC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048" y="4254375"/>
            <a:ext cx="707974" cy="707974"/>
          </a:xfrm>
          <a:prstGeom prst="rect">
            <a:avLst/>
          </a:prstGeom>
        </p:spPr>
      </p:pic>
      <p:pic>
        <p:nvPicPr>
          <p:cNvPr id="40" name="Graphic 39">
            <a:extLst>
              <a:ext uri="{FF2B5EF4-FFF2-40B4-BE49-F238E27FC236}">
                <a16:creationId xmlns:a16="http://schemas.microsoft.com/office/drawing/2014/main" id="{622E88D2-0A4B-2D32-E802-51391DA4CC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2348" y="4246982"/>
            <a:ext cx="707974" cy="707974"/>
          </a:xfrm>
          <a:prstGeom prst="rect">
            <a:avLst/>
          </a:prstGeom>
        </p:spPr>
      </p:pic>
      <p:pic>
        <p:nvPicPr>
          <p:cNvPr id="41" name="Graphic 40">
            <a:extLst>
              <a:ext uri="{FF2B5EF4-FFF2-40B4-BE49-F238E27FC236}">
                <a16:creationId xmlns:a16="http://schemas.microsoft.com/office/drawing/2014/main" id="{7A47F0DE-82DF-4F78-95D6-39271058270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55652" y="3346179"/>
            <a:ext cx="481026" cy="481026"/>
          </a:xfrm>
          <a:prstGeom prst="rect">
            <a:avLst/>
          </a:prstGeom>
        </p:spPr>
      </p:pic>
      <p:sp>
        <p:nvSpPr>
          <p:cNvPr id="43" name="TextBox 42">
            <a:extLst>
              <a:ext uri="{FF2B5EF4-FFF2-40B4-BE49-F238E27FC236}">
                <a16:creationId xmlns:a16="http://schemas.microsoft.com/office/drawing/2014/main" id="{4AE8649E-BE4E-4E1C-C88B-EF5B7F19FDCF}"/>
              </a:ext>
            </a:extLst>
          </p:cNvPr>
          <p:cNvSpPr txBox="1"/>
          <p:nvPr/>
        </p:nvSpPr>
        <p:spPr>
          <a:xfrm>
            <a:off x="5017224" y="3477436"/>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44" name="TextBox 43">
            <a:extLst>
              <a:ext uri="{FF2B5EF4-FFF2-40B4-BE49-F238E27FC236}">
                <a16:creationId xmlns:a16="http://schemas.microsoft.com/office/drawing/2014/main" id="{5D40683F-104D-3126-0D5F-C420E0359773}"/>
              </a:ext>
            </a:extLst>
          </p:cNvPr>
          <p:cNvSpPr txBox="1"/>
          <p:nvPr/>
        </p:nvSpPr>
        <p:spPr>
          <a:xfrm>
            <a:off x="7380604" y="1959154"/>
            <a:ext cx="5337051" cy="635559"/>
          </a:xfrm>
          <a:prstGeom prst="rect">
            <a:avLst/>
          </a:prstGeom>
          <a:noFill/>
        </p:spPr>
        <p:txBody>
          <a:bodyPr wrap="square">
            <a:spAutoFit/>
          </a:bodyPr>
          <a:lstStyle/>
          <a:p>
            <a:r>
              <a:rPr lang="en-US" dirty="0">
                <a:latin typeface="+mj-lt"/>
              </a:rPr>
              <a:t>Licenses, vCores, OS disk, memory, </a:t>
            </a:r>
          </a:p>
          <a:p>
            <a:r>
              <a:rPr lang="en-US" dirty="0">
                <a:latin typeface="+mj-lt"/>
              </a:rPr>
              <a:t>temp storage</a:t>
            </a:r>
          </a:p>
        </p:txBody>
      </p:sp>
      <p:sp>
        <p:nvSpPr>
          <p:cNvPr id="45" name="TextBox 44">
            <a:extLst>
              <a:ext uri="{FF2B5EF4-FFF2-40B4-BE49-F238E27FC236}">
                <a16:creationId xmlns:a16="http://schemas.microsoft.com/office/drawing/2014/main" id="{EB0CA42C-2512-C98C-2DA2-B33F52EB70A0}"/>
              </a:ext>
            </a:extLst>
          </p:cNvPr>
          <p:cNvSpPr txBox="1"/>
          <p:nvPr/>
        </p:nvSpPr>
        <p:spPr>
          <a:xfrm>
            <a:off x="7399502" y="2741569"/>
            <a:ext cx="4870783" cy="363946"/>
          </a:xfrm>
          <a:prstGeom prst="rect">
            <a:avLst/>
          </a:prstGeom>
          <a:noFill/>
        </p:spPr>
        <p:txBody>
          <a:bodyPr wrap="square">
            <a:spAutoFit/>
          </a:bodyPr>
          <a:lstStyle/>
          <a:p>
            <a:r>
              <a:rPr lang="en-US" dirty="0">
                <a:latin typeface="+mj-lt"/>
              </a:rPr>
              <a:t>Data disks</a:t>
            </a:r>
          </a:p>
        </p:txBody>
      </p:sp>
      <p:sp>
        <p:nvSpPr>
          <p:cNvPr id="46" name="TextBox 45">
            <a:extLst>
              <a:ext uri="{FF2B5EF4-FFF2-40B4-BE49-F238E27FC236}">
                <a16:creationId xmlns:a16="http://schemas.microsoft.com/office/drawing/2014/main" id="{85FC1DA4-4865-1128-7BC2-EF5BFDD80FDF}"/>
              </a:ext>
            </a:extLst>
          </p:cNvPr>
          <p:cNvSpPr txBox="1"/>
          <p:nvPr/>
        </p:nvSpPr>
        <p:spPr>
          <a:xfrm>
            <a:off x="7380604" y="3392140"/>
            <a:ext cx="4870783" cy="363946"/>
          </a:xfrm>
          <a:prstGeom prst="rect">
            <a:avLst/>
          </a:prstGeom>
          <a:noFill/>
        </p:spPr>
        <p:txBody>
          <a:bodyPr wrap="square">
            <a:spAutoFit/>
          </a:bodyPr>
          <a:lstStyle/>
          <a:p>
            <a:r>
              <a:rPr lang="en-US" dirty="0">
                <a:latin typeface="+mj-lt"/>
              </a:rPr>
              <a:t>Backups</a:t>
            </a:r>
          </a:p>
        </p:txBody>
      </p:sp>
      <p:pic>
        <p:nvPicPr>
          <p:cNvPr id="47" name="Graphic 46">
            <a:extLst>
              <a:ext uri="{FF2B5EF4-FFF2-40B4-BE49-F238E27FC236}">
                <a16:creationId xmlns:a16="http://schemas.microsoft.com/office/drawing/2014/main" id="{91046D8A-E692-F283-A7DF-8272EC1828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4132" y="5820103"/>
            <a:ext cx="621175" cy="621175"/>
          </a:xfrm>
          <a:prstGeom prst="rect">
            <a:avLst/>
          </a:prstGeom>
        </p:spPr>
      </p:pic>
      <p:grpSp>
        <p:nvGrpSpPr>
          <p:cNvPr id="48" name="Group 47">
            <a:extLst>
              <a:ext uri="{FF2B5EF4-FFF2-40B4-BE49-F238E27FC236}">
                <a16:creationId xmlns:a16="http://schemas.microsoft.com/office/drawing/2014/main" id="{6C897884-C622-A63F-0D60-4C8BDA4D470F}"/>
              </a:ext>
            </a:extLst>
          </p:cNvPr>
          <p:cNvGrpSpPr/>
          <p:nvPr/>
        </p:nvGrpSpPr>
        <p:grpSpPr>
          <a:xfrm>
            <a:off x="7013451" y="5274718"/>
            <a:ext cx="442535" cy="412512"/>
            <a:chOff x="7643146" y="2995601"/>
            <a:chExt cx="270958" cy="269839"/>
          </a:xfrm>
          <a:solidFill>
            <a:schemeClr val="accent1"/>
          </a:solidFill>
        </p:grpSpPr>
        <p:sp>
          <p:nvSpPr>
            <p:cNvPr id="49" name="Freeform 78">
              <a:extLst>
                <a:ext uri="{FF2B5EF4-FFF2-40B4-BE49-F238E27FC236}">
                  <a16:creationId xmlns:a16="http://schemas.microsoft.com/office/drawing/2014/main" id="{461A73B1-4AA3-6D89-DF08-47A07638A33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 name="Line 79">
              <a:extLst>
                <a:ext uri="{FF2B5EF4-FFF2-40B4-BE49-F238E27FC236}">
                  <a16:creationId xmlns:a16="http://schemas.microsoft.com/office/drawing/2014/main" id="{8A44A806-EEE8-EC8B-635F-294E67A3C162}"/>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 name="Line 80">
              <a:extLst>
                <a:ext uri="{FF2B5EF4-FFF2-40B4-BE49-F238E27FC236}">
                  <a16:creationId xmlns:a16="http://schemas.microsoft.com/office/drawing/2014/main" id="{647AC466-7BF3-3480-51EF-5FC9F4233DBE}"/>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 name="Line 81">
              <a:extLst>
                <a:ext uri="{FF2B5EF4-FFF2-40B4-BE49-F238E27FC236}">
                  <a16:creationId xmlns:a16="http://schemas.microsoft.com/office/drawing/2014/main" id="{02833546-7663-D230-1DED-1B124D934B18}"/>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82">
              <a:extLst>
                <a:ext uri="{FF2B5EF4-FFF2-40B4-BE49-F238E27FC236}">
                  <a16:creationId xmlns:a16="http://schemas.microsoft.com/office/drawing/2014/main" id="{8E09B1AF-5DAA-102A-1D19-59437E097B85}"/>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83">
              <a:extLst>
                <a:ext uri="{FF2B5EF4-FFF2-40B4-BE49-F238E27FC236}">
                  <a16:creationId xmlns:a16="http://schemas.microsoft.com/office/drawing/2014/main" id="{3D9F0179-1588-55B6-C67B-48B0D7D813A6}"/>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5" name="Line 84">
              <a:extLst>
                <a:ext uri="{FF2B5EF4-FFF2-40B4-BE49-F238E27FC236}">
                  <a16:creationId xmlns:a16="http://schemas.microsoft.com/office/drawing/2014/main" id="{4E038042-3D79-C063-A8A8-2D0E76ACEFA3}"/>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6" name="Line 85">
              <a:extLst>
                <a:ext uri="{FF2B5EF4-FFF2-40B4-BE49-F238E27FC236}">
                  <a16:creationId xmlns:a16="http://schemas.microsoft.com/office/drawing/2014/main" id="{F7F5D12D-B7DE-13D5-DE88-61C904F0CD87}"/>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7" name="Line 86">
              <a:extLst>
                <a:ext uri="{FF2B5EF4-FFF2-40B4-BE49-F238E27FC236}">
                  <a16:creationId xmlns:a16="http://schemas.microsoft.com/office/drawing/2014/main" id="{E699DC54-BF43-16BD-C86E-83B384304981}"/>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8" name="Line 87">
              <a:extLst>
                <a:ext uri="{FF2B5EF4-FFF2-40B4-BE49-F238E27FC236}">
                  <a16:creationId xmlns:a16="http://schemas.microsoft.com/office/drawing/2014/main" id="{CEB9DCBE-4AE8-A706-9760-F293EABAB7FB}"/>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88">
              <a:extLst>
                <a:ext uri="{FF2B5EF4-FFF2-40B4-BE49-F238E27FC236}">
                  <a16:creationId xmlns:a16="http://schemas.microsoft.com/office/drawing/2014/main" id="{15FE0F43-4B8C-DBB8-28FE-7BD557C4CE68}"/>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89">
              <a:extLst>
                <a:ext uri="{FF2B5EF4-FFF2-40B4-BE49-F238E27FC236}">
                  <a16:creationId xmlns:a16="http://schemas.microsoft.com/office/drawing/2014/main" id="{76EFDB07-CECF-1903-643C-2D72C71C788B}"/>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0">
              <a:extLst>
                <a:ext uri="{FF2B5EF4-FFF2-40B4-BE49-F238E27FC236}">
                  <a16:creationId xmlns:a16="http://schemas.microsoft.com/office/drawing/2014/main" id="{E520244D-86A5-0310-37BE-BB1A661C91CC}"/>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2" name="Line 91">
              <a:extLst>
                <a:ext uri="{FF2B5EF4-FFF2-40B4-BE49-F238E27FC236}">
                  <a16:creationId xmlns:a16="http://schemas.microsoft.com/office/drawing/2014/main" id="{B1F1A121-5E52-5085-9956-6B31C7510D28}"/>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3" name="Line 92">
              <a:extLst>
                <a:ext uri="{FF2B5EF4-FFF2-40B4-BE49-F238E27FC236}">
                  <a16:creationId xmlns:a16="http://schemas.microsoft.com/office/drawing/2014/main" id="{BC916D82-B59D-7A99-52E6-123A80D4DC53}"/>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4" name="Line 93">
              <a:extLst>
                <a:ext uri="{FF2B5EF4-FFF2-40B4-BE49-F238E27FC236}">
                  <a16:creationId xmlns:a16="http://schemas.microsoft.com/office/drawing/2014/main" id="{F6942340-0E60-B3C0-1494-129E804A4685}"/>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5" name="Line 94">
              <a:extLst>
                <a:ext uri="{FF2B5EF4-FFF2-40B4-BE49-F238E27FC236}">
                  <a16:creationId xmlns:a16="http://schemas.microsoft.com/office/drawing/2014/main" id="{7E35FC17-EDEF-0958-FBBC-09BAEF3F6158}"/>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6" name="Line 95">
              <a:extLst>
                <a:ext uri="{FF2B5EF4-FFF2-40B4-BE49-F238E27FC236}">
                  <a16:creationId xmlns:a16="http://schemas.microsoft.com/office/drawing/2014/main" id="{F4550FE9-93FE-CB78-0826-9457853A58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96">
              <a:extLst>
                <a:ext uri="{FF2B5EF4-FFF2-40B4-BE49-F238E27FC236}">
                  <a16:creationId xmlns:a16="http://schemas.microsoft.com/office/drawing/2014/main" id="{0BD4EE91-F469-C55A-F6B6-E97BBDCABA36}"/>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97">
              <a:extLst>
                <a:ext uri="{FF2B5EF4-FFF2-40B4-BE49-F238E27FC236}">
                  <a16:creationId xmlns:a16="http://schemas.microsoft.com/office/drawing/2014/main" id="{FDEE034E-7C73-D0DC-7E31-05647ACA0CB1}"/>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98">
              <a:extLst>
                <a:ext uri="{FF2B5EF4-FFF2-40B4-BE49-F238E27FC236}">
                  <a16:creationId xmlns:a16="http://schemas.microsoft.com/office/drawing/2014/main" id="{EC0FA8DC-7479-1DB0-C049-F42DB0F952F9}"/>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70" name="TextBox 69">
            <a:extLst>
              <a:ext uri="{FF2B5EF4-FFF2-40B4-BE49-F238E27FC236}">
                <a16:creationId xmlns:a16="http://schemas.microsoft.com/office/drawing/2014/main" id="{ED1680E3-7924-9A55-D94C-4F587BAFFFF4}"/>
              </a:ext>
            </a:extLst>
          </p:cNvPr>
          <p:cNvSpPr txBox="1"/>
          <p:nvPr/>
        </p:nvSpPr>
        <p:spPr>
          <a:xfrm>
            <a:off x="5030655" y="5355489"/>
            <a:ext cx="1835124" cy="307777"/>
          </a:xfrm>
          <a:prstGeom prst="rect">
            <a:avLst/>
          </a:prstGeom>
          <a:noFill/>
        </p:spPr>
        <p:txBody>
          <a:bodyPr wrap="square">
            <a:spAutoFit/>
          </a:bodyPr>
          <a:lstStyle/>
          <a:p>
            <a:r>
              <a:rPr lang="en-US" sz="1400" dirty="0">
                <a:solidFill>
                  <a:schemeClr val="accent1"/>
                </a:solidFill>
                <a:latin typeface="+mj-lt"/>
              </a:rPr>
              <a:t>Compute per month</a:t>
            </a:r>
          </a:p>
        </p:txBody>
      </p:sp>
      <p:sp>
        <p:nvSpPr>
          <p:cNvPr id="71" name="TextBox 70">
            <a:extLst>
              <a:ext uri="{FF2B5EF4-FFF2-40B4-BE49-F238E27FC236}">
                <a16:creationId xmlns:a16="http://schemas.microsoft.com/office/drawing/2014/main" id="{009D0927-6E2A-A01D-0143-DAFCA6349E9D}"/>
              </a:ext>
            </a:extLst>
          </p:cNvPr>
          <p:cNvSpPr txBox="1"/>
          <p:nvPr/>
        </p:nvSpPr>
        <p:spPr>
          <a:xfrm>
            <a:off x="5176460" y="5994900"/>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72" name="TextBox 71">
            <a:extLst>
              <a:ext uri="{FF2B5EF4-FFF2-40B4-BE49-F238E27FC236}">
                <a16:creationId xmlns:a16="http://schemas.microsoft.com/office/drawing/2014/main" id="{E59FC453-B1C4-F41F-27E7-F9935707E931}"/>
              </a:ext>
            </a:extLst>
          </p:cNvPr>
          <p:cNvSpPr txBox="1"/>
          <p:nvPr/>
        </p:nvSpPr>
        <p:spPr>
          <a:xfrm>
            <a:off x="7526408" y="5305068"/>
            <a:ext cx="4870783" cy="363946"/>
          </a:xfrm>
          <a:prstGeom prst="rect">
            <a:avLst/>
          </a:prstGeom>
          <a:noFill/>
        </p:spPr>
        <p:txBody>
          <a:bodyPr wrap="square">
            <a:spAutoFit/>
          </a:bodyPr>
          <a:lstStyle/>
          <a:p>
            <a:r>
              <a:rPr lang="en-US" dirty="0">
                <a:latin typeface="+mj-lt"/>
              </a:rPr>
              <a:t>License, vCores, memory</a:t>
            </a:r>
          </a:p>
        </p:txBody>
      </p:sp>
      <p:sp>
        <p:nvSpPr>
          <p:cNvPr id="73" name="TextBox 72">
            <a:extLst>
              <a:ext uri="{FF2B5EF4-FFF2-40B4-BE49-F238E27FC236}">
                <a16:creationId xmlns:a16="http://schemas.microsoft.com/office/drawing/2014/main" id="{A1E7497A-C184-0359-8D7E-15B5A8830D37}"/>
              </a:ext>
            </a:extLst>
          </p:cNvPr>
          <p:cNvSpPr txBox="1"/>
          <p:nvPr/>
        </p:nvSpPr>
        <p:spPr>
          <a:xfrm>
            <a:off x="7545307" y="5948717"/>
            <a:ext cx="4870783" cy="363946"/>
          </a:xfrm>
          <a:prstGeom prst="rect">
            <a:avLst/>
          </a:prstGeom>
          <a:noFill/>
        </p:spPr>
        <p:txBody>
          <a:bodyPr wrap="square">
            <a:spAutoFit/>
          </a:bodyPr>
          <a:lstStyle/>
          <a:p>
            <a:r>
              <a:rPr lang="en-US" dirty="0">
                <a:latin typeface="+mj-lt"/>
              </a:rPr>
              <a:t>Data and Backups</a:t>
            </a:r>
          </a:p>
        </p:txBody>
      </p:sp>
      <p:sp>
        <p:nvSpPr>
          <p:cNvPr id="74" name="Rectangle 73">
            <a:extLst>
              <a:ext uri="{FF2B5EF4-FFF2-40B4-BE49-F238E27FC236}">
                <a16:creationId xmlns:a16="http://schemas.microsoft.com/office/drawing/2014/main" id="{13D6C687-B101-99CE-C410-EF1C3CB8EB8A}"/>
              </a:ext>
            </a:extLst>
          </p:cNvPr>
          <p:cNvSpPr/>
          <p:nvPr/>
        </p:nvSpPr>
        <p:spPr bwMode="auto">
          <a:xfrm>
            <a:off x="275157" y="5563862"/>
            <a:ext cx="3608206" cy="928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Data in = free</a:t>
            </a:r>
          </a:p>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Data out per month per GB</a:t>
            </a:r>
          </a:p>
        </p:txBody>
      </p:sp>
      <p:sp>
        <p:nvSpPr>
          <p:cNvPr id="4" name="TextBox 3">
            <a:extLst>
              <a:ext uri="{FF2B5EF4-FFF2-40B4-BE49-F238E27FC236}">
                <a16:creationId xmlns:a16="http://schemas.microsoft.com/office/drawing/2014/main" id="{1D43E222-F657-D79F-F040-02B4BDCEE167}"/>
              </a:ext>
            </a:extLst>
          </p:cNvPr>
          <p:cNvSpPr txBox="1"/>
          <p:nvPr/>
        </p:nvSpPr>
        <p:spPr>
          <a:xfrm>
            <a:off x="64332" y="1325207"/>
            <a:ext cx="4472448" cy="1231106"/>
          </a:xfrm>
          <a:prstGeom prst="rect">
            <a:avLst/>
          </a:prstGeom>
          <a:noFill/>
        </p:spPr>
        <p:txBody>
          <a:bodyPr wrap="square" lIns="0" tIns="0" rIns="0" bIns="0" rtlCol="0">
            <a:spAutoFit/>
          </a:bodyPr>
          <a:lstStyle/>
          <a:p>
            <a:pPr algn="ctr"/>
            <a:r>
              <a:rPr lang="en-US" sz="2000" dirty="0">
                <a:solidFill>
                  <a:schemeClr val="accent1"/>
                </a:solidFill>
              </a:rPr>
              <a:t>Free trials</a:t>
            </a:r>
          </a:p>
          <a:p>
            <a:pPr algn="ctr"/>
            <a:r>
              <a:rPr lang="en-US" sz="2000" dirty="0">
                <a:solidFill>
                  <a:schemeClr val="accent1"/>
                </a:solidFill>
              </a:rPr>
              <a:t>Azure Dev/Test</a:t>
            </a:r>
          </a:p>
          <a:p>
            <a:pPr algn="ctr"/>
            <a:r>
              <a:rPr lang="en-US" sz="2000" dirty="0">
                <a:solidFill>
                  <a:schemeClr val="accent1"/>
                </a:solidFill>
              </a:rPr>
              <a:t>Reservations</a:t>
            </a:r>
          </a:p>
          <a:p>
            <a:pPr algn="ctr"/>
            <a:r>
              <a:rPr lang="en-US" sz="2000" dirty="0">
                <a:solidFill>
                  <a:schemeClr val="accent1"/>
                </a:solidFill>
              </a:rPr>
              <a:t>Azure Hybrid Benefit</a:t>
            </a:r>
          </a:p>
        </p:txBody>
      </p:sp>
      <p:pic>
        <p:nvPicPr>
          <p:cNvPr id="8" name="Picture 2" descr="Tips Icon Transparent Background | PNG Play">
            <a:extLst>
              <a:ext uri="{FF2B5EF4-FFF2-40B4-BE49-F238E27FC236}">
                <a16:creationId xmlns:a16="http://schemas.microsoft.com/office/drawing/2014/main" id="{6DA106A0-EA2C-0051-E645-15758D02C44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809" y="1663062"/>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97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par>
                                <p:cTn id="71" presetID="10" presetClass="entr" presetSubtype="0" fill="hold"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3" grpId="0"/>
      <p:bldP spid="44" grpId="0"/>
      <p:bldP spid="45" grpId="0"/>
      <p:bldP spid="46" grpId="0"/>
      <p:bldP spid="70" grpId="0"/>
      <p:bldP spid="71" grpId="0"/>
      <p:bldP spid="72" grpId="0"/>
      <p:bldP spid="73" grpId="0"/>
      <p:bldP spid="74" grpId="0" animBg="1"/>
      <p:bldP spid="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dirty="0"/>
              <a:t>Resource limits</a:t>
            </a:r>
          </a:p>
        </p:txBody>
      </p:sp>
      <p:graphicFrame>
        <p:nvGraphicFramePr>
          <p:cNvPr id="8" name="Diagram 7">
            <a:extLst>
              <a:ext uri="{FF2B5EF4-FFF2-40B4-BE49-F238E27FC236}">
                <a16:creationId xmlns:a16="http://schemas.microsoft.com/office/drawing/2014/main" id="{B5BC8155-6A78-65A8-E566-82DCC4C2C6A6}"/>
              </a:ext>
            </a:extLst>
          </p:cNvPr>
          <p:cNvGraphicFramePr/>
          <p:nvPr>
            <p:extLst>
              <p:ext uri="{D42A27DB-BD31-4B8C-83A1-F6EECF244321}">
                <p14:modId xmlns:p14="http://schemas.microsoft.com/office/powerpoint/2010/main" val="1566700595"/>
              </p:ext>
            </p:extLst>
          </p:nvPr>
        </p:nvGraphicFramePr>
        <p:xfrm>
          <a:off x="5825845" y="1808387"/>
          <a:ext cx="4786930" cy="3241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F48A615-52D7-D055-E0DC-E858E9DE7CDF}"/>
              </a:ext>
            </a:extLst>
          </p:cNvPr>
          <p:cNvSpPr txBox="1"/>
          <p:nvPr/>
        </p:nvSpPr>
        <p:spPr>
          <a:xfrm>
            <a:off x="989885" y="2459654"/>
            <a:ext cx="2910669" cy="1538883"/>
          </a:xfrm>
          <a:prstGeom prst="rect">
            <a:avLst/>
          </a:prstGeom>
          <a:solidFill>
            <a:schemeClr val="bg1">
              <a:lumMod val="65000"/>
            </a:schemeClr>
          </a:solidFill>
        </p:spPr>
        <p:txBody>
          <a:bodyPr wrap="none" lIns="0" tIns="0" rIns="0" bIns="0" rtlCol="0">
            <a:spAutoFit/>
          </a:bodyPr>
          <a:lstStyle/>
          <a:p>
            <a:pPr algn="ctr"/>
            <a:r>
              <a:rPr lang="en-US" sz="2000" dirty="0">
                <a:solidFill>
                  <a:schemeClr val="bg1"/>
                </a:solidFill>
                <a:latin typeface="+mj-lt"/>
              </a:rPr>
              <a:t>Service Tier</a:t>
            </a:r>
          </a:p>
          <a:p>
            <a:pPr algn="ctr"/>
            <a:r>
              <a:rPr lang="en-US" sz="2000" dirty="0">
                <a:solidFill>
                  <a:schemeClr val="bg1"/>
                </a:solidFill>
                <a:latin typeface="+mj-lt"/>
              </a:rPr>
              <a:t>vCores</a:t>
            </a:r>
          </a:p>
          <a:p>
            <a:pPr algn="ctr"/>
            <a:r>
              <a:rPr lang="en-US" sz="2000" dirty="0">
                <a:solidFill>
                  <a:schemeClr val="bg1"/>
                </a:solidFill>
                <a:latin typeface="+mj-lt"/>
              </a:rPr>
              <a:t>Serverless vs Provisioned</a:t>
            </a:r>
          </a:p>
          <a:p>
            <a:pPr algn="ctr"/>
            <a:r>
              <a:rPr lang="en-US" sz="2000" dirty="0">
                <a:solidFill>
                  <a:schemeClr val="bg1"/>
                </a:solidFill>
                <a:latin typeface="+mj-lt"/>
              </a:rPr>
              <a:t>Hardware configuration</a:t>
            </a:r>
          </a:p>
          <a:p>
            <a:pPr algn="ctr"/>
            <a:r>
              <a:rPr lang="en-US" sz="2000" dirty="0">
                <a:solidFill>
                  <a:schemeClr val="bg1"/>
                </a:solidFill>
                <a:latin typeface="+mj-lt"/>
              </a:rPr>
              <a:t>Elastic Pools</a:t>
            </a:r>
          </a:p>
        </p:txBody>
      </p:sp>
      <p:sp>
        <p:nvSpPr>
          <p:cNvPr id="9" name="Arrow: Right 8">
            <a:extLst>
              <a:ext uri="{FF2B5EF4-FFF2-40B4-BE49-F238E27FC236}">
                <a16:creationId xmlns:a16="http://schemas.microsoft.com/office/drawing/2014/main" id="{88C6988D-E7FC-23D5-4FD6-586A7FB4A1BA}"/>
              </a:ext>
            </a:extLst>
          </p:cNvPr>
          <p:cNvSpPr/>
          <p:nvPr/>
        </p:nvSpPr>
        <p:spPr bwMode="auto">
          <a:xfrm>
            <a:off x="4441371" y="2750026"/>
            <a:ext cx="1527350" cy="9581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7F06BAA-04EE-ABDF-1F6E-90BBCFAEBC07}"/>
              </a:ext>
            </a:extLst>
          </p:cNvPr>
          <p:cNvSpPr txBox="1"/>
          <p:nvPr/>
        </p:nvSpPr>
        <p:spPr>
          <a:xfrm>
            <a:off x="1803557" y="6074169"/>
            <a:ext cx="8044575" cy="307777"/>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Resource </a:t>
            </a:r>
            <a:r>
              <a:rPr lang="en-US" sz="2000" dirty="0">
                <a:gradFill>
                  <a:gsLst>
                    <a:gs pos="2917">
                      <a:schemeClr val="tx1"/>
                    </a:gs>
                    <a:gs pos="30000">
                      <a:schemeClr val="tx1"/>
                    </a:gs>
                  </a:gsLst>
                  <a:lin ang="5400000" scaled="0"/>
                </a:gradFill>
                <a:hlinkClick r:id="rId8"/>
              </a:rPr>
              <a:t>limit tables </a:t>
            </a:r>
            <a:r>
              <a:rPr lang="en-US" sz="2000" dirty="0">
                <a:gradFill>
                  <a:gsLst>
                    <a:gs pos="2917">
                      <a:schemeClr val="tx1"/>
                    </a:gs>
                    <a:gs pos="30000">
                      <a:schemeClr val="tx1"/>
                    </a:gs>
                  </a:gsLst>
                  <a:lin ang="5400000" scaled="0"/>
                </a:gradFill>
              </a:rPr>
              <a:t>or use </a:t>
            </a:r>
            <a:r>
              <a:rPr lang="en-US" sz="2000" b="0" dirty="0" err="1">
                <a:effectLst/>
                <a:latin typeface="Consolas" panose="020B0609020204030204" pitchFamily="49" charset="0"/>
              </a:rPr>
              <a:t>sys.dm_user_db_resource_governance</a:t>
            </a:r>
            <a:r>
              <a:rPr lang="en-US"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929109669"/>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Offline database migration to Azure SQL Database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7"/>
          <a:stretch>
            <a:fillRect/>
          </a:stretch>
        </p:blipFill>
        <p:spPr>
          <a:xfrm>
            <a:off x="1981329" y="3472666"/>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503915" y="4449968"/>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606743" y="1370772"/>
            <a:ext cx="544711" cy="544711"/>
          </a:xfrm>
          <a:prstGeom prst="rect">
            <a:avLst/>
          </a:prstGeom>
        </p:spPr>
      </p:pic>
      <p:pic>
        <p:nvPicPr>
          <p:cNvPr id="5" name="Graphic 4">
            <a:extLst>
              <a:ext uri="{FF2B5EF4-FFF2-40B4-BE49-F238E27FC236}">
                <a16:creationId xmlns:a16="http://schemas.microsoft.com/office/drawing/2014/main" id="{677F041C-CAA0-0889-51DE-3A92D4CD8D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34684" y="1685743"/>
            <a:ext cx="820129" cy="820129"/>
          </a:xfrm>
          <a:prstGeom prst="rect">
            <a:avLst/>
          </a:prstGeom>
        </p:spPr>
      </p:pic>
      <p:sp>
        <p:nvSpPr>
          <p:cNvPr id="7" name="TextBox 6">
            <a:extLst>
              <a:ext uri="{FF2B5EF4-FFF2-40B4-BE49-F238E27FC236}">
                <a16:creationId xmlns:a16="http://schemas.microsoft.com/office/drawing/2014/main" id="{02ECD15A-C16B-AD2A-9D6C-B35CCBF3E530}"/>
              </a:ext>
            </a:extLst>
          </p:cNvPr>
          <p:cNvSpPr txBox="1"/>
          <p:nvPr/>
        </p:nvSpPr>
        <p:spPr>
          <a:xfrm>
            <a:off x="8967847" y="4823477"/>
            <a:ext cx="2136995" cy="153888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Replication</a:t>
            </a:r>
          </a:p>
          <a:p>
            <a:pPr algn="l"/>
            <a:r>
              <a:rPr lang="en-US" sz="2000" dirty="0">
                <a:gradFill>
                  <a:gsLst>
                    <a:gs pos="2917">
                      <a:schemeClr val="tx1"/>
                    </a:gs>
                    <a:gs pos="30000">
                      <a:schemeClr val="tx1"/>
                    </a:gs>
                  </a:gsLst>
                  <a:lin ang="5400000" scaled="0"/>
                </a:gradFill>
              </a:rPr>
              <a:t>BACPAC</a:t>
            </a:r>
          </a:p>
          <a:p>
            <a:pPr algn="l"/>
            <a:r>
              <a:rPr lang="en-US" sz="2000" dirty="0">
                <a:gradFill>
                  <a:gsLst>
                    <a:gs pos="2917">
                      <a:schemeClr val="tx1"/>
                    </a:gs>
                    <a:gs pos="30000">
                      <a:schemeClr val="tx1"/>
                    </a:gs>
                  </a:gsLst>
                  <a:lin ang="5400000" scaled="0"/>
                </a:gradFill>
              </a:rPr>
              <a:t>Bulk Copy</a:t>
            </a:r>
          </a:p>
          <a:p>
            <a:pPr algn="l"/>
            <a:r>
              <a:rPr lang="en-US" sz="2000" dirty="0">
                <a:gradFill>
                  <a:gsLst>
                    <a:gs pos="2917">
                      <a:schemeClr val="tx1"/>
                    </a:gs>
                    <a:gs pos="30000">
                      <a:schemeClr val="tx1"/>
                    </a:gs>
                  </a:gsLst>
                  <a:lin ang="5400000" scaled="0"/>
                </a:gradFill>
              </a:rPr>
              <a:t>Azure Data Factory</a:t>
            </a:r>
          </a:p>
          <a:p>
            <a:pPr algn="l"/>
            <a:r>
              <a:rPr lang="en-US" sz="2000" dirty="0">
                <a:gradFill>
                  <a:gsLst>
                    <a:gs pos="2917">
                      <a:schemeClr val="tx1"/>
                    </a:gs>
                    <a:gs pos="30000">
                      <a:schemeClr val="tx1"/>
                    </a:gs>
                  </a:gsLst>
                  <a:lin ang="5400000" scaled="0"/>
                </a:gradFill>
              </a:rPr>
              <a:t>SQL Data Sync</a:t>
            </a:r>
          </a:p>
        </p:txBody>
      </p:sp>
      <p:sp>
        <p:nvSpPr>
          <p:cNvPr id="8" name="TextBox 7">
            <a:extLst>
              <a:ext uri="{FF2B5EF4-FFF2-40B4-BE49-F238E27FC236}">
                <a16:creationId xmlns:a16="http://schemas.microsoft.com/office/drawing/2014/main" id="{D9DFB010-77BB-3B07-3676-6C0B329508BF}"/>
              </a:ext>
            </a:extLst>
          </p:cNvPr>
          <p:cNvSpPr txBox="1"/>
          <p:nvPr/>
        </p:nvSpPr>
        <p:spPr>
          <a:xfrm>
            <a:off x="4151454" y="1469901"/>
            <a:ext cx="298453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Apply DACPAC for schema</a:t>
            </a:r>
          </a:p>
        </p:txBody>
      </p:sp>
      <p:cxnSp>
        <p:nvCxnSpPr>
          <p:cNvPr id="10" name="Straight Arrow Connector 9">
            <a:extLst>
              <a:ext uri="{FF2B5EF4-FFF2-40B4-BE49-F238E27FC236}">
                <a16:creationId xmlns:a16="http://schemas.microsoft.com/office/drawing/2014/main" id="{92FC545F-625B-ACFE-D5BD-78E7DB60DD95}"/>
              </a:ext>
            </a:extLst>
          </p:cNvPr>
          <p:cNvCxnSpPr>
            <a:endCxn id="5" idx="1"/>
          </p:cNvCxnSpPr>
          <p:nvPr/>
        </p:nvCxnSpPr>
        <p:spPr>
          <a:xfrm>
            <a:off x="2600473" y="2080009"/>
            <a:ext cx="5834211" cy="1579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 name="Graphic 10" descr="Badge with solid fill">
            <a:extLst>
              <a:ext uri="{FF2B5EF4-FFF2-40B4-BE49-F238E27FC236}">
                <a16:creationId xmlns:a16="http://schemas.microsoft.com/office/drawing/2014/main" id="{E67B3B11-536F-C2DC-A545-BC32F2F78D1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470340" y="3929116"/>
            <a:ext cx="544711" cy="544711"/>
          </a:xfrm>
          <a:prstGeom prst="rect">
            <a:avLst/>
          </a:prstGeom>
        </p:spPr>
      </p:pic>
      <p:pic>
        <p:nvPicPr>
          <p:cNvPr id="13" name="Graphic 12">
            <a:extLst>
              <a:ext uri="{FF2B5EF4-FFF2-40B4-BE49-F238E27FC236}">
                <a16:creationId xmlns:a16="http://schemas.microsoft.com/office/drawing/2014/main" id="{A6D160B9-9E4B-5131-56A8-C4B1DB7A208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98229" y="2533357"/>
            <a:ext cx="656968" cy="656968"/>
          </a:xfrm>
          <a:prstGeom prst="rect">
            <a:avLst/>
          </a:prstGeom>
        </p:spPr>
      </p:pic>
      <p:sp>
        <p:nvSpPr>
          <p:cNvPr id="14" name="TextBox 13">
            <a:extLst>
              <a:ext uri="{FF2B5EF4-FFF2-40B4-BE49-F238E27FC236}">
                <a16:creationId xmlns:a16="http://schemas.microsoft.com/office/drawing/2014/main" id="{4706C2D3-5DF5-55ED-92D1-94F33ADB58AB}"/>
              </a:ext>
            </a:extLst>
          </p:cNvPr>
          <p:cNvSpPr txBox="1"/>
          <p:nvPr/>
        </p:nvSpPr>
        <p:spPr>
          <a:xfrm>
            <a:off x="4471654" y="3279243"/>
            <a:ext cx="1764778" cy="246221"/>
          </a:xfrm>
          <a:prstGeom prst="rect">
            <a:avLst/>
          </a:prstGeom>
          <a:noFill/>
        </p:spPr>
        <p:txBody>
          <a:bodyPr wrap="none" lIns="0" tIns="0" rIns="0" bIns="0" rtlCol="0">
            <a:spAutoFit/>
          </a:bodyPr>
          <a:lstStyle/>
          <a:p>
            <a:pPr algn="ctr"/>
            <a:r>
              <a:rPr lang="en-US" sz="1600" dirty="0">
                <a:solidFill>
                  <a:schemeClr val="accent1"/>
                </a:solidFill>
                <a:latin typeface="+mj-lt"/>
              </a:rPr>
              <a:t>Azure Data Factory</a:t>
            </a:r>
          </a:p>
        </p:txBody>
      </p:sp>
      <p:cxnSp>
        <p:nvCxnSpPr>
          <p:cNvPr id="17" name="Straight Arrow Connector 16">
            <a:extLst>
              <a:ext uri="{FF2B5EF4-FFF2-40B4-BE49-F238E27FC236}">
                <a16:creationId xmlns:a16="http://schemas.microsoft.com/office/drawing/2014/main" id="{6A9D9259-F8A5-AC2F-4C43-59E8313DCCAA}"/>
              </a:ext>
            </a:extLst>
          </p:cNvPr>
          <p:cNvCxnSpPr>
            <a:cxnSpLocks/>
            <a:stCxn id="23" idx="2"/>
            <a:endCxn id="45" idx="0"/>
          </p:cNvCxnSpPr>
          <p:nvPr/>
        </p:nvCxnSpPr>
        <p:spPr>
          <a:xfrm>
            <a:off x="1981329" y="2831581"/>
            <a:ext cx="424705" cy="64108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F8A855-292D-4C7F-8A7E-A31C3DB1EDF5}"/>
              </a:ext>
            </a:extLst>
          </p:cNvPr>
          <p:cNvCxnSpPr>
            <a:cxnSpLocks/>
          </p:cNvCxnSpPr>
          <p:nvPr/>
        </p:nvCxnSpPr>
        <p:spPr>
          <a:xfrm flipV="1">
            <a:off x="5944758" y="2344197"/>
            <a:ext cx="2420154" cy="57661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EFA310-ED4E-DB70-8948-2E2F89752836}"/>
              </a:ext>
            </a:extLst>
          </p:cNvPr>
          <p:cNvCxnSpPr>
            <a:cxnSpLocks/>
            <a:stCxn id="45" idx="3"/>
          </p:cNvCxnSpPr>
          <p:nvPr/>
        </p:nvCxnSpPr>
        <p:spPr>
          <a:xfrm flipV="1">
            <a:off x="2830738" y="2975392"/>
            <a:ext cx="2193486" cy="97687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4DF9F07-2719-820C-FBD7-9DDDC1C93BA0}"/>
              </a:ext>
            </a:extLst>
          </p:cNvPr>
          <p:cNvCxnSpPr>
            <a:cxnSpLocks/>
          </p:cNvCxnSpPr>
          <p:nvPr/>
        </p:nvCxnSpPr>
        <p:spPr>
          <a:xfrm>
            <a:off x="5545696" y="3618295"/>
            <a:ext cx="978640" cy="107789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982713D-144C-9829-845E-A6C4F8209269}"/>
              </a:ext>
            </a:extLst>
          </p:cNvPr>
          <p:cNvSpPr txBox="1"/>
          <p:nvPr/>
        </p:nvSpPr>
        <p:spPr>
          <a:xfrm>
            <a:off x="7827984" y="2576332"/>
            <a:ext cx="2208361"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Indexes rebuilt on target</a:t>
            </a:r>
          </a:p>
        </p:txBody>
      </p:sp>
      <p:sp>
        <p:nvSpPr>
          <p:cNvPr id="58" name="TextBox 57">
            <a:extLst>
              <a:ext uri="{FF2B5EF4-FFF2-40B4-BE49-F238E27FC236}">
                <a16:creationId xmlns:a16="http://schemas.microsoft.com/office/drawing/2014/main" id="{52FE2E62-F514-F377-D2F3-C1DC177320E8}"/>
              </a:ext>
            </a:extLst>
          </p:cNvPr>
          <p:cNvSpPr txBox="1"/>
          <p:nvPr/>
        </p:nvSpPr>
        <p:spPr>
          <a:xfrm>
            <a:off x="3633198" y="2523804"/>
            <a:ext cx="13818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Table copies</a:t>
            </a:r>
          </a:p>
        </p:txBody>
      </p:sp>
    </p:spTree>
    <p:extLst>
      <p:ext uri="{BB962C8B-B14F-4D97-AF65-F5344CB8AC3E}">
        <p14:creationId xmlns:p14="http://schemas.microsoft.com/office/powerpoint/2010/main" val="925857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14"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22E-A651-8D0E-2969-AD3FA4439B5B}"/>
              </a:ext>
            </a:extLst>
          </p:cNvPr>
          <p:cNvSpPr>
            <a:spLocks noGrp="1"/>
          </p:cNvSpPr>
          <p:nvPr>
            <p:ph type="title"/>
          </p:nvPr>
        </p:nvSpPr>
        <p:spPr/>
        <p:txBody>
          <a:bodyPr/>
          <a:lstStyle/>
          <a:p>
            <a:r>
              <a:rPr lang="en-US" dirty="0"/>
              <a:t>Migration Details </a:t>
            </a:r>
          </a:p>
        </p:txBody>
      </p:sp>
      <p:graphicFrame>
        <p:nvGraphicFramePr>
          <p:cNvPr id="3" name="Diagram 2">
            <a:extLst>
              <a:ext uri="{FF2B5EF4-FFF2-40B4-BE49-F238E27FC236}">
                <a16:creationId xmlns:a16="http://schemas.microsoft.com/office/drawing/2014/main" id="{E2258E7B-07BC-8253-3F81-83769553F776}"/>
              </a:ext>
            </a:extLst>
          </p:cNvPr>
          <p:cNvGraphicFramePr/>
          <p:nvPr>
            <p:extLst>
              <p:ext uri="{D42A27DB-BD31-4B8C-83A1-F6EECF244321}">
                <p14:modId xmlns:p14="http://schemas.microsoft.com/office/powerpoint/2010/main" val="2713922191"/>
              </p:ext>
            </p:extLst>
          </p:nvPr>
        </p:nvGraphicFramePr>
        <p:xfrm>
          <a:off x="1077407" y="1647928"/>
          <a:ext cx="9694426" cy="4632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80477"/>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Network security</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VNET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Firewall Rules, NSG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Private Link</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Minimum TLS</a:t>
            </a: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Security management</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Audit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Audit Integration with Log Analytics and Event Hubs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Data Discovery &amp; Classification</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Defender for Databases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Data protection</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Encryption-in-use (Always Encrypted)</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Encryption-at-rest (TDE)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Encryption-in-flight (TLS)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User-managed keys with Azure Key Vault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Dynamic Data Masking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Ledger</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Identity/access</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Authentication options: Microsoft Entra (both or only)</a:t>
            </a:r>
            <a:r>
              <a:rPr lang="en-US" sz="1400" kern="0" dirty="0">
                <a:solidFill>
                  <a:prstClr val="black"/>
                </a:solidFill>
                <a:latin typeface="Segoe UI"/>
                <a:cs typeface="Segoe UI Semibold" panose="020B0702040204020203" pitchFamily="34" charset="0"/>
              </a:rPr>
              <a:t>, </a:t>
            </a: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Auth</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Managed Identities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Azure RBAC</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Roles &amp; Permissions</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Row-level security</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Purview</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51127" y="1613198"/>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22728"/>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51238074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Performance</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Query Processing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Intelligent Query Processing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on by default</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Hints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MAXDOP configurable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Columnstore and In-Memory OLTP (not GP)</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Its just SQL</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Query Plans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Process Result Sets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Check on “chatty” apps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R="0" lvl="0" algn="l" defTabSz="914314" rtl="0" eaLnBrk="1" fontAlgn="auto" latinLnBrk="0" hangingPunct="1">
              <a:lnSpc>
                <a:spcPct val="90000"/>
              </a:lnSpc>
              <a:spcBef>
                <a:spcPts val="0"/>
              </a:spcBef>
              <a:spcAft>
                <a:spcPts val="588"/>
              </a:spcAft>
              <a:buClr>
                <a:srgbClr val="0078D4"/>
              </a:buClr>
              <a:buSzTx/>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Tuning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Automatic tuning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Online, resumable indexes</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Resource scaling</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Scale tiers or vCores to relax limits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Scale with almost no downtime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Serverless for autoscaling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 replicas for read scale</a:t>
            </a:r>
            <a:b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b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Be aware of </a:t>
            </a:r>
            <a:r>
              <a:rPr kumimoji="0" lang="en-US" sz="1400" b="0" i="0" u="none" strike="noStrike" kern="0" cap="none" spc="0" normalizeH="0" baseline="0" noProof="0" dirty="0" err="1">
                <a:ln>
                  <a:noFill/>
                </a:ln>
                <a:solidFill>
                  <a:prstClr val="black"/>
                </a:solidFill>
                <a:effectLst/>
                <a:uLnTx/>
                <a:uFillTx/>
                <a:latin typeface="Segoe UI"/>
                <a:ea typeface="+mn-ea"/>
                <a:cs typeface="Segoe UI Semibold" panose="020B0702040204020203" pitchFamily="34" charset="0"/>
              </a:rPr>
              <a:t>tlog</a:t>
            </a: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 governance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6" name="Group 5" descr="Intelligent Query Processing (IQP)&#10;Next Generation&#10;">
            <a:extLst>
              <a:ext uri="{FF2B5EF4-FFF2-40B4-BE49-F238E27FC236}">
                <a16:creationId xmlns:a16="http://schemas.microsoft.com/office/drawing/2014/main" id="{6F7F1C8A-C6F1-EE67-7E17-F0482A76AD91}"/>
              </a:ext>
            </a:extLst>
          </p:cNvPr>
          <p:cNvGrpSpPr/>
          <p:nvPr/>
        </p:nvGrpSpPr>
        <p:grpSpPr>
          <a:xfrm>
            <a:off x="811276" y="1519498"/>
            <a:ext cx="586730" cy="584670"/>
            <a:chOff x="9205872" y="1855742"/>
            <a:chExt cx="820155" cy="817275"/>
          </a:xfrm>
        </p:grpSpPr>
        <p:sp>
          <p:nvSpPr>
            <p:cNvPr id="7" name="Freeform 23">
              <a:extLst>
                <a:ext uri="{FF2B5EF4-FFF2-40B4-BE49-F238E27FC236}">
                  <a16:creationId xmlns:a16="http://schemas.microsoft.com/office/drawing/2014/main" id="{E4C5963D-E4B2-AE94-0A05-17F94EFEE817}"/>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Freeform 25">
              <a:extLst>
                <a:ext uri="{FF2B5EF4-FFF2-40B4-BE49-F238E27FC236}">
                  <a16:creationId xmlns:a16="http://schemas.microsoft.com/office/drawing/2014/main" id="{04DCEDAB-72A6-772E-FD84-E848B3D675C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Freeform 27">
              <a:extLst>
                <a:ext uri="{FF2B5EF4-FFF2-40B4-BE49-F238E27FC236}">
                  <a16:creationId xmlns:a16="http://schemas.microsoft.com/office/drawing/2014/main" id="{D9859D67-2629-F540-7B5B-3982F413894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3AFFC722-83A8-13F2-509A-99A0C01AC1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8248" y="1518467"/>
            <a:ext cx="586730" cy="586731"/>
          </a:xfrm>
          <a:prstGeom prst="rect">
            <a:avLst/>
          </a:prstGeom>
        </p:spPr>
      </p:pic>
      <p:grpSp>
        <p:nvGrpSpPr>
          <p:cNvPr id="11" name="Group 10" descr="Speedometer icon">
            <a:extLst>
              <a:ext uri="{FF2B5EF4-FFF2-40B4-BE49-F238E27FC236}">
                <a16:creationId xmlns:a16="http://schemas.microsoft.com/office/drawing/2014/main" id="{EEE83463-184B-02BE-9122-7F02D6EEC9BD}"/>
              </a:ext>
            </a:extLst>
          </p:cNvPr>
          <p:cNvGrpSpPr/>
          <p:nvPr/>
        </p:nvGrpSpPr>
        <p:grpSpPr>
          <a:xfrm>
            <a:off x="3721541" y="1576149"/>
            <a:ext cx="595857" cy="471368"/>
            <a:chOff x="1098692" y="2946401"/>
            <a:chExt cx="1816272" cy="1467728"/>
          </a:xfrm>
        </p:grpSpPr>
        <p:sp>
          <p:nvSpPr>
            <p:cNvPr id="12" name="Freeform: Shape 11">
              <a:extLst>
                <a:ext uri="{FF2B5EF4-FFF2-40B4-BE49-F238E27FC236}">
                  <a16:creationId xmlns:a16="http://schemas.microsoft.com/office/drawing/2014/main" id="{9D25F200-EA0D-525C-EBAD-4FAF55B00BB2}"/>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Shape 12">
              <a:extLst>
                <a:ext uri="{FF2B5EF4-FFF2-40B4-BE49-F238E27FC236}">
                  <a16:creationId xmlns:a16="http://schemas.microsoft.com/office/drawing/2014/main" id="{712BE8A5-D666-27CB-96D1-24C34B9BC211}"/>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pic>
        <p:nvPicPr>
          <p:cNvPr id="15" name="Graphic 14" descr="Tuning Fork with solid fill">
            <a:extLst>
              <a:ext uri="{FF2B5EF4-FFF2-40B4-BE49-F238E27FC236}">
                <a16:creationId xmlns:a16="http://schemas.microsoft.com/office/drawing/2014/main" id="{29B22E9E-73F4-B2B8-4656-7E222C3AE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40484" y="1539128"/>
            <a:ext cx="515487" cy="515487"/>
          </a:xfrm>
          <a:prstGeom prst="rect">
            <a:avLst/>
          </a:prstGeom>
        </p:spPr>
      </p:pic>
    </p:spTree>
    <p:extLst>
      <p:ext uri="{BB962C8B-B14F-4D97-AF65-F5344CB8AC3E}">
        <p14:creationId xmlns:p14="http://schemas.microsoft.com/office/powerpoint/2010/main" val="2532594485"/>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8196165" y="2706184"/>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6740" y="226201"/>
            <a:ext cx="11018520" cy="553998"/>
          </a:xfrm>
        </p:spPr>
        <p:txBody>
          <a:bodyPr/>
          <a:lstStyle/>
          <a:p>
            <a:r>
              <a:rPr lang="en-US" dirty="0">
                <a:solidFill>
                  <a:srgbClr val="000000"/>
                </a:solidFill>
              </a:rPr>
              <a:t>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600625" y="4998509"/>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633724" y="1262460"/>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694809" y="1767181"/>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681037" y="3560988"/>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992214" y="406826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919109" y="449921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2283" y="3651428"/>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4075" y="4075154"/>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807167" y="5123108"/>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816714" y="1948406"/>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8242215" y="524302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600625" y="1504567"/>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7184110" y="2103426"/>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824582" y="2527569"/>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649967" y="3885270"/>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9153381" y="3944996"/>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740805" y="4159209"/>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10063488" y="302503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8454" y="2600977"/>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825777" y="2593340"/>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761061" y="297691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86027" y="2552850"/>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601588" y="1587600"/>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248082" y="2515529"/>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735722" y="3561527"/>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845106" y="4264366"/>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272542" y="5175027"/>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1130044" y="5207413"/>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3F94039-E057-77BD-17EF-4AE603082313}"/>
              </a:ext>
            </a:extLst>
          </p:cNvPr>
          <p:cNvGrpSpPr/>
          <p:nvPr/>
        </p:nvGrpSpPr>
        <p:grpSpPr>
          <a:xfrm>
            <a:off x="2021356" y="1671532"/>
            <a:ext cx="2114900" cy="860018"/>
            <a:chOff x="8335500" y="1722517"/>
            <a:chExt cx="2114900" cy="860018"/>
          </a:xfrm>
        </p:grpSpPr>
        <p:sp>
          <p:nvSpPr>
            <p:cNvPr id="5" name="Oval 4">
              <a:extLst>
                <a:ext uri="{FF2B5EF4-FFF2-40B4-BE49-F238E27FC236}">
                  <a16:creationId xmlns:a16="http://schemas.microsoft.com/office/drawing/2014/main" id="{6F454495-261B-8F89-08DD-F264CAED9C5C}"/>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13FF832C-515C-76D1-9CB0-2ADDE3EC5002}"/>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555A60F1-C3D6-A8A0-D48A-6CCE16CCCCB4}"/>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2EC36A0F-D483-FD5C-8F3C-233E741AF31C}"/>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0485EBB-AD8D-1226-CC7E-51F2E030C7F7}"/>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4EC600F-A3C8-D0A0-5357-6B6310B4EE2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E7A667E8-BBFC-18FA-2AD2-34365CB17247}"/>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 name="Group 11">
              <a:extLst>
                <a:ext uri="{FF2B5EF4-FFF2-40B4-BE49-F238E27FC236}">
                  <a16:creationId xmlns:a16="http://schemas.microsoft.com/office/drawing/2014/main" id="{D3FAE00E-0D49-F898-3498-DACC467EE816}"/>
                </a:ext>
              </a:extLst>
            </p:cNvPr>
            <p:cNvGrpSpPr/>
            <p:nvPr/>
          </p:nvGrpSpPr>
          <p:grpSpPr>
            <a:xfrm>
              <a:off x="8539400" y="1903464"/>
              <a:ext cx="241171" cy="250651"/>
              <a:chOff x="13071009" y="3404199"/>
              <a:chExt cx="369615" cy="384144"/>
            </a:xfrm>
          </p:grpSpPr>
          <p:sp>
            <p:nvSpPr>
              <p:cNvPr id="55" name="Rectangle 54">
                <a:extLst>
                  <a:ext uri="{FF2B5EF4-FFF2-40B4-BE49-F238E27FC236}">
                    <a16:creationId xmlns:a16="http://schemas.microsoft.com/office/drawing/2014/main" id="{BE641BEC-A1F6-FB2F-59B4-C7CC4FE4CC19}"/>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1A92928C-609D-A757-BA82-837932CB1AB8}"/>
                  </a:ext>
                </a:extLst>
              </p:cNvPr>
              <p:cNvGrpSpPr/>
              <p:nvPr/>
            </p:nvGrpSpPr>
            <p:grpSpPr>
              <a:xfrm>
                <a:off x="13124976" y="3422562"/>
                <a:ext cx="263000" cy="365781"/>
                <a:chOff x="12590745" y="5672000"/>
                <a:chExt cx="522378" cy="726522"/>
              </a:xfrm>
            </p:grpSpPr>
            <p:sp>
              <p:nvSpPr>
                <p:cNvPr id="57" name="Freeform 134">
                  <a:extLst>
                    <a:ext uri="{FF2B5EF4-FFF2-40B4-BE49-F238E27FC236}">
                      <a16:creationId xmlns:a16="http://schemas.microsoft.com/office/drawing/2014/main" id="{C69122E3-828A-FF88-2005-6CEDB1B1833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Down Arrow 135">
                  <a:extLst>
                    <a:ext uri="{FF2B5EF4-FFF2-40B4-BE49-F238E27FC236}">
                      <a16:creationId xmlns:a16="http://schemas.microsoft.com/office/drawing/2014/main" id="{D9B28AB9-ACAE-8F15-DB30-1E42BED3202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Down Arrow 136">
                  <a:extLst>
                    <a:ext uri="{FF2B5EF4-FFF2-40B4-BE49-F238E27FC236}">
                      <a16:creationId xmlns:a16="http://schemas.microsoft.com/office/drawing/2014/main" id="{516856EC-18F8-F5DB-C604-A4403BE7778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Down Arrow 137">
                  <a:extLst>
                    <a:ext uri="{FF2B5EF4-FFF2-40B4-BE49-F238E27FC236}">
                      <a16:creationId xmlns:a16="http://schemas.microsoft.com/office/drawing/2014/main" id="{F57C4313-576C-8DAE-901E-79A248F8B40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5E2C11E4-262A-893C-C545-5125F22A8FDD}"/>
                </a:ext>
              </a:extLst>
            </p:cNvPr>
            <p:cNvGrpSpPr/>
            <p:nvPr/>
          </p:nvGrpSpPr>
          <p:grpSpPr>
            <a:xfrm>
              <a:off x="9116048" y="1821085"/>
              <a:ext cx="241171" cy="250651"/>
              <a:chOff x="13071009" y="3404199"/>
              <a:chExt cx="369615" cy="384144"/>
            </a:xfrm>
          </p:grpSpPr>
          <p:sp>
            <p:nvSpPr>
              <p:cNvPr id="21" name="Rectangle 20">
                <a:extLst>
                  <a:ext uri="{FF2B5EF4-FFF2-40B4-BE49-F238E27FC236}">
                    <a16:creationId xmlns:a16="http://schemas.microsoft.com/office/drawing/2014/main" id="{58720779-B496-5D98-8F8A-831A4088CE8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79F9D30-9580-D56C-86D8-5C8CC4FB270B}"/>
                  </a:ext>
                </a:extLst>
              </p:cNvPr>
              <p:cNvGrpSpPr/>
              <p:nvPr/>
            </p:nvGrpSpPr>
            <p:grpSpPr>
              <a:xfrm>
                <a:off x="13124976" y="3422562"/>
                <a:ext cx="263000" cy="365781"/>
                <a:chOff x="12590745" y="5672000"/>
                <a:chExt cx="522378" cy="726522"/>
              </a:xfrm>
            </p:grpSpPr>
            <p:sp>
              <p:nvSpPr>
                <p:cNvPr id="27" name="Freeform 141">
                  <a:extLst>
                    <a:ext uri="{FF2B5EF4-FFF2-40B4-BE49-F238E27FC236}">
                      <a16:creationId xmlns:a16="http://schemas.microsoft.com/office/drawing/2014/main" id="{2532240F-4F4A-B3AA-962C-3FDCF3FF0543}"/>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Down Arrow 142">
                  <a:extLst>
                    <a:ext uri="{FF2B5EF4-FFF2-40B4-BE49-F238E27FC236}">
                      <a16:creationId xmlns:a16="http://schemas.microsoft.com/office/drawing/2014/main" id="{ED396259-B2C5-0F58-567F-790E130258D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Down Arrow 143">
                  <a:extLst>
                    <a:ext uri="{FF2B5EF4-FFF2-40B4-BE49-F238E27FC236}">
                      <a16:creationId xmlns:a16="http://schemas.microsoft.com/office/drawing/2014/main" id="{C96D7413-94C0-940F-4C13-AD19FBF780E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Down Arrow 144">
                  <a:extLst>
                    <a:ext uri="{FF2B5EF4-FFF2-40B4-BE49-F238E27FC236}">
                      <a16:creationId xmlns:a16="http://schemas.microsoft.com/office/drawing/2014/main" id="{7FB4377F-0FC2-1D0C-E0ED-BCC89520090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2F5DAD5B-A5FB-B309-112A-CEE3686C4738}"/>
                </a:ext>
              </a:extLst>
            </p:cNvPr>
            <p:cNvGrpSpPr/>
            <p:nvPr/>
          </p:nvGrpSpPr>
          <p:grpSpPr>
            <a:xfrm>
              <a:off x="9733886" y="1903464"/>
              <a:ext cx="241171" cy="250651"/>
              <a:chOff x="13071009" y="3404199"/>
              <a:chExt cx="369615" cy="384144"/>
            </a:xfrm>
          </p:grpSpPr>
          <p:sp>
            <p:nvSpPr>
              <p:cNvPr id="15" name="Rectangle 14">
                <a:extLst>
                  <a:ext uri="{FF2B5EF4-FFF2-40B4-BE49-F238E27FC236}">
                    <a16:creationId xmlns:a16="http://schemas.microsoft.com/office/drawing/2014/main" id="{B5A7A1B5-663C-E5E7-2014-55841CFD785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0758A9FF-F330-8E98-A689-57DDDEC31ABA}"/>
                  </a:ext>
                </a:extLst>
              </p:cNvPr>
              <p:cNvGrpSpPr/>
              <p:nvPr/>
            </p:nvGrpSpPr>
            <p:grpSpPr>
              <a:xfrm>
                <a:off x="13124976" y="3422562"/>
                <a:ext cx="263000" cy="365781"/>
                <a:chOff x="12590745" y="5672000"/>
                <a:chExt cx="522378" cy="726522"/>
              </a:xfrm>
            </p:grpSpPr>
            <p:sp>
              <p:nvSpPr>
                <p:cNvPr id="17" name="Freeform 148">
                  <a:extLst>
                    <a:ext uri="{FF2B5EF4-FFF2-40B4-BE49-F238E27FC236}">
                      <a16:creationId xmlns:a16="http://schemas.microsoft.com/office/drawing/2014/main" id="{36F92DA6-6E2B-6107-AB05-5D23490E477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Down Arrow 149">
                  <a:extLst>
                    <a:ext uri="{FF2B5EF4-FFF2-40B4-BE49-F238E27FC236}">
                      <a16:creationId xmlns:a16="http://schemas.microsoft.com/office/drawing/2014/main" id="{1BAA6CFF-B2CB-15F3-BBDF-57E32C95393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own Arrow 150">
                  <a:extLst>
                    <a:ext uri="{FF2B5EF4-FFF2-40B4-BE49-F238E27FC236}">
                      <a16:creationId xmlns:a16="http://schemas.microsoft.com/office/drawing/2014/main" id="{5E5D0EE8-3D84-4F30-05AC-69B1C9EBA7A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Down Arrow 151">
                  <a:extLst>
                    <a:ext uri="{FF2B5EF4-FFF2-40B4-BE49-F238E27FC236}">
                      <a16:creationId xmlns:a16="http://schemas.microsoft.com/office/drawing/2014/main" id="{6DB343C1-477E-C3E2-B3C3-BF8CC9D5DB86}"/>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72" name="Straight Arrow Connector 71">
            <a:extLst>
              <a:ext uri="{FF2B5EF4-FFF2-40B4-BE49-F238E27FC236}">
                <a16:creationId xmlns:a16="http://schemas.microsoft.com/office/drawing/2014/main" id="{19C838AB-D131-6B21-C7C4-92FA7EBDE001}"/>
              </a:ext>
            </a:extLst>
          </p:cNvPr>
          <p:cNvCxnSpPr/>
          <p:nvPr/>
        </p:nvCxnSpPr>
        <p:spPr>
          <a:xfrm>
            <a:off x="607950" y="2169070"/>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89">
            <a:extLst>
              <a:ext uri="{FF2B5EF4-FFF2-40B4-BE49-F238E27FC236}">
                <a16:creationId xmlns:a16="http://schemas.microsoft.com/office/drawing/2014/main" id="{310F606E-017A-48A3-7818-9F95D8D0F5C7}"/>
              </a:ext>
            </a:extLst>
          </p:cNvPr>
          <p:cNvCxnSpPr>
            <a:cxnSpLocks/>
            <a:endCxn id="76" idx="0"/>
          </p:cNvCxnSpPr>
          <p:nvPr/>
        </p:nvCxnSpPr>
        <p:spPr>
          <a:xfrm>
            <a:off x="1896421" y="2864835"/>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1118BA5-8355-6960-3EE8-4CD2EF2EED0A}"/>
              </a:ext>
            </a:extLst>
          </p:cNvPr>
          <p:cNvSpPr/>
          <p:nvPr/>
        </p:nvSpPr>
        <p:spPr bwMode="auto">
          <a:xfrm>
            <a:off x="1038681" y="4963267"/>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 name="Graphic 75">
            <a:extLst>
              <a:ext uri="{FF2B5EF4-FFF2-40B4-BE49-F238E27FC236}">
                <a16:creationId xmlns:a16="http://schemas.microsoft.com/office/drawing/2014/main" id="{FB91395D-EC8D-93AA-B430-70228B0F08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0313" y="3085285"/>
            <a:ext cx="467684" cy="467684"/>
          </a:xfrm>
          <a:prstGeom prst="rect">
            <a:avLst/>
          </a:prstGeom>
        </p:spPr>
      </p:pic>
      <p:pic>
        <p:nvPicPr>
          <p:cNvPr id="77" name="Graphic 76">
            <a:extLst>
              <a:ext uri="{FF2B5EF4-FFF2-40B4-BE49-F238E27FC236}">
                <a16:creationId xmlns:a16="http://schemas.microsoft.com/office/drawing/2014/main" id="{BD75D825-C97A-8499-8D15-8166084E0C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8572" y="3206308"/>
            <a:ext cx="467684" cy="467684"/>
          </a:xfrm>
          <a:prstGeom prst="rect">
            <a:avLst/>
          </a:prstGeom>
        </p:spPr>
      </p:pic>
      <p:sp>
        <p:nvSpPr>
          <p:cNvPr id="78" name="TextBox 77">
            <a:extLst>
              <a:ext uri="{FF2B5EF4-FFF2-40B4-BE49-F238E27FC236}">
                <a16:creationId xmlns:a16="http://schemas.microsoft.com/office/drawing/2014/main" id="{DB7FAE32-6A94-A7E8-0E47-8FFC6AB0EFC8}"/>
              </a:ext>
            </a:extLst>
          </p:cNvPr>
          <p:cNvSpPr txBox="1"/>
          <p:nvPr/>
        </p:nvSpPr>
        <p:spPr>
          <a:xfrm>
            <a:off x="1071780" y="1279978"/>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79" name="TextBox 78">
            <a:extLst>
              <a:ext uri="{FF2B5EF4-FFF2-40B4-BE49-F238E27FC236}">
                <a16:creationId xmlns:a16="http://schemas.microsoft.com/office/drawing/2014/main" id="{D9101287-6F98-9737-CCFC-5AB6D101A32B}"/>
              </a:ext>
            </a:extLst>
          </p:cNvPr>
          <p:cNvSpPr txBox="1"/>
          <p:nvPr/>
        </p:nvSpPr>
        <p:spPr>
          <a:xfrm>
            <a:off x="132865" y="1793647"/>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82" name="TextBox 81">
            <a:extLst>
              <a:ext uri="{FF2B5EF4-FFF2-40B4-BE49-F238E27FC236}">
                <a16:creationId xmlns:a16="http://schemas.microsoft.com/office/drawing/2014/main" id="{30BDA9B0-65FA-9FCE-8477-90F30CA4B654}"/>
              </a:ext>
            </a:extLst>
          </p:cNvPr>
          <p:cNvSpPr txBox="1"/>
          <p:nvPr/>
        </p:nvSpPr>
        <p:spPr>
          <a:xfrm>
            <a:off x="1089231" y="2691827"/>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85" name="Rectangle 84">
            <a:extLst>
              <a:ext uri="{FF2B5EF4-FFF2-40B4-BE49-F238E27FC236}">
                <a16:creationId xmlns:a16="http://schemas.microsoft.com/office/drawing/2014/main" id="{20A1936E-B29A-75EA-CD67-6509F26F9F61}"/>
              </a:ext>
            </a:extLst>
          </p:cNvPr>
          <p:cNvSpPr/>
          <p:nvPr/>
        </p:nvSpPr>
        <p:spPr bwMode="auto">
          <a:xfrm>
            <a:off x="1377952" y="32188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86" name="Rectangle 85">
            <a:extLst>
              <a:ext uri="{FF2B5EF4-FFF2-40B4-BE49-F238E27FC236}">
                <a16:creationId xmlns:a16="http://schemas.microsoft.com/office/drawing/2014/main" id="{26A38664-131D-E246-95EE-C61F464EC80A}"/>
              </a:ext>
            </a:extLst>
          </p:cNvPr>
          <p:cNvSpPr/>
          <p:nvPr/>
        </p:nvSpPr>
        <p:spPr bwMode="auto">
          <a:xfrm>
            <a:off x="3602375" y="380777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pic>
        <p:nvPicPr>
          <p:cNvPr id="87" name="Graphic 86">
            <a:extLst>
              <a:ext uri="{FF2B5EF4-FFF2-40B4-BE49-F238E27FC236}">
                <a16:creationId xmlns:a16="http://schemas.microsoft.com/office/drawing/2014/main" id="{9D6578EA-1B79-D09C-F744-F6AA96299E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8021" y="2801979"/>
            <a:ext cx="467684" cy="467684"/>
          </a:xfrm>
          <a:prstGeom prst="rect">
            <a:avLst/>
          </a:prstGeom>
        </p:spPr>
      </p:pic>
      <p:pic>
        <p:nvPicPr>
          <p:cNvPr id="88" name="Graphic 87">
            <a:extLst>
              <a:ext uri="{FF2B5EF4-FFF2-40B4-BE49-F238E27FC236}">
                <a16:creationId xmlns:a16="http://schemas.microsoft.com/office/drawing/2014/main" id="{06AC35D8-CA36-5B7B-0CEA-E0035E656E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43383" y="3367673"/>
            <a:ext cx="467684" cy="467684"/>
          </a:xfrm>
          <a:prstGeom prst="rect">
            <a:avLst/>
          </a:prstGeom>
        </p:spPr>
      </p:pic>
      <p:grpSp>
        <p:nvGrpSpPr>
          <p:cNvPr id="89" name="Group 88">
            <a:extLst>
              <a:ext uri="{FF2B5EF4-FFF2-40B4-BE49-F238E27FC236}">
                <a16:creationId xmlns:a16="http://schemas.microsoft.com/office/drawing/2014/main" id="{691E877E-C6E7-39B6-16F4-A21E68154B99}"/>
              </a:ext>
            </a:extLst>
          </p:cNvPr>
          <p:cNvGrpSpPr/>
          <p:nvPr/>
        </p:nvGrpSpPr>
        <p:grpSpPr>
          <a:xfrm>
            <a:off x="1245223" y="5140626"/>
            <a:ext cx="243058" cy="297536"/>
            <a:chOff x="965200" y="3436897"/>
            <a:chExt cx="528881" cy="647424"/>
          </a:xfrm>
        </p:grpSpPr>
        <p:grpSp>
          <p:nvGrpSpPr>
            <p:cNvPr id="90" name="Group 89">
              <a:extLst>
                <a:ext uri="{FF2B5EF4-FFF2-40B4-BE49-F238E27FC236}">
                  <a16:creationId xmlns:a16="http://schemas.microsoft.com/office/drawing/2014/main" id="{C67A0336-2554-4C21-7752-405A50288E36}"/>
                </a:ext>
              </a:extLst>
            </p:cNvPr>
            <p:cNvGrpSpPr/>
            <p:nvPr/>
          </p:nvGrpSpPr>
          <p:grpSpPr>
            <a:xfrm flipH="1">
              <a:off x="965200" y="3436897"/>
              <a:ext cx="528881" cy="647424"/>
              <a:chOff x="3003960" y="3685414"/>
              <a:chExt cx="403310" cy="493707"/>
            </a:xfrm>
          </p:grpSpPr>
          <p:sp>
            <p:nvSpPr>
              <p:cNvPr id="95" name="Snip Single Corner Rectangle 26">
                <a:extLst>
                  <a:ext uri="{FF2B5EF4-FFF2-40B4-BE49-F238E27FC236}">
                    <a16:creationId xmlns:a16="http://schemas.microsoft.com/office/drawing/2014/main" id="{40FFA762-FF10-882E-D6B5-82D4EC9257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riangle 27">
                <a:extLst>
                  <a:ext uri="{FF2B5EF4-FFF2-40B4-BE49-F238E27FC236}">
                    <a16:creationId xmlns:a16="http://schemas.microsoft.com/office/drawing/2014/main" id="{E6C0F32C-7371-092B-F5DE-52203C250083}"/>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1" name="Straight Connector 90">
              <a:extLst>
                <a:ext uri="{FF2B5EF4-FFF2-40B4-BE49-F238E27FC236}">
                  <a16:creationId xmlns:a16="http://schemas.microsoft.com/office/drawing/2014/main" id="{299002E9-C4F7-AA3B-C375-82202A5E6620}"/>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E99285B-2EB5-0306-7F33-E670CB19150F}"/>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997982-62BF-5204-E7C5-54FF6BA3D4E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6B25D-C044-7009-8122-87C60EF218A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23C63CC4-F86A-961F-011C-C1897C709E50}"/>
              </a:ext>
            </a:extLst>
          </p:cNvPr>
          <p:cNvGrpSpPr/>
          <p:nvPr/>
        </p:nvGrpSpPr>
        <p:grpSpPr>
          <a:xfrm>
            <a:off x="1344568" y="5252704"/>
            <a:ext cx="243058" cy="297536"/>
            <a:chOff x="965200" y="3436897"/>
            <a:chExt cx="528881" cy="647424"/>
          </a:xfrm>
        </p:grpSpPr>
        <p:grpSp>
          <p:nvGrpSpPr>
            <p:cNvPr id="127" name="Group 126">
              <a:extLst>
                <a:ext uri="{FF2B5EF4-FFF2-40B4-BE49-F238E27FC236}">
                  <a16:creationId xmlns:a16="http://schemas.microsoft.com/office/drawing/2014/main" id="{B83B197E-350A-D433-8915-EC0BA6F62F20}"/>
                </a:ext>
              </a:extLst>
            </p:cNvPr>
            <p:cNvGrpSpPr/>
            <p:nvPr/>
          </p:nvGrpSpPr>
          <p:grpSpPr>
            <a:xfrm flipH="1">
              <a:off x="965200" y="3436897"/>
              <a:ext cx="528881" cy="647424"/>
              <a:chOff x="3003960" y="3685414"/>
              <a:chExt cx="403310" cy="493707"/>
            </a:xfrm>
          </p:grpSpPr>
          <p:sp>
            <p:nvSpPr>
              <p:cNvPr id="134" name="Snip Single Corner Rectangle 26">
                <a:extLst>
                  <a:ext uri="{FF2B5EF4-FFF2-40B4-BE49-F238E27FC236}">
                    <a16:creationId xmlns:a16="http://schemas.microsoft.com/office/drawing/2014/main" id="{3951BCEA-475D-0A55-0712-DFFB3338E423}"/>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Triangle 27">
                <a:extLst>
                  <a:ext uri="{FF2B5EF4-FFF2-40B4-BE49-F238E27FC236}">
                    <a16:creationId xmlns:a16="http://schemas.microsoft.com/office/drawing/2014/main" id="{DDEBB7D1-0A15-037B-0085-7FC1DEBFE4B4}"/>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8" name="Straight Connector 127">
              <a:extLst>
                <a:ext uri="{FF2B5EF4-FFF2-40B4-BE49-F238E27FC236}">
                  <a16:creationId xmlns:a16="http://schemas.microsoft.com/office/drawing/2014/main" id="{4D36E9F8-88BA-94F4-7B73-295938DB8AB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B174BFA-A27A-FB1D-C9E8-2AD4451E620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7F36A83-35FA-60AD-9C85-655EF24EFF2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7655233-F040-0A33-DC91-D9676DA34905}"/>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068E47E3-FA23-1EDC-6342-9A8C1801E7C7}"/>
              </a:ext>
            </a:extLst>
          </p:cNvPr>
          <p:cNvGrpSpPr/>
          <p:nvPr/>
        </p:nvGrpSpPr>
        <p:grpSpPr>
          <a:xfrm>
            <a:off x="4568100" y="5224931"/>
            <a:ext cx="461466" cy="273112"/>
            <a:chOff x="1105279" y="2995020"/>
            <a:chExt cx="155575" cy="92075"/>
          </a:xfrm>
          <a:solidFill>
            <a:schemeClr val="accent1"/>
          </a:solidFill>
        </p:grpSpPr>
        <p:sp>
          <p:nvSpPr>
            <p:cNvPr id="138" name="Oval 19">
              <a:extLst>
                <a:ext uri="{FF2B5EF4-FFF2-40B4-BE49-F238E27FC236}">
                  <a16:creationId xmlns:a16="http://schemas.microsoft.com/office/drawing/2014/main" id="{842C32C2-227B-2CAE-5389-24A59C9348DA}"/>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Freeform 20">
              <a:extLst>
                <a:ext uri="{FF2B5EF4-FFF2-40B4-BE49-F238E27FC236}">
                  <a16:creationId xmlns:a16="http://schemas.microsoft.com/office/drawing/2014/main" id="{989C563B-CA55-A746-7338-0FC2583013B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Oval 21">
              <a:extLst>
                <a:ext uri="{FF2B5EF4-FFF2-40B4-BE49-F238E27FC236}">
                  <a16:creationId xmlns:a16="http://schemas.microsoft.com/office/drawing/2014/main" id="{6872882B-F28A-ECCD-78B9-7A1D4948FF03}"/>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F66549DB-DEF1-FEA0-78CA-9A4E55513C09}"/>
              </a:ext>
            </a:extLst>
          </p:cNvPr>
          <p:cNvGrpSpPr/>
          <p:nvPr/>
        </p:nvGrpSpPr>
        <p:grpSpPr>
          <a:xfrm>
            <a:off x="254770" y="1965924"/>
            <a:ext cx="399480" cy="383886"/>
            <a:chOff x="6069106" y="2256333"/>
            <a:chExt cx="479511" cy="460793"/>
          </a:xfrm>
        </p:grpSpPr>
        <p:sp>
          <p:nvSpPr>
            <p:cNvPr id="147" name="Rounded Rectangle 56">
              <a:extLst>
                <a:ext uri="{FF2B5EF4-FFF2-40B4-BE49-F238E27FC236}">
                  <a16:creationId xmlns:a16="http://schemas.microsoft.com/office/drawing/2014/main" id="{4AF7749B-2418-C9DC-0AD3-AB3B99D55853}"/>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812D88D9-B1D3-03AC-E13C-21669D9DC31F}"/>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AC6724A-737D-D840-D13A-EC7F34D633AD}"/>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1641951-8966-D2F1-DDAF-F72F9692799D}"/>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59B0C35-A05E-E34B-8047-D15D5516BEE3}"/>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2" name="TextBox 151">
            <a:extLst>
              <a:ext uri="{FF2B5EF4-FFF2-40B4-BE49-F238E27FC236}">
                <a16:creationId xmlns:a16="http://schemas.microsoft.com/office/drawing/2014/main" id="{D3B25699-1766-2C78-1D0B-7B4AE5D87F81}"/>
              </a:ext>
            </a:extLst>
          </p:cNvPr>
          <p:cNvSpPr txBox="1"/>
          <p:nvPr/>
        </p:nvSpPr>
        <p:spPr>
          <a:xfrm>
            <a:off x="1680271" y="526199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40D54603-629D-8687-DBD3-5331CEB2E877}"/>
              </a:ext>
            </a:extLst>
          </p:cNvPr>
          <p:cNvSpPr txBox="1"/>
          <p:nvPr/>
        </p:nvSpPr>
        <p:spPr>
          <a:xfrm>
            <a:off x="2710598" y="5192545"/>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sp>
        <p:nvSpPr>
          <p:cNvPr id="154" name="Rectangle 153">
            <a:extLst>
              <a:ext uri="{FF2B5EF4-FFF2-40B4-BE49-F238E27FC236}">
                <a16:creationId xmlns:a16="http://schemas.microsoft.com/office/drawing/2014/main" id="{0805AFB1-904C-CD08-7EA8-7E79075147C0}"/>
              </a:ext>
            </a:extLst>
          </p:cNvPr>
          <p:cNvSpPr/>
          <p:nvPr/>
        </p:nvSpPr>
        <p:spPr bwMode="auto">
          <a:xfrm>
            <a:off x="1038681" y="4361235"/>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TextBox 154">
            <a:extLst>
              <a:ext uri="{FF2B5EF4-FFF2-40B4-BE49-F238E27FC236}">
                <a16:creationId xmlns:a16="http://schemas.microsoft.com/office/drawing/2014/main" id="{9C0DFB72-8C74-995C-7F03-31C05DEBE2A0}"/>
              </a:ext>
            </a:extLst>
          </p:cNvPr>
          <p:cNvSpPr txBox="1"/>
          <p:nvPr/>
        </p:nvSpPr>
        <p:spPr>
          <a:xfrm>
            <a:off x="4187692" y="3029269"/>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156" name="Rectangle 155">
            <a:extLst>
              <a:ext uri="{FF2B5EF4-FFF2-40B4-BE49-F238E27FC236}">
                <a16:creationId xmlns:a16="http://schemas.microsoft.com/office/drawing/2014/main" id="{4FA2D80A-E77D-4DDE-82B2-EA8EEE26E4C1}"/>
              </a:ext>
            </a:extLst>
          </p:cNvPr>
          <p:cNvSpPr/>
          <p:nvPr/>
        </p:nvSpPr>
        <p:spPr bwMode="auto">
          <a:xfrm>
            <a:off x="1038681" y="1522085"/>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D7DBC85F-47F9-0FC1-AE82-AA987C891B2A}"/>
              </a:ext>
            </a:extLst>
          </p:cNvPr>
          <p:cNvSpPr txBox="1"/>
          <p:nvPr/>
        </p:nvSpPr>
        <p:spPr>
          <a:xfrm>
            <a:off x="2006730" y="4568207"/>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TextBox 157">
            <a:extLst>
              <a:ext uri="{FF2B5EF4-FFF2-40B4-BE49-F238E27FC236}">
                <a16:creationId xmlns:a16="http://schemas.microsoft.com/office/drawing/2014/main" id="{18CF793D-8807-01D8-ECA6-ABD03B239D90}"/>
              </a:ext>
            </a:extLst>
          </p:cNvPr>
          <p:cNvSpPr txBox="1"/>
          <p:nvPr/>
        </p:nvSpPr>
        <p:spPr>
          <a:xfrm>
            <a:off x="2684860" y="4535926"/>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159" name="Group 158">
            <a:extLst>
              <a:ext uri="{FF2B5EF4-FFF2-40B4-BE49-F238E27FC236}">
                <a16:creationId xmlns:a16="http://schemas.microsoft.com/office/drawing/2014/main" id="{E182B0CB-01FB-AF00-6BFA-7CB1BB21B3E3}"/>
              </a:ext>
            </a:extLst>
          </p:cNvPr>
          <p:cNvGrpSpPr/>
          <p:nvPr/>
        </p:nvGrpSpPr>
        <p:grpSpPr>
          <a:xfrm>
            <a:off x="4568100" y="4552578"/>
            <a:ext cx="461466" cy="273112"/>
            <a:chOff x="1105279" y="2995020"/>
            <a:chExt cx="155575" cy="92075"/>
          </a:xfrm>
          <a:solidFill>
            <a:schemeClr val="accent1"/>
          </a:solidFill>
        </p:grpSpPr>
        <p:sp>
          <p:nvSpPr>
            <p:cNvPr id="160" name="Oval 19">
              <a:extLst>
                <a:ext uri="{FF2B5EF4-FFF2-40B4-BE49-F238E27FC236}">
                  <a16:creationId xmlns:a16="http://schemas.microsoft.com/office/drawing/2014/main" id="{FCA45099-1F9E-D42E-AE41-0F94D8280180}"/>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20">
              <a:extLst>
                <a:ext uri="{FF2B5EF4-FFF2-40B4-BE49-F238E27FC236}">
                  <a16:creationId xmlns:a16="http://schemas.microsoft.com/office/drawing/2014/main" id="{1C70DDBE-8046-E597-AA7B-672894EF6700}"/>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Oval 21">
              <a:extLst>
                <a:ext uri="{FF2B5EF4-FFF2-40B4-BE49-F238E27FC236}">
                  <a16:creationId xmlns:a16="http://schemas.microsoft.com/office/drawing/2014/main" id="{034D8FAC-C399-0BA1-DB38-4D42BD8E5F9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163" name="Elbow Connector 85">
            <a:extLst>
              <a:ext uri="{FF2B5EF4-FFF2-40B4-BE49-F238E27FC236}">
                <a16:creationId xmlns:a16="http://schemas.microsoft.com/office/drawing/2014/main" id="{C6F78F25-EC18-D204-B777-1966D6182D5A}"/>
              </a:ext>
            </a:extLst>
          </p:cNvPr>
          <p:cNvCxnSpPr>
            <a:cxnSpLocks/>
            <a:stCxn id="147" idx="2"/>
            <a:endCxn id="87" idx="1"/>
          </p:cNvCxnSpPr>
          <p:nvPr/>
        </p:nvCxnSpPr>
        <p:spPr>
          <a:xfrm rot="16200000" flipH="1">
            <a:off x="669963" y="21377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98D741A-84FE-DA30-89C3-79993305FDA2}"/>
              </a:ext>
            </a:extLst>
          </p:cNvPr>
          <p:cNvCxnSpPr>
            <a:cxnSpLocks/>
          </p:cNvCxnSpPr>
          <p:nvPr/>
        </p:nvCxnSpPr>
        <p:spPr>
          <a:xfrm>
            <a:off x="1600355" y="3610245"/>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07ADAAB-C82F-34B4-D0F0-945AF6C58B39}"/>
              </a:ext>
            </a:extLst>
          </p:cNvPr>
          <p:cNvSpPr txBox="1"/>
          <p:nvPr/>
        </p:nvSpPr>
        <p:spPr>
          <a:xfrm>
            <a:off x="2722716" y="2692815"/>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166" name="Group 165">
            <a:extLst>
              <a:ext uri="{FF2B5EF4-FFF2-40B4-BE49-F238E27FC236}">
                <a16:creationId xmlns:a16="http://schemas.microsoft.com/office/drawing/2014/main" id="{DF1AB77E-9D7C-9642-6FD7-E575687B56F5}"/>
              </a:ext>
            </a:extLst>
          </p:cNvPr>
          <p:cNvGrpSpPr/>
          <p:nvPr/>
        </p:nvGrpSpPr>
        <p:grpSpPr>
          <a:xfrm>
            <a:off x="1561219" y="4479116"/>
            <a:ext cx="392654" cy="388958"/>
            <a:chOff x="9550389" y="-1877079"/>
            <a:chExt cx="1688817" cy="1672922"/>
          </a:xfrm>
        </p:grpSpPr>
        <p:sp>
          <p:nvSpPr>
            <p:cNvPr id="167" name="Rounded Rectangle 94">
              <a:extLst>
                <a:ext uri="{FF2B5EF4-FFF2-40B4-BE49-F238E27FC236}">
                  <a16:creationId xmlns:a16="http://schemas.microsoft.com/office/drawing/2014/main" id="{9DAB3BB0-4A0C-D485-162F-EC64D2D1C19D}"/>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8" name="Straight Connector 167">
              <a:extLst>
                <a:ext uri="{FF2B5EF4-FFF2-40B4-BE49-F238E27FC236}">
                  <a16:creationId xmlns:a16="http://schemas.microsoft.com/office/drawing/2014/main" id="{28488348-1E1B-FC91-1C7D-7AD5AAEF642F}"/>
                </a:ext>
              </a:extLst>
            </p:cNvPr>
            <p:cNvCxnSpPr>
              <a:cxnSpLocks/>
              <a:stCxn id="167" idx="0"/>
              <a:endCxn id="167"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C65BE76-1EDC-98A1-4025-30C646A27576}"/>
                </a:ext>
              </a:extLst>
            </p:cNvPr>
            <p:cNvCxnSpPr>
              <a:stCxn id="167" idx="1"/>
              <a:endCxn id="167"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0" name="Teardrop 169">
              <a:extLst>
                <a:ext uri="{FF2B5EF4-FFF2-40B4-BE49-F238E27FC236}">
                  <a16:creationId xmlns:a16="http://schemas.microsoft.com/office/drawing/2014/main" id="{C64034BE-508E-65C3-2827-FD1D38434FA0}"/>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1" name="Group 170">
              <a:extLst>
                <a:ext uri="{FF2B5EF4-FFF2-40B4-BE49-F238E27FC236}">
                  <a16:creationId xmlns:a16="http://schemas.microsoft.com/office/drawing/2014/main" id="{05722EB1-E7E6-7DCA-B8D0-921C53EA3286}"/>
                </a:ext>
              </a:extLst>
            </p:cNvPr>
            <p:cNvGrpSpPr/>
            <p:nvPr/>
          </p:nvGrpSpPr>
          <p:grpSpPr>
            <a:xfrm>
              <a:off x="10335217" y="-1604697"/>
              <a:ext cx="675097" cy="615517"/>
              <a:chOff x="10273507" y="-1596456"/>
              <a:chExt cx="675097" cy="694530"/>
            </a:xfrm>
          </p:grpSpPr>
          <p:sp>
            <p:nvSpPr>
              <p:cNvPr id="172" name="Rectangle 171">
                <a:extLst>
                  <a:ext uri="{FF2B5EF4-FFF2-40B4-BE49-F238E27FC236}">
                    <a16:creationId xmlns:a16="http://schemas.microsoft.com/office/drawing/2014/main" id="{8F0FD708-2C61-E5FF-569C-5F669CFD3BA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A641A4F3-15A8-8344-43F5-B63B50FE516A}"/>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FCD2B0E0-D14C-A266-9C31-65F99FB73BF6}"/>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75" name="Elbow Connector 114">
            <a:extLst>
              <a:ext uri="{FF2B5EF4-FFF2-40B4-BE49-F238E27FC236}">
                <a16:creationId xmlns:a16="http://schemas.microsoft.com/office/drawing/2014/main" id="{543C5A08-74F2-96D8-1C7C-FF4D5E75FA26}"/>
              </a:ext>
            </a:extLst>
          </p:cNvPr>
          <p:cNvCxnSpPr>
            <a:cxnSpLocks/>
            <a:stCxn id="86" idx="1"/>
          </p:cNvCxnSpPr>
          <p:nvPr/>
        </p:nvCxnSpPr>
        <p:spPr>
          <a:xfrm rot="10800000" flipV="1">
            <a:off x="1869477" y="4003873"/>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Elbow Connector 159">
            <a:extLst>
              <a:ext uri="{FF2B5EF4-FFF2-40B4-BE49-F238E27FC236}">
                <a16:creationId xmlns:a16="http://schemas.microsoft.com/office/drawing/2014/main" id="{1C79A7B3-8751-9F62-B574-E1A85E56384D}"/>
              </a:ext>
            </a:extLst>
          </p:cNvPr>
          <p:cNvCxnSpPr>
            <a:cxnSpLocks/>
            <a:stCxn id="85" idx="1"/>
          </p:cNvCxnSpPr>
          <p:nvPr/>
        </p:nvCxnSpPr>
        <p:spPr>
          <a:xfrm rot="10800000" flipV="1">
            <a:off x="1283166" y="3414917"/>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EFCA182C-A688-54D4-982E-246DC49F3D40}"/>
              </a:ext>
            </a:extLst>
          </p:cNvPr>
          <p:cNvSpPr txBox="1"/>
          <p:nvPr/>
        </p:nvSpPr>
        <p:spPr>
          <a:xfrm>
            <a:off x="2384443" y="1134384"/>
            <a:ext cx="1530868"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a:t>
            </a:r>
          </a:p>
        </p:txBody>
      </p:sp>
      <p:sp>
        <p:nvSpPr>
          <p:cNvPr id="178" name="TextBox 177">
            <a:extLst>
              <a:ext uri="{FF2B5EF4-FFF2-40B4-BE49-F238E27FC236}">
                <a16:creationId xmlns:a16="http://schemas.microsoft.com/office/drawing/2014/main" id="{25A86B2C-2728-ACC4-31B5-B747A70A5AF5}"/>
              </a:ext>
            </a:extLst>
          </p:cNvPr>
          <p:cNvSpPr txBox="1"/>
          <p:nvPr/>
        </p:nvSpPr>
        <p:spPr>
          <a:xfrm>
            <a:off x="8968233" y="1095379"/>
            <a:ext cx="1485984"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a:t>
            </a:r>
          </a:p>
        </p:txBody>
      </p:sp>
      <p:sp>
        <p:nvSpPr>
          <p:cNvPr id="179" name="TextBox 178">
            <a:extLst>
              <a:ext uri="{FF2B5EF4-FFF2-40B4-BE49-F238E27FC236}">
                <a16:creationId xmlns:a16="http://schemas.microsoft.com/office/drawing/2014/main" id="{970CF834-7150-CA02-12CC-BD2ACD1BB7ED}"/>
              </a:ext>
            </a:extLst>
          </p:cNvPr>
          <p:cNvSpPr txBox="1"/>
          <p:nvPr/>
        </p:nvSpPr>
        <p:spPr>
          <a:xfrm>
            <a:off x="1529346" y="5967481"/>
            <a:ext cx="2673296" cy="246221"/>
          </a:xfrm>
          <a:prstGeom prst="rect">
            <a:avLst/>
          </a:prstGeom>
          <a:noFill/>
        </p:spPr>
        <p:txBody>
          <a:bodyPr wrap="none" lIns="0" tIns="0" rIns="0" bIns="0" rtlCol="0">
            <a:spAutoFit/>
          </a:bodyPr>
          <a:lstStyle/>
          <a:p>
            <a:pPr algn="l"/>
            <a:r>
              <a:rPr lang="en-US" sz="1600" i="1" dirty="0">
                <a:solidFill>
                  <a:schemeClr val="accent1"/>
                </a:solidFill>
                <a:latin typeface="+mj-lt"/>
              </a:rPr>
              <a:t>Like</a:t>
            </a:r>
            <a:r>
              <a:rPr lang="en-US" sz="1600" dirty="0">
                <a:solidFill>
                  <a:schemeClr val="accent1"/>
                </a:solidFill>
                <a:latin typeface="+mj-lt"/>
              </a:rPr>
              <a:t> Failover Cluster Instance</a:t>
            </a:r>
          </a:p>
        </p:txBody>
      </p:sp>
      <p:sp>
        <p:nvSpPr>
          <p:cNvPr id="180" name="TextBox 179">
            <a:extLst>
              <a:ext uri="{FF2B5EF4-FFF2-40B4-BE49-F238E27FC236}">
                <a16:creationId xmlns:a16="http://schemas.microsoft.com/office/drawing/2014/main" id="{CC936DB9-6438-5E2E-F397-141904D2843E}"/>
              </a:ext>
            </a:extLst>
          </p:cNvPr>
          <p:cNvSpPr txBox="1"/>
          <p:nvPr/>
        </p:nvSpPr>
        <p:spPr>
          <a:xfrm>
            <a:off x="8351012" y="5871268"/>
            <a:ext cx="2720425" cy="246221"/>
          </a:xfrm>
          <a:prstGeom prst="rect">
            <a:avLst/>
          </a:prstGeom>
          <a:noFill/>
        </p:spPr>
        <p:txBody>
          <a:bodyPr wrap="none" lIns="0" tIns="0" rIns="0" bIns="0" rtlCol="0">
            <a:spAutoFit/>
          </a:bodyPr>
          <a:lstStyle/>
          <a:p>
            <a:pPr algn="l"/>
            <a:r>
              <a:rPr lang="en-US" sz="1600" i="1" dirty="0">
                <a:solidFill>
                  <a:schemeClr val="accent1"/>
                </a:solidFill>
                <a:latin typeface="+mj-lt"/>
              </a:rPr>
              <a:t>Always On Availability Group</a:t>
            </a:r>
            <a:endParaRPr lang="en-US" sz="1600" dirty="0">
              <a:solidFill>
                <a:schemeClr val="accent1"/>
              </a:solidFill>
              <a:latin typeface="+mj-lt"/>
            </a:endParaRPr>
          </a:p>
        </p:txBody>
      </p:sp>
      <p:sp>
        <p:nvSpPr>
          <p:cNvPr id="181" name="TextBox 180">
            <a:extLst>
              <a:ext uri="{FF2B5EF4-FFF2-40B4-BE49-F238E27FC236}">
                <a16:creationId xmlns:a16="http://schemas.microsoft.com/office/drawing/2014/main" id="{52332F46-E7B7-3A43-9EF8-9F22C224B808}"/>
              </a:ext>
            </a:extLst>
          </p:cNvPr>
          <p:cNvSpPr txBox="1"/>
          <p:nvPr/>
        </p:nvSpPr>
        <p:spPr>
          <a:xfrm>
            <a:off x="5709187" y="6343037"/>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a:t>
            </a:r>
          </a:p>
        </p:txBody>
      </p:sp>
    </p:spTree>
    <p:extLst>
      <p:ext uri="{BB962C8B-B14F-4D97-AF65-F5344CB8AC3E}">
        <p14:creationId xmlns:p14="http://schemas.microsoft.com/office/powerpoint/2010/main" val="1090765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64"/>
                                        </p:tgtEl>
                                        <p:attrNameLst>
                                          <p:attrName>style.visibility</p:attrName>
                                        </p:attrNameLst>
                                      </p:cBhvr>
                                      <p:to>
                                        <p:strVal val="visible"/>
                                      </p:to>
                                    </p:set>
                                    <p:animEffect transition="in" filter="fade">
                                      <p:cBhvr>
                                        <p:cTn id="70" dur="500"/>
                                        <p:tgtEl>
                                          <p:spTgt spid="16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54"/>
                                        </p:tgtEl>
                                        <p:attrNameLst>
                                          <p:attrName>style.visibility</p:attrName>
                                        </p:attrNameLst>
                                      </p:cBhvr>
                                      <p:to>
                                        <p:strVal val="visible"/>
                                      </p:to>
                                    </p:set>
                                    <p:animEffect transition="in" filter="fade">
                                      <p:cBhvr>
                                        <p:cTn id="73" dur="500"/>
                                        <p:tgtEl>
                                          <p:spTgt spid="15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57"/>
                                        </p:tgtEl>
                                        <p:attrNameLst>
                                          <p:attrName>style.visibility</p:attrName>
                                        </p:attrNameLst>
                                      </p:cBhvr>
                                      <p:to>
                                        <p:strVal val="visible"/>
                                      </p:to>
                                    </p:set>
                                    <p:animEffect transition="in" filter="fade">
                                      <p:cBhvr>
                                        <p:cTn id="76" dur="500"/>
                                        <p:tgtEl>
                                          <p:spTgt spid="15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58"/>
                                        </p:tgtEl>
                                        <p:attrNameLst>
                                          <p:attrName>style.visibility</p:attrName>
                                        </p:attrNameLst>
                                      </p:cBhvr>
                                      <p:to>
                                        <p:strVal val="visible"/>
                                      </p:to>
                                    </p:set>
                                    <p:animEffect transition="in" filter="fade">
                                      <p:cBhvr>
                                        <p:cTn id="79" dur="500"/>
                                        <p:tgtEl>
                                          <p:spTgt spid="158"/>
                                        </p:tgtEl>
                                      </p:cBhvr>
                                    </p:animEffect>
                                  </p:childTnLst>
                                </p:cTn>
                              </p:par>
                              <p:par>
                                <p:cTn id="80" presetID="10" presetClass="entr" presetSubtype="0" fill="hold" nodeType="withEffect">
                                  <p:stCondLst>
                                    <p:cond delay="0"/>
                                  </p:stCondLst>
                                  <p:childTnLst>
                                    <p:set>
                                      <p:cBhvr>
                                        <p:cTn id="81" dur="1" fill="hold">
                                          <p:stCondLst>
                                            <p:cond delay="0"/>
                                          </p:stCondLst>
                                        </p:cTn>
                                        <p:tgtEl>
                                          <p:spTgt spid="159"/>
                                        </p:tgtEl>
                                        <p:attrNameLst>
                                          <p:attrName>style.visibility</p:attrName>
                                        </p:attrNameLst>
                                      </p:cBhvr>
                                      <p:to>
                                        <p:strVal val="visible"/>
                                      </p:to>
                                    </p:set>
                                    <p:animEffect transition="in" filter="fade">
                                      <p:cBhvr>
                                        <p:cTn id="82" dur="500"/>
                                        <p:tgtEl>
                                          <p:spTgt spid="159"/>
                                        </p:tgtEl>
                                      </p:cBhvr>
                                    </p:animEffect>
                                  </p:childTnLst>
                                </p:cTn>
                              </p:par>
                              <p:par>
                                <p:cTn id="83" presetID="10" presetClass="entr" presetSubtype="0" fill="hold" nodeType="withEffect">
                                  <p:stCondLst>
                                    <p:cond delay="0"/>
                                  </p:stCondLst>
                                  <p:childTnLst>
                                    <p:set>
                                      <p:cBhvr>
                                        <p:cTn id="84" dur="1" fill="hold">
                                          <p:stCondLst>
                                            <p:cond delay="0"/>
                                          </p:stCondLst>
                                        </p:cTn>
                                        <p:tgtEl>
                                          <p:spTgt spid="166"/>
                                        </p:tgtEl>
                                        <p:attrNameLst>
                                          <p:attrName>style.visibility</p:attrName>
                                        </p:attrNameLst>
                                      </p:cBhvr>
                                      <p:to>
                                        <p:strVal val="visible"/>
                                      </p:to>
                                    </p:set>
                                    <p:animEffect transition="in" filter="fade">
                                      <p:cBhvr>
                                        <p:cTn id="85" dur="500"/>
                                        <p:tgtEl>
                                          <p:spTgt spid="16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75"/>
                                        </p:tgtEl>
                                        <p:attrNameLst>
                                          <p:attrName>style.visibility</p:attrName>
                                        </p:attrNameLst>
                                      </p:cBhvr>
                                      <p:to>
                                        <p:strVal val="visible"/>
                                      </p:to>
                                    </p:set>
                                    <p:animEffect transition="in" filter="fade">
                                      <p:cBhvr>
                                        <p:cTn id="90" dur="500"/>
                                        <p:tgtEl>
                                          <p:spTgt spid="75"/>
                                        </p:tgtEl>
                                      </p:cBhvr>
                                    </p:animEffect>
                                  </p:childTnLst>
                                </p:cTn>
                              </p:par>
                              <p:par>
                                <p:cTn id="91" presetID="10" presetClass="entr" presetSubtype="0" fill="hold" nodeType="withEffect">
                                  <p:stCondLst>
                                    <p:cond delay="0"/>
                                  </p:stCondLst>
                                  <p:childTnLst>
                                    <p:set>
                                      <p:cBhvr>
                                        <p:cTn id="92" dur="1" fill="hold">
                                          <p:stCondLst>
                                            <p:cond delay="0"/>
                                          </p:stCondLst>
                                        </p:cTn>
                                        <p:tgtEl>
                                          <p:spTgt spid="89"/>
                                        </p:tgtEl>
                                        <p:attrNameLst>
                                          <p:attrName>style.visibility</p:attrName>
                                        </p:attrNameLst>
                                      </p:cBhvr>
                                      <p:to>
                                        <p:strVal val="visible"/>
                                      </p:to>
                                    </p:set>
                                    <p:animEffect transition="in" filter="fade">
                                      <p:cBhvr>
                                        <p:cTn id="93" dur="500"/>
                                        <p:tgtEl>
                                          <p:spTgt spid="89"/>
                                        </p:tgtEl>
                                      </p:cBhvr>
                                    </p:animEffect>
                                  </p:childTnLst>
                                </p:cTn>
                              </p:par>
                              <p:par>
                                <p:cTn id="94" presetID="10" presetClass="entr" presetSubtype="0" fill="hold" nodeType="withEffect">
                                  <p:stCondLst>
                                    <p:cond delay="0"/>
                                  </p:stCondLst>
                                  <p:childTnLst>
                                    <p:set>
                                      <p:cBhvr>
                                        <p:cTn id="95" dur="1" fill="hold">
                                          <p:stCondLst>
                                            <p:cond delay="0"/>
                                          </p:stCondLst>
                                        </p:cTn>
                                        <p:tgtEl>
                                          <p:spTgt spid="125"/>
                                        </p:tgtEl>
                                        <p:attrNameLst>
                                          <p:attrName>style.visibility</p:attrName>
                                        </p:attrNameLst>
                                      </p:cBhvr>
                                      <p:to>
                                        <p:strVal val="visible"/>
                                      </p:to>
                                    </p:set>
                                    <p:animEffect transition="in" filter="fade">
                                      <p:cBhvr>
                                        <p:cTn id="96" dur="500"/>
                                        <p:tgtEl>
                                          <p:spTgt spid="125"/>
                                        </p:tgtEl>
                                      </p:cBhvr>
                                    </p:animEffect>
                                  </p:childTnLst>
                                </p:cTn>
                              </p:par>
                              <p:par>
                                <p:cTn id="97" presetID="10" presetClass="entr" presetSubtype="0" fill="hold" nodeType="withEffect">
                                  <p:stCondLst>
                                    <p:cond delay="0"/>
                                  </p:stCondLst>
                                  <p:childTnLst>
                                    <p:set>
                                      <p:cBhvr>
                                        <p:cTn id="98" dur="1" fill="hold">
                                          <p:stCondLst>
                                            <p:cond delay="0"/>
                                          </p:stCondLst>
                                        </p:cTn>
                                        <p:tgtEl>
                                          <p:spTgt spid="136"/>
                                        </p:tgtEl>
                                        <p:attrNameLst>
                                          <p:attrName>style.visibility</p:attrName>
                                        </p:attrNameLst>
                                      </p:cBhvr>
                                      <p:to>
                                        <p:strVal val="visible"/>
                                      </p:to>
                                    </p:set>
                                    <p:animEffect transition="in" filter="fade">
                                      <p:cBhvr>
                                        <p:cTn id="99" dur="500"/>
                                        <p:tgtEl>
                                          <p:spTgt spid="13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52"/>
                                        </p:tgtEl>
                                        <p:attrNameLst>
                                          <p:attrName>style.visibility</p:attrName>
                                        </p:attrNameLst>
                                      </p:cBhvr>
                                      <p:to>
                                        <p:strVal val="visible"/>
                                      </p:to>
                                    </p:set>
                                    <p:animEffect transition="in" filter="fade">
                                      <p:cBhvr>
                                        <p:cTn id="102" dur="500"/>
                                        <p:tgtEl>
                                          <p:spTgt spid="152"/>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53"/>
                                        </p:tgtEl>
                                        <p:attrNameLst>
                                          <p:attrName>style.visibility</p:attrName>
                                        </p:attrNameLst>
                                      </p:cBhvr>
                                      <p:to>
                                        <p:strVal val="visible"/>
                                      </p:to>
                                    </p:set>
                                    <p:animEffect transition="in" filter="fade">
                                      <p:cBhvr>
                                        <p:cTn id="105" dur="500"/>
                                        <p:tgtEl>
                                          <p:spTgt spid="153"/>
                                        </p:tgtEl>
                                      </p:cBhvr>
                                    </p:animEffect>
                                  </p:childTnLst>
                                </p:cTn>
                              </p:par>
                              <p:par>
                                <p:cTn id="106" presetID="10" presetClass="entr" presetSubtype="0" fill="hold" nodeType="withEffect">
                                  <p:stCondLst>
                                    <p:cond delay="0"/>
                                  </p:stCondLst>
                                  <p:childTnLst>
                                    <p:set>
                                      <p:cBhvr>
                                        <p:cTn id="107" dur="1" fill="hold">
                                          <p:stCondLst>
                                            <p:cond delay="0"/>
                                          </p:stCondLst>
                                        </p:cTn>
                                        <p:tgtEl>
                                          <p:spTgt spid="176"/>
                                        </p:tgtEl>
                                        <p:attrNameLst>
                                          <p:attrName>style.visibility</p:attrName>
                                        </p:attrNameLst>
                                      </p:cBhvr>
                                      <p:to>
                                        <p:strVal val="visible"/>
                                      </p:to>
                                    </p:set>
                                    <p:animEffect transition="in" filter="fade">
                                      <p:cBhvr>
                                        <p:cTn id="108" dur="500"/>
                                        <p:tgtEl>
                                          <p:spTgt spid="176"/>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175"/>
                                        </p:tgtEl>
                                        <p:attrNameLst>
                                          <p:attrName>style.visibility</p:attrName>
                                        </p:attrNameLst>
                                      </p:cBhvr>
                                      <p:to>
                                        <p:strVal val="visible"/>
                                      </p:to>
                                    </p:set>
                                    <p:animEffect transition="in" filter="fade">
                                      <p:cBhvr>
                                        <p:cTn id="113" dur="500"/>
                                        <p:tgtEl>
                                          <p:spTgt spid="175"/>
                                        </p:tgtEl>
                                      </p:cBhvr>
                                    </p:animEffect>
                                  </p:childTnLst>
                                </p:cTn>
                              </p:par>
                              <p:par>
                                <p:cTn id="114" presetID="10" presetClass="entr" presetSubtype="0" fill="hold" nodeType="withEffect">
                                  <p:stCondLst>
                                    <p:cond delay="0"/>
                                  </p:stCondLst>
                                  <p:childTnLst>
                                    <p:set>
                                      <p:cBhvr>
                                        <p:cTn id="115" dur="1" fill="hold">
                                          <p:stCondLst>
                                            <p:cond delay="0"/>
                                          </p:stCondLst>
                                        </p:cTn>
                                        <p:tgtEl>
                                          <p:spTgt spid="74"/>
                                        </p:tgtEl>
                                        <p:attrNameLst>
                                          <p:attrName>style.visibility</p:attrName>
                                        </p:attrNameLst>
                                      </p:cBhvr>
                                      <p:to>
                                        <p:strVal val="visible"/>
                                      </p:to>
                                    </p:set>
                                    <p:animEffect transition="in" filter="fade">
                                      <p:cBhvr>
                                        <p:cTn id="116" dur="500"/>
                                        <p:tgtEl>
                                          <p:spTgt spid="74"/>
                                        </p:tgtEl>
                                      </p:cBhvr>
                                    </p:animEffect>
                                  </p:childTnLst>
                                </p:cTn>
                              </p:par>
                              <p:par>
                                <p:cTn id="117" presetID="10" presetClass="entr" presetSubtype="0" fill="hold" nodeType="withEffect">
                                  <p:stCondLst>
                                    <p:cond delay="0"/>
                                  </p:stCondLst>
                                  <p:childTnLst>
                                    <p:set>
                                      <p:cBhvr>
                                        <p:cTn id="118" dur="1" fill="hold">
                                          <p:stCondLst>
                                            <p:cond delay="0"/>
                                          </p:stCondLst>
                                        </p:cTn>
                                        <p:tgtEl>
                                          <p:spTgt spid="76"/>
                                        </p:tgtEl>
                                        <p:attrNameLst>
                                          <p:attrName>style.visibility</p:attrName>
                                        </p:attrNameLst>
                                      </p:cBhvr>
                                      <p:to>
                                        <p:strVal val="visible"/>
                                      </p:to>
                                    </p:set>
                                    <p:animEffect transition="in" filter="fade">
                                      <p:cBhvr>
                                        <p:cTn id="119" dur="500"/>
                                        <p:tgtEl>
                                          <p:spTgt spid="76"/>
                                        </p:tgtEl>
                                      </p:cBhvr>
                                    </p:animEffect>
                                  </p:childTnLst>
                                </p:cTn>
                              </p:par>
                              <p:par>
                                <p:cTn id="120" presetID="10" presetClass="entr" presetSubtype="0" fill="hold" nodeType="withEffect">
                                  <p:stCondLst>
                                    <p:cond delay="0"/>
                                  </p:stCondLst>
                                  <p:childTnLst>
                                    <p:set>
                                      <p:cBhvr>
                                        <p:cTn id="121" dur="1" fill="hold">
                                          <p:stCondLst>
                                            <p:cond delay="0"/>
                                          </p:stCondLst>
                                        </p:cTn>
                                        <p:tgtEl>
                                          <p:spTgt spid="77"/>
                                        </p:tgtEl>
                                        <p:attrNameLst>
                                          <p:attrName>style.visibility</p:attrName>
                                        </p:attrNameLst>
                                      </p:cBhvr>
                                      <p:to>
                                        <p:strVal val="visible"/>
                                      </p:to>
                                    </p:set>
                                    <p:animEffect transition="in" filter="fade">
                                      <p:cBhvr>
                                        <p:cTn id="122" dur="500"/>
                                        <p:tgtEl>
                                          <p:spTgt spid="77"/>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86"/>
                                        </p:tgtEl>
                                        <p:attrNameLst>
                                          <p:attrName>style.visibility</p:attrName>
                                        </p:attrNameLst>
                                      </p:cBhvr>
                                      <p:to>
                                        <p:strVal val="visible"/>
                                      </p:to>
                                    </p:set>
                                    <p:animEffect transition="in" filter="fade">
                                      <p:cBhvr>
                                        <p:cTn id="125" dur="500"/>
                                        <p:tgtEl>
                                          <p:spTgt spid="86"/>
                                        </p:tgtEl>
                                      </p:cBhvr>
                                    </p:animEffect>
                                  </p:childTnLst>
                                </p:cTn>
                              </p:par>
                              <p:par>
                                <p:cTn id="126" presetID="10" presetClass="entr" presetSubtype="0" fill="hold" nodeType="withEffect">
                                  <p:stCondLst>
                                    <p:cond delay="0"/>
                                  </p:stCondLst>
                                  <p:childTnLst>
                                    <p:set>
                                      <p:cBhvr>
                                        <p:cTn id="127" dur="1" fill="hold">
                                          <p:stCondLst>
                                            <p:cond delay="0"/>
                                          </p:stCondLst>
                                        </p:cTn>
                                        <p:tgtEl>
                                          <p:spTgt spid="88"/>
                                        </p:tgtEl>
                                        <p:attrNameLst>
                                          <p:attrName>style.visibility</p:attrName>
                                        </p:attrNameLst>
                                      </p:cBhvr>
                                      <p:to>
                                        <p:strVal val="visible"/>
                                      </p:to>
                                    </p:set>
                                    <p:animEffect transition="in" filter="fade">
                                      <p:cBhvr>
                                        <p:cTn id="128" dur="500"/>
                                        <p:tgtEl>
                                          <p:spTgt spid="8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55"/>
                                        </p:tgtEl>
                                        <p:attrNameLst>
                                          <p:attrName>style.visibility</p:attrName>
                                        </p:attrNameLst>
                                      </p:cBhvr>
                                      <p:to>
                                        <p:strVal val="visible"/>
                                      </p:to>
                                    </p:set>
                                    <p:animEffect transition="in" filter="fade">
                                      <p:cBhvr>
                                        <p:cTn id="131" dur="500"/>
                                        <p:tgtEl>
                                          <p:spTgt spid="155"/>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65"/>
                                        </p:tgtEl>
                                        <p:attrNameLst>
                                          <p:attrName>style.visibility</p:attrName>
                                        </p:attrNameLst>
                                      </p:cBhvr>
                                      <p:to>
                                        <p:strVal val="visible"/>
                                      </p:to>
                                    </p:set>
                                    <p:animEffect transition="in" filter="fade">
                                      <p:cBhvr>
                                        <p:cTn id="134" dur="5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P spid="75" grpId="0" animBg="1"/>
      <p:bldP spid="86" grpId="0" animBg="1"/>
      <p:bldP spid="152" grpId="0"/>
      <p:bldP spid="153" grpId="0"/>
      <p:bldP spid="154" grpId="0" animBg="1"/>
      <p:bldP spid="155" grpId="0"/>
      <p:bldP spid="157" grpId="0"/>
      <p:bldP spid="158" grpId="0"/>
      <p:bldP spid="16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6740" y="174304"/>
            <a:ext cx="11018520" cy="553998"/>
          </a:xfrm>
        </p:spPr>
        <p:txBody>
          <a:bodyPr/>
          <a:lstStyle/>
          <a:p>
            <a:r>
              <a:rPr lang="en-US" spc="-49" dirty="0">
                <a:solidFill>
                  <a:srgbClr val="1A1A1A"/>
                </a:solidFill>
                <a:cs typeface="Segoe UI Semilight" panose="020B0402040204020203" pitchFamily="34" charset="0"/>
              </a:rPr>
              <a:t>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224039"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582201"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535902" y="339377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300641" y="151812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227219" y="230443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7020172" y="420711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747091" y="50665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2057" y="464246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339844" y="250656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940362"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203132" y="323030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763419" y="440119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8017717" y="443260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480068" y="458230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387199" y="380514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2165" y="338108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1114763" y="338502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554190" y="37830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9156" y="335900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7022923" y="246655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7041211" y="332167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738113" y="376207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940362" y="5586328"/>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7146904" y="568126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811457" y="576625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569789" y="580227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592462" y="573318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5860" y="431918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335791" y="47543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650555" y="246655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333051" y="246655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257705" y="232293"/>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409620" y="177654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331533" y="84826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5564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2428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946217"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208561" y="495041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875950" y="145358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6C2D84C-2E59-3091-8E46-0D356E7AEB5A}"/>
              </a:ext>
            </a:extLst>
          </p:cNvPr>
          <p:cNvSpPr/>
          <p:nvPr/>
        </p:nvSpPr>
        <p:spPr bwMode="auto">
          <a:xfrm>
            <a:off x="4096563"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58096691-A1F3-5CC6-F225-93CA992654C9}"/>
              </a:ext>
            </a:extLst>
          </p:cNvPr>
          <p:cNvSpPr/>
          <p:nvPr/>
        </p:nvSpPr>
        <p:spPr bwMode="auto">
          <a:xfrm>
            <a:off x="2454530" y="2122345"/>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F685BFDE-3A69-73FF-6D14-0B7533108017}"/>
              </a:ext>
            </a:extLst>
          </p:cNvPr>
          <p:cNvSpPr txBox="1"/>
          <p:nvPr/>
        </p:nvSpPr>
        <p:spPr>
          <a:xfrm>
            <a:off x="3173165" y="155786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8" name="TextBox 7">
            <a:extLst>
              <a:ext uri="{FF2B5EF4-FFF2-40B4-BE49-F238E27FC236}">
                <a16:creationId xmlns:a16="http://schemas.microsoft.com/office/drawing/2014/main" id="{26A0E10F-74C9-212D-DBE9-0BB53C97B270}"/>
              </a:ext>
            </a:extLst>
          </p:cNvPr>
          <p:cNvSpPr txBox="1"/>
          <p:nvPr/>
        </p:nvSpPr>
        <p:spPr>
          <a:xfrm>
            <a:off x="99743" y="2344177"/>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grpSp>
        <p:nvGrpSpPr>
          <p:cNvPr id="9" name="Group 8">
            <a:extLst>
              <a:ext uri="{FF2B5EF4-FFF2-40B4-BE49-F238E27FC236}">
                <a16:creationId xmlns:a16="http://schemas.microsoft.com/office/drawing/2014/main" id="{DDE53DA9-6326-5B4C-B6CF-4C48C6E8FF9D}"/>
              </a:ext>
            </a:extLst>
          </p:cNvPr>
          <p:cNvGrpSpPr/>
          <p:nvPr/>
        </p:nvGrpSpPr>
        <p:grpSpPr>
          <a:xfrm>
            <a:off x="212368" y="2546304"/>
            <a:ext cx="399480" cy="383886"/>
            <a:chOff x="6069106" y="2256333"/>
            <a:chExt cx="479511" cy="460793"/>
          </a:xfrm>
        </p:grpSpPr>
        <p:sp>
          <p:nvSpPr>
            <p:cNvPr id="10" name="Rounded Rectangle 54">
              <a:extLst>
                <a:ext uri="{FF2B5EF4-FFF2-40B4-BE49-F238E27FC236}">
                  <a16:creationId xmlns:a16="http://schemas.microsoft.com/office/drawing/2014/main" id="{C0178CE4-1025-BD67-1AF9-32C566882CAD}"/>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8A0A2F5A-2A8F-BC0A-A7C1-6FA9C4ABB87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5ECCAC-AF63-B2F7-CA75-FEFAB984672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3CBC1C9-5ECE-0A62-1050-674E406F51CC}"/>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E3D015-D962-DCDD-6A73-6B364FEEC96D}"/>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DE96D9FD-1BE3-923E-5054-9EF2E2EE8E35}"/>
              </a:ext>
            </a:extLst>
          </p:cNvPr>
          <p:cNvSpPr/>
          <p:nvPr/>
        </p:nvSpPr>
        <p:spPr bwMode="auto">
          <a:xfrm>
            <a:off x="812886"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2719D81C-2167-B042-B366-29D9F56AD9BA}"/>
              </a:ext>
            </a:extLst>
          </p:cNvPr>
          <p:cNvGrpSpPr/>
          <p:nvPr/>
        </p:nvGrpSpPr>
        <p:grpSpPr>
          <a:xfrm>
            <a:off x="895447" y="2506295"/>
            <a:ext cx="1438611" cy="737094"/>
            <a:chOff x="7426628" y="1653795"/>
            <a:chExt cx="1438611" cy="737094"/>
          </a:xfrm>
        </p:grpSpPr>
        <p:sp>
          <p:nvSpPr>
            <p:cNvPr id="17" name="Oval 16">
              <a:extLst>
                <a:ext uri="{FF2B5EF4-FFF2-40B4-BE49-F238E27FC236}">
                  <a16:creationId xmlns:a16="http://schemas.microsoft.com/office/drawing/2014/main" id="{80BE3E0D-A96E-255E-C0F1-BA4313A9961A}"/>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4B45EF0-305B-D89D-6BBF-000E3A4527A0}"/>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1DD6C71F-90D2-232D-E3E3-78BEF0DB993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C4CB79B6-561C-D48D-B255-477E7A5210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CAB4F740-388C-7E94-0CF3-C7354341F581}"/>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19E3E8E-6A94-9405-E42B-F58A27111F7E}"/>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E8D6A656-E9C2-6852-414A-A13DD79B51AE}"/>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60" name="Group 59">
              <a:extLst>
                <a:ext uri="{FF2B5EF4-FFF2-40B4-BE49-F238E27FC236}">
                  <a16:creationId xmlns:a16="http://schemas.microsoft.com/office/drawing/2014/main" id="{B19F754D-40E7-AFE7-B57A-9B6456B3CA18}"/>
                </a:ext>
              </a:extLst>
            </p:cNvPr>
            <p:cNvGrpSpPr/>
            <p:nvPr/>
          </p:nvGrpSpPr>
          <p:grpSpPr>
            <a:xfrm>
              <a:off x="7608266" y="1838124"/>
              <a:ext cx="214840" cy="223285"/>
              <a:chOff x="13071009" y="3404199"/>
              <a:chExt cx="369615" cy="384144"/>
            </a:xfrm>
          </p:grpSpPr>
          <p:sp>
            <p:nvSpPr>
              <p:cNvPr id="179" name="Rectangle 178">
                <a:extLst>
                  <a:ext uri="{FF2B5EF4-FFF2-40B4-BE49-F238E27FC236}">
                    <a16:creationId xmlns:a16="http://schemas.microsoft.com/office/drawing/2014/main" id="{A5D35F09-5229-6B93-70BF-2997C8CEFB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4" name="Group 183">
                <a:extLst>
                  <a:ext uri="{FF2B5EF4-FFF2-40B4-BE49-F238E27FC236}">
                    <a16:creationId xmlns:a16="http://schemas.microsoft.com/office/drawing/2014/main" id="{15CA3018-77AE-DFCF-6A83-0FE4E5E19B56}"/>
                  </a:ext>
                </a:extLst>
              </p:cNvPr>
              <p:cNvGrpSpPr/>
              <p:nvPr/>
            </p:nvGrpSpPr>
            <p:grpSpPr>
              <a:xfrm>
                <a:off x="13124976" y="3422562"/>
                <a:ext cx="263000" cy="365781"/>
                <a:chOff x="12590745" y="5672000"/>
                <a:chExt cx="522378" cy="726522"/>
              </a:xfrm>
            </p:grpSpPr>
            <p:sp>
              <p:nvSpPr>
                <p:cNvPr id="185" name="Freeform 101">
                  <a:extLst>
                    <a:ext uri="{FF2B5EF4-FFF2-40B4-BE49-F238E27FC236}">
                      <a16:creationId xmlns:a16="http://schemas.microsoft.com/office/drawing/2014/main" id="{22F00724-CA1B-2FA5-3203-240C99B872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Down Arrow 102">
                  <a:extLst>
                    <a:ext uri="{FF2B5EF4-FFF2-40B4-BE49-F238E27FC236}">
                      <a16:creationId xmlns:a16="http://schemas.microsoft.com/office/drawing/2014/main" id="{37A21418-23F2-2A9C-6A65-141F2807A64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Down Arrow 103">
                  <a:extLst>
                    <a:ext uri="{FF2B5EF4-FFF2-40B4-BE49-F238E27FC236}">
                      <a16:creationId xmlns:a16="http://schemas.microsoft.com/office/drawing/2014/main" id="{E494FC77-BAD7-9B87-7499-61FCBC678F1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Down Arrow 104">
                  <a:extLst>
                    <a:ext uri="{FF2B5EF4-FFF2-40B4-BE49-F238E27FC236}">
                      <a16:creationId xmlns:a16="http://schemas.microsoft.com/office/drawing/2014/main" id="{C38ECCC4-A4F5-E704-E9ED-9A826FFDAFC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4" name="Group 63">
              <a:extLst>
                <a:ext uri="{FF2B5EF4-FFF2-40B4-BE49-F238E27FC236}">
                  <a16:creationId xmlns:a16="http://schemas.microsoft.com/office/drawing/2014/main" id="{B9C38920-5393-659E-9396-57A0492E845E}"/>
                </a:ext>
              </a:extLst>
            </p:cNvPr>
            <p:cNvGrpSpPr/>
            <p:nvPr/>
          </p:nvGrpSpPr>
          <p:grpSpPr>
            <a:xfrm>
              <a:off x="8009735" y="1787294"/>
              <a:ext cx="214840" cy="223285"/>
              <a:chOff x="13071009" y="3404199"/>
              <a:chExt cx="369615" cy="384144"/>
            </a:xfrm>
          </p:grpSpPr>
          <p:sp>
            <p:nvSpPr>
              <p:cNvPr id="113" name="Rectangle 112">
                <a:extLst>
                  <a:ext uri="{FF2B5EF4-FFF2-40B4-BE49-F238E27FC236}">
                    <a16:creationId xmlns:a16="http://schemas.microsoft.com/office/drawing/2014/main" id="{6954D506-77EC-7BA1-0006-B3188FEF118D}"/>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6F12151E-EE96-61F3-8C32-4857C1117776}"/>
                  </a:ext>
                </a:extLst>
              </p:cNvPr>
              <p:cNvGrpSpPr/>
              <p:nvPr/>
            </p:nvGrpSpPr>
            <p:grpSpPr>
              <a:xfrm>
                <a:off x="13124976" y="3422562"/>
                <a:ext cx="263000" cy="365781"/>
                <a:chOff x="12590745" y="5672000"/>
                <a:chExt cx="522378" cy="726522"/>
              </a:xfrm>
            </p:grpSpPr>
            <p:sp>
              <p:nvSpPr>
                <p:cNvPr id="115" name="Freeform 95">
                  <a:extLst>
                    <a:ext uri="{FF2B5EF4-FFF2-40B4-BE49-F238E27FC236}">
                      <a16:creationId xmlns:a16="http://schemas.microsoft.com/office/drawing/2014/main" id="{DF7C7896-E9DA-07D0-68CB-66637FCD93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96">
                  <a:extLst>
                    <a:ext uri="{FF2B5EF4-FFF2-40B4-BE49-F238E27FC236}">
                      <a16:creationId xmlns:a16="http://schemas.microsoft.com/office/drawing/2014/main" id="{FE4B37E1-D564-1288-B556-E6DE2978D6D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Down Arrow 97">
                  <a:extLst>
                    <a:ext uri="{FF2B5EF4-FFF2-40B4-BE49-F238E27FC236}">
                      <a16:creationId xmlns:a16="http://schemas.microsoft.com/office/drawing/2014/main" id="{09D5280E-5226-1E2F-1194-2BBD6B2DF4F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Down Arrow 98">
                  <a:extLst>
                    <a:ext uri="{FF2B5EF4-FFF2-40B4-BE49-F238E27FC236}">
                      <a16:creationId xmlns:a16="http://schemas.microsoft.com/office/drawing/2014/main" id="{AA223236-0464-87F6-B3B9-42DB5579CC7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8" name="Group 67">
              <a:extLst>
                <a:ext uri="{FF2B5EF4-FFF2-40B4-BE49-F238E27FC236}">
                  <a16:creationId xmlns:a16="http://schemas.microsoft.com/office/drawing/2014/main" id="{D3235F85-CC42-D4C1-4F4C-FD359B18087E}"/>
                </a:ext>
              </a:extLst>
            </p:cNvPr>
            <p:cNvGrpSpPr/>
            <p:nvPr/>
          </p:nvGrpSpPr>
          <p:grpSpPr>
            <a:xfrm>
              <a:off x="8433705" y="1791360"/>
              <a:ext cx="214840" cy="223285"/>
              <a:chOff x="13071009" y="3404199"/>
              <a:chExt cx="369615" cy="384144"/>
            </a:xfrm>
          </p:grpSpPr>
          <p:sp>
            <p:nvSpPr>
              <p:cNvPr id="72" name="Rectangle 71">
                <a:extLst>
                  <a:ext uri="{FF2B5EF4-FFF2-40B4-BE49-F238E27FC236}">
                    <a16:creationId xmlns:a16="http://schemas.microsoft.com/office/drawing/2014/main" id="{421081FB-9D24-4495-0400-C7392D81F5E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4EE5C72D-9B51-EAA7-84F5-859DBB5327A1}"/>
                  </a:ext>
                </a:extLst>
              </p:cNvPr>
              <p:cNvGrpSpPr/>
              <p:nvPr/>
            </p:nvGrpSpPr>
            <p:grpSpPr>
              <a:xfrm>
                <a:off x="13124976" y="3422562"/>
                <a:ext cx="263000" cy="365781"/>
                <a:chOff x="12590745" y="5672000"/>
                <a:chExt cx="522378" cy="726522"/>
              </a:xfrm>
            </p:grpSpPr>
            <p:sp>
              <p:nvSpPr>
                <p:cNvPr id="87" name="Freeform 89">
                  <a:extLst>
                    <a:ext uri="{FF2B5EF4-FFF2-40B4-BE49-F238E27FC236}">
                      <a16:creationId xmlns:a16="http://schemas.microsoft.com/office/drawing/2014/main" id="{3EFB4B5C-D381-E3DB-9728-60D3D43911E9}"/>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90">
                  <a:extLst>
                    <a:ext uri="{FF2B5EF4-FFF2-40B4-BE49-F238E27FC236}">
                      <a16:creationId xmlns:a16="http://schemas.microsoft.com/office/drawing/2014/main" id="{69C94765-17A5-1A00-DA0C-732844CCBAB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Down Arrow 91">
                  <a:extLst>
                    <a:ext uri="{FF2B5EF4-FFF2-40B4-BE49-F238E27FC236}">
                      <a16:creationId xmlns:a16="http://schemas.microsoft.com/office/drawing/2014/main" id="{C086695A-C5AF-AB8B-75C1-2ADD509E1CB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Down Arrow 92">
                  <a:extLst>
                    <a:ext uri="{FF2B5EF4-FFF2-40B4-BE49-F238E27FC236}">
                      <a16:creationId xmlns:a16="http://schemas.microsoft.com/office/drawing/2014/main" id="{024809EE-1F70-4250-ED83-66F54B72124C}"/>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91" name="Group 190">
            <a:extLst>
              <a:ext uri="{FF2B5EF4-FFF2-40B4-BE49-F238E27FC236}">
                <a16:creationId xmlns:a16="http://schemas.microsoft.com/office/drawing/2014/main" id="{FA034A99-5026-9BAA-950C-16B6712C9B80}"/>
              </a:ext>
            </a:extLst>
          </p:cNvPr>
          <p:cNvGrpSpPr/>
          <p:nvPr/>
        </p:nvGrpSpPr>
        <p:grpSpPr>
          <a:xfrm>
            <a:off x="2523079" y="2506295"/>
            <a:ext cx="1438611" cy="737094"/>
            <a:chOff x="7426628" y="1653795"/>
            <a:chExt cx="1438611" cy="737094"/>
          </a:xfrm>
        </p:grpSpPr>
        <p:sp>
          <p:nvSpPr>
            <p:cNvPr id="192" name="Oval 191">
              <a:extLst>
                <a:ext uri="{FF2B5EF4-FFF2-40B4-BE49-F238E27FC236}">
                  <a16:creationId xmlns:a16="http://schemas.microsoft.com/office/drawing/2014/main" id="{DE37578E-48AF-3DFE-59B5-01BDCD15CC0E}"/>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16B93A01-0E7C-AD29-79B4-EF3D47BF08FC}"/>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E886CD63-5520-E756-9C73-D8389FC7184B}"/>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TextBox 194">
              <a:extLst>
                <a:ext uri="{FF2B5EF4-FFF2-40B4-BE49-F238E27FC236}">
                  <a16:creationId xmlns:a16="http://schemas.microsoft.com/office/drawing/2014/main" id="{75081BDF-F9C8-C7AB-5229-9E8C7A6AB9A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96" name="TextBox 195">
              <a:extLst>
                <a:ext uri="{FF2B5EF4-FFF2-40B4-BE49-F238E27FC236}">
                  <a16:creationId xmlns:a16="http://schemas.microsoft.com/office/drawing/2014/main" id="{1FCD84D1-A9E8-39BC-986B-4DE4CC9FC9F3}"/>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37756A5F-1D73-95C3-CAA0-D140B1FE290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98" name="TextBox 197">
              <a:extLst>
                <a:ext uri="{FF2B5EF4-FFF2-40B4-BE49-F238E27FC236}">
                  <a16:creationId xmlns:a16="http://schemas.microsoft.com/office/drawing/2014/main" id="{68592C80-6E36-E856-8DBC-C77788AFC17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15" name="Group 214">
              <a:extLst>
                <a:ext uri="{FF2B5EF4-FFF2-40B4-BE49-F238E27FC236}">
                  <a16:creationId xmlns:a16="http://schemas.microsoft.com/office/drawing/2014/main" id="{BD57B3F5-D401-5B6F-B790-4785FB8456EC}"/>
                </a:ext>
              </a:extLst>
            </p:cNvPr>
            <p:cNvGrpSpPr/>
            <p:nvPr/>
          </p:nvGrpSpPr>
          <p:grpSpPr>
            <a:xfrm>
              <a:off x="7608266" y="1838124"/>
              <a:ext cx="214840" cy="223285"/>
              <a:chOff x="13071009" y="3404199"/>
              <a:chExt cx="369615" cy="384144"/>
            </a:xfrm>
          </p:grpSpPr>
          <p:sp>
            <p:nvSpPr>
              <p:cNvPr id="230" name="Rectangle 229">
                <a:extLst>
                  <a:ext uri="{FF2B5EF4-FFF2-40B4-BE49-F238E27FC236}">
                    <a16:creationId xmlns:a16="http://schemas.microsoft.com/office/drawing/2014/main" id="{DB5319D2-82A0-FA7D-2F61-30766A835A1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1" name="Group 230">
                <a:extLst>
                  <a:ext uri="{FF2B5EF4-FFF2-40B4-BE49-F238E27FC236}">
                    <a16:creationId xmlns:a16="http://schemas.microsoft.com/office/drawing/2014/main" id="{D41F771D-06F8-88A7-A2B5-24DD38F7D8E5}"/>
                  </a:ext>
                </a:extLst>
              </p:cNvPr>
              <p:cNvGrpSpPr/>
              <p:nvPr/>
            </p:nvGrpSpPr>
            <p:grpSpPr>
              <a:xfrm>
                <a:off x="13124976" y="3422562"/>
                <a:ext cx="263000" cy="365781"/>
                <a:chOff x="12590745" y="5672000"/>
                <a:chExt cx="522378" cy="726522"/>
              </a:xfrm>
            </p:grpSpPr>
            <p:sp>
              <p:nvSpPr>
                <p:cNvPr id="232" name="Freeform 141">
                  <a:extLst>
                    <a:ext uri="{FF2B5EF4-FFF2-40B4-BE49-F238E27FC236}">
                      <a16:creationId xmlns:a16="http://schemas.microsoft.com/office/drawing/2014/main" id="{3C50D4AE-980D-4FCD-66D3-8BD578C9E125}"/>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Down Arrow 142">
                  <a:extLst>
                    <a:ext uri="{FF2B5EF4-FFF2-40B4-BE49-F238E27FC236}">
                      <a16:creationId xmlns:a16="http://schemas.microsoft.com/office/drawing/2014/main" id="{359C541D-5038-2E3B-3166-CC3A2B0CFBE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Down Arrow 143">
                  <a:extLst>
                    <a:ext uri="{FF2B5EF4-FFF2-40B4-BE49-F238E27FC236}">
                      <a16:creationId xmlns:a16="http://schemas.microsoft.com/office/drawing/2014/main" id="{33B9008F-5BEB-16AC-DE0E-C9094A0E146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Down Arrow 144">
                  <a:extLst>
                    <a:ext uri="{FF2B5EF4-FFF2-40B4-BE49-F238E27FC236}">
                      <a16:creationId xmlns:a16="http://schemas.microsoft.com/office/drawing/2014/main" id="{B1F8657A-4856-52B1-7658-BF566350D6B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0F307AB-E3B4-0C5E-8FCE-E14B690DC684}"/>
                </a:ext>
              </a:extLst>
            </p:cNvPr>
            <p:cNvGrpSpPr/>
            <p:nvPr/>
          </p:nvGrpSpPr>
          <p:grpSpPr>
            <a:xfrm>
              <a:off x="8009735" y="1787294"/>
              <a:ext cx="214840" cy="223285"/>
              <a:chOff x="13071009" y="3404199"/>
              <a:chExt cx="369615" cy="384144"/>
            </a:xfrm>
          </p:grpSpPr>
          <p:sp>
            <p:nvSpPr>
              <p:cNvPr id="224" name="Rectangle 223">
                <a:extLst>
                  <a:ext uri="{FF2B5EF4-FFF2-40B4-BE49-F238E27FC236}">
                    <a16:creationId xmlns:a16="http://schemas.microsoft.com/office/drawing/2014/main" id="{5F28879D-10B0-ED66-407C-433E20C907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5" name="Group 224">
                <a:extLst>
                  <a:ext uri="{FF2B5EF4-FFF2-40B4-BE49-F238E27FC236}">
                    <a16:creationId xmlns:a16="http://schemas.microsoft.com/office/drawing/2014/main" id="{6608AB4C-A410-9393-240E-A747C543843C}"/>
                  </a:ext>
                </a:extLst>
              </p:cNvPr>
              <p:cNvGrpSpPr/>
              <p:nvPr/>
            </p:nvGrpSpPr>
            <p:grpSpPr>
              <a:xfrm>
                <a:off x="13124976" y="3422562"/>
                <a:ext cx="263000" cy="365781"/>
                <a:chOff x="12590745" y="5672000"/>
                <a:chExt cx="522378" cy="726522"/>
              </a:xfrm>
            </p:grpSpPr>
            <p:sp>
              <p:nvSpPr>
                <p:cNvPr id="226" name="Freeform 135">
                  <a:extLst>
                    <a:ext uri="{FF2B5EF4-FFF2-40B4-BE49-F238E27FC236}">
                      <a16:creationId xmlns:a16="http://schemas.microsoft.com/office/drawing/2014/main" id="{57ACB01D-6177-D70B-02C3-BE97AE24034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Down Arrow 136">
                  <a:extLst>
                    <a:ext uri="{FF2B5EF4-FFF2-40B4-BE49-F238E27FC236}">
                      <a16:creationId xmlns:a16="http://schemas.microsoft.com/office/drawing/2014/main" id="{E0C8A1E5-AF9F-B0D5-0FB8-7E3D5B69382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Down Arrow 137">
                  <a:extLst>
                    <a:ext uri="{FF2B5EF4-FFF2-40B4-BE49-F238E27FC236}">
                      <a16:creationId xmlns:a16="http://schemas.microsoft.com/office/drawing/2014/main" id="{1ACB2424-10EF-87E0-B901-D5D4689559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Down Arrow 138">
                  <a:extLst>
                    <a:ext uri="{FF2B5EF4-FFF2-40B4-BE49-F238E27FC236}">
                      <a16:creationId xmlns:a16="http://schemas.microsoft.com/office/drawing/2014/main" id="{84E91382-798A-8741-67E7-E59A44E5462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8DCB212-154B-AF44-79BE-607166C13801}"/>
                </a:ext>
              </a:extLst>
            </p:cNvPr>
            <p:cNvGrpSpPr/>
            <p:nvPr/>
          </p:nvGrpSpPr>
          <p:grpSpPr>
            <a:xfrm>
              <a:off x="8433705" y="1791360"/>
              <a:ext cx="214840" cy="223285"/>
              <a:chOff x="13071009" y="3404199"/>
              <a:chExt cx="369615" cy="384144"/>
            </a:xfrm>
          </p:grpSpPr>
          <p:sp>
            <p:nvSpPr>
              <p:cNvPr id="218" name="Rectangle 217">
                <a:extLst>
                  <a:ext uri="{FF2B5EF4-FFF2-40B4-BE49-F238E27FC236}">
                    <a16:creationId xmlns:a16="http://schemas.microsoft.com/office/drawing/2014/main" id="{F8E4FD49-700D-50B1-8AF4-0058ABF02DA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45CFE36-ED3C-5350-7BCE-8DAF9A0E412D}"/>
                  </a:ext>
                </a:extLst>
              </p:cNvPr>
              <p:cNvGrpSpPr/>
              <p:nvPr/>
            </p:nvGrpSpPr>
            <p:grpSpPr>
              <a:xfrm>
                <a:off x="13124976" y="3422562"/>
                <a:ext cx="263000" cy="365781"/>
                <a:chOff x="12590745" y="5672000"/>
                <a:chExt cx="522378" cy="726522"/>
              </a:xfrm>
            </p:grpSpPr>
            <p:sp>
              <p:nvSpPr>
                <p:cNvPr id="220" name="Freeform 129">
                  <a:extLst>
                    <a:ext uri="{FF2B5EF4-FFF2-40B4-BE49-F238E27FC236}">
                      <a16:creationId xmlns:a16="http://schemas.microsoft.com/office/drawing/2014/main" id="{6153E9D2-6B42-CFAF-F27A-314442203C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Down Arrow 130">
                  <a:extLst>
                    <a:ext uri="{FF2B5EF4-FFF2-40B4-BE49-F238E27FC236}">
                      <a16:creationId xmlns:a16="http://schemas.microsoft.com/office/drawing/2014/main" id="{F777FC3D-FC70-F5F4-C61F-33132FDDD5AB}"/>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Down Arrow 131">
                  <a:extLst>
                    <a:ext uri="{FF2B5EF4-FFF2-40B4-BE49-F238E27FC236}">
                      <a16:creationId xmlns:a16="http://schemas.microsoft.com/office/drawing/2014/main" id="{4D33F280-0A26-03E6-CE73-B0D83ACE4BD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Down Arrow 132">
                  <a:extLst>
                    <a:ext uri="{FF2B5EF4-FFF2-40B4-BE49-F238E27FC236}">
                      <a16:creationId xmlns:a16="http://schemas.microsoft.com/office/drawing/2014/main" id="{53301578-BFF0-5066-A055-F70807BEEFC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36" name="Group 235">
            <a:extLst>
              <a:ext uri="{FF2B5EF4-FFF2-40B4-BE49-F238E27FC236}">
                <a16:creationId xmlns:a16="http://schemas.microsoft.com/office/drawing/2014/main" id="{9B6EFB5C-56D6-BF3F-BC5B-8D413FDD138F}"/>
              </a:ext>
            </a:extLst>
          </p:cNvPr>
          <p:cNvGrpSpPr/>
          <p:nvPr/>
        </p:nvGrpSpPr>
        <p:grpSpPr>
          <a:xfrm>
            <a:off x="4205575" y="2506295"/>
            <a:ext cx="1438611" cy="737094"/>
            <a:chOff x="7426628" y="1653795"/>
            <a:chExt cx="1438611" cy="737094"/>
          </a:xfrm>
        </p:grpSpPr>
        <p:sp>
          <p:nvSpPr>
            <p:cNvPr id="237" name="Oval 236">
              <a:extLst>
                <a:ext uri="{FF2B5EF4-FFF2-40B4-BE49-F238E27FC236}">
                  <a16:creationId xmlns:a16="http://schemas.microsoft.com/office/drawing/2014/main" id="{E2A2F067-DF06-2C9B-C63E-81E481BF7CB4}"/>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266B8748-62BD-C8C0-2CB7-E4413253AF6B}"/>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AEB2F0C0-1DF6-C437-ED1C-C9A752EFC3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TextBox 239">
              <a:extLst>
                <a:ext uri="{FF2B5EF4-FFF2-40B4-BE49-F238E27FC236}">
                  <a16:creationId xmlns:a16="http://schemas.microsoft.com/office/drawing/2014/main" id="{14DA4905-D4CC-3B00-F8C2-8D8B2FC958D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TextBox 240">
              <a:extLst>
                <a:ext uri="{FF2B5EF4-FFF2-40B4-BE49-F238E27FC236}">
                  <a16:creationId xmlns:a16="http://schemas.microsoft.com/office/drawing/2014/main" id="{9363FAC6-F876-B77F-CE8A-0464C22534FB}"/>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42" name="TextBox 241">
              <a:extLst>
                <a:ext uri="{FF2B5EF4-FFF2-40B4-BE49-F238E27FC236}">
                  <a16:creationId xmlns:a16="http://schemas.microsoft.com/office/drawing/2014/main" id="{77FBFE04-12C0-4DDE-C629-6E7FB543A47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43" name="TextBox 242">
              <a:extLst>
                <a:ext uri="{FF2B5EF4-FFF2-40B4-BE49-F238E27FC236}">
                  <a16:creationId xmlns:a16="http://schemas.microsoft.com/office/drawing/2014/main" id="{F806E978-8CD7-80D0-17A7-9E48819BE6E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44" name="Group 243">
              <a:extLst>
                <a:ext uri="{FF2B5EF4-FFF2-40B4-BE49-F238E27FC236}">
                  <a16:creationId xmlns:a16="http://schemas.microsoft.com/office/drawing/2014/main" id="{A57C6BBD-693D-4834-5E6E-35611E98252B}"/>
                </a:ext>
              </a:extLst>
            </p:cNvPr>
            <p:cNvGrpSpPr/>
            <p:nvPr/>
          </p:nvGrpSpPr>
          <p:grpSpPr>
            <a:xfrm>
              <a:off x="7608266" y="1838124"/>
              <a:ext cx="214840" cy="223285"/>
              <a:chOff x="13071009" y="3404199"/>
              <a:chExt cx="369615" cy="384144"/>
            </a:xfrm>
          </p:grpSpPr>
          <p:sp>
            <p:nvSpPr>
              <p:cNvPr id="259" name="Rectangle 258">
                <a:extLst>
                  <a:ext uri="{FF2B5EF4-FFF2-40B4-BE49-F238E27FC236}">
                    <a16:creationId xmlns:a16="http://schemas.microsoft.com/office/drawing/2014/main" id="{B55E62FA-FB29-D794-3FC6-F7FF4B2D981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F26A0D9A-080B-4CE6-205E-B362073EA886}"/>
                  </a:ext>
                </a:extLst>
              </p:cNvPr>
              <p:cNvGrpSpPr/>
              <p:nvPr/>
            </p:nvGrpSpPr>
            <p:grpSpPr>
              <a:xfrm>
                <a:off x="13124976" y="3422562"/>
                <a:ext cx="263000" cy="365781"/>
                <a:chOff x="12590745" y="5672000"/>
                <a:chExt cx="522378" cy="726522"/>
              </a:xfrm>
            </p:grpSpPr>
            <p:sp>
              <p:nvSpPr>
                <p:cNvPr id="261" name="Freeform 170">
                  <a:extLst>
                    <a:ext uri="{FF2B5EF4-FFF2-40B4-BE49-F238E27FC236}">
                      <a16:creationId xmlns:a16="http://schemas.microsoft.com/office/drawing/2014/main" id="{0906003B-07FD-BDD1-9682-E9A7798DB4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Down Arrow 171">
                  <a:extLst>
                    <a:ext uri="{FF2B5EF4-FFF2-40B4-BE49-F238E27FC236}">
                      <a16:creationId xmlns:a16="http://schemas.microsoft.com/office/drawing/2014/main" id="{3589B6A9-C82B-E5D4-3EFA-6C8EF202056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own Arrow 172">
                  <a:extLst>
                    <a:ext uri="{FF2B5EF4-FFF2-40B4-BE49-F238E27FC236}">
                      <a16:creationId xmlns:a16="http://schemas.microsoft.com/office/drawing/2014/main" id="{0CBD85A9-5BEC-FC94-1B32-4F375459EBB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Down Arrow 173">
                  <a:extLst>
                    <a:ext uri="{FF2B5EF4-FFF2-40B4-BE49-F238E27FC236}">
                      <a16:creationId xmlns:a16="http://schemas.microsoft.com/office/drawing/2014/main" id="{ECD9078E-0CB8-3479-837C-0AD08AD0A77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5" name="Group 244">
              <a:extLst>
                <a:ext uri="{FF2B5EF4-FFF2-40B4-BE49-F238E27FC236}">
                  <a16:creationId xmlns:a16="http://schemas.microsoft.com/office/drawing/2014/main" id="{16B0D566-FCE6-7EA3-C06E-1AC62BA13A71}"/>
                </a:ext>
              </a:extLst>
            </p:cNvPr>
            <p:cNvGrpSpPr/>
            <p:nvPr/>
          </p:nvGrpSpPr>
          <p:grpSpPr>
            <a:xfrm>
              <a:off x="8009735" y="1787294"/>
              <a:ext cx="214840" cy="223285"/>
              <a:chOff x="13071009" y="3404199"/>
              <a:chExt cx="369615" cy="384144"/>
            </a:xfrm>
          </p:grpSpPr>
          <p:sp>
            <p:nvSpPr>
              <p:cNvPr id="253" name="Rectangle 252">
                <a:extLst>
                  <a:ext uri="{FF2B5EF4-FFF2-40B4-BE49-F238E27FC236}">
                    <a16:creationId xmlns:a16="http://schemas.microsoft.com/office/drawing/2014/main" id="{A04F0185-7696-9655-E0C2-C3987A96168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4" name="Group 253">
                <a:extLst>
                  <a:ext uri="{FF2B5EF4-FFF2-40B4-BE49-F238E27FC236}">
                    <a16:creationId xmlns:a16="http://schemas.microsoft.com/office/drawing/2014/main" id="{19C8CF63-3028-AD9A-EB0A-F1C5443DEDE1}"/>
                  </a:ext>
                </a:extLst>
              </p:cNvPr>
              <p:cNvGrpSpPr/>
              <p:nvPr/>
            </p:nvGrpSpPr>
            <p:grpSpPr>
              <a:xfrm>
                <a:off x="13124976" y="3422562"/>
                <a:ext cx="263000" cy="365781"/>
                <a:chOff x="12590745" y="5672000"/>
                <a:chExt cx="522378" cy="726522"/>
              </a:xfrm>
            </p:grpSpPr>
            <p:sp>
              <p:nvSpPr>
                <p:cNvPr id="255" name="Freeform 164">
                  <a:extLst>
                    <a:ext uri="{FF2B5EF4-FFF2-40B4-BE49-F238E27FC236}">
                      <a16:creationId xmlns:a16="http://schemas.microsoft.com/office/drawing/2014/main" id="{0C1DE734-11B2-6BDB-2A8B-EA7A86A165D7}"/>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Down Arrow 165">
                  <a:extLst>
                    <a:ext uri="{FF2B5EF4-FFF2-40B4-BE49-F238E27FC236}">
                      <a16:creationId xmlns:a16="http://schemas.microsoft.com/office/drawing/2014/main" id="{9F5CFEB5-22DC-AA7D-9BF1-13574B9FA4E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Down Arrow 166">
                  <a:extLst>
                    <a:ext uri="{FF2B5EF4-FFF2-40B4-BE49-F238E27FC236}">
                      <a16:creationId xmlns:a16="http://schemas.microsoft.com/office/drawing/2014/main" id="{FE03EE09-627D-D9EB-16AA-50FDF4A4454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Down Arrow 167">
                  <a:extLst>
                    <a:ext uri="{FF2B5EF4-FFF2-40B4-BE49-F238E27FC236}">
                      <a16:creationId xmlns:a16="http://schemas.microsoft.com/office/drawing/2014/main" id="{EA7695EC-C613-B338-9170-87EE459FC98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6" name="Group 245">
              <a:extLst>
                <a:ext uri="{FF2B5EF4-FFF2-40B4-BE49-F238E27FC236}">
                  <a16:creationId xmlns:a16="http://schemas.microsoft.com/office/drawing/2014/main" id="{CC9F6C86-D930-DBA8-7623-C8E3433F4ED5}"/>
                </a:ext>
              </a:extLst>
            </p:cNvPr>
            <p:cNvGrpSpPr/>
            <p:nvPr/>
          </p:nvGrpSpPr>
          <p:grpSpPr>
            <a:xfrm>
              <a:off x="8433705" y="1791360"/>
              <a:ext cx="214840" cy="223285"/>
              <a:chOff x="13071009" y="3404199"/>
              <a:chExt cx="369615" cy="384144"/>
            </a:xfrm>
          </p:grpSpPr>
          <p:sp>
            <p:nvSpPr>
              <p:cNvPr id="247" name="Rectangle 246">
                <a:extLst>
                  <a:ext uri="{FF2B5EF4-FFF2-40B4-BE49-F238E27FC236}">
                    <a16:creationId xmlns:a16="http://schemas.microsoft.com/office/drawing/2014/main" id="{865B5F8C-0281-0321-F879-1699B037AE8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8" name="Group 247">
                <a:extLst>
                  <a:ext uri="{FF2B5EF4-FFF2-40B4-BE49-F238E27FC236}">
                    <a16:creationId xmlns:a16="http://schemas.microsoft.com/office/drawing/2014/main" id="{C6104760-BD20-4630-AE1D-DFE78F537AD6}"/>
                  </a:ext>
                </a:extLst>
              </p:cNvPr>
              <p:cNvGrpSpPr/>
              <p:nvPr/>
            </p:nvGrpSpPr>
            <p:grpSpPr>
              <a:xfrm>
                <a:off x="13124976" y="3422562"/>
                <a:ext cx="263000" cy="365781"/>
                <a:chOff x="12590745" y="5672000"/>
                <a:chExt cx="522378" cy="726522"/>
              </a:xfrm>
            </p:grpSpPr>
            <p:sp>
              <p:nvSpPr>
                <p:cNvPr id="249" name="Freeform 158">
                  <a:extLst>
                    <a:ext uri="{FF2B5EF4-FFF2-40B4-BE49-F238E27FC236}">
                      <a16:creationId xmlns:a16="http://schemas.microsoft.com/office/drawing/2014/main" id="{7A911D11-EE49-7A52-20ED-3557D898AE7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59">
                  <a:extLst>
                    <a:ext uri="{FF2B5EF4-FFF2-40B4-BE49-F238E27FC236}">
                      <a16:creationId xmlns:a16="http://schemas.microsoft.com/office/drawing/2014/main" id="{3F84EA5C-733B-C632-F154-BA569ADEBE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60">
                  <a:extLst>
                    <a:ext uri="{FF2B5EF4-FFF2-40B4-BE49-F238E27FC236}">
                      <a16:creationId xmlns:a16="http://schemas.microsoft.com/office/drawing/2014/main" id="{046471FD-2EDD-7E4F-1F41-E3DCAE3AD85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Down Arrow 161">
                  <a:extLst>
                    <a:ext uri="{FF2B5EF4-FFF2-40B4-BE49-F238E27FC236}">
                      <a16:creationId xmlns:a16="http://schemas.microsoft.com/office/drawing/2014/main" id="{D0FFE3D8-CF8E-E34B-5D4C-AB0808D9873F}"/>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65" name="Left Brace 264">
            <a:extLst>
              <a:ext uri="{FF2B5EF4-FFF2-40B4-BE49-F238E27FC236}">
                <a16:creationId xmlns:a16="http://schemas.microsoft.com/office/drawing/2014/main" id="{B7A218DD-02B3-5279-6AC8-737DABEE5092}"/>
              </a:ext>
            </a:extLst>
          </p:cNvPr>
          <p:cNvSpPr/>
          <p:nvPr/>
        </p:nvSpPr>
        <p:spPr>
          <a:xfrm rot="5400000">
            <a:off x="3130229" y="27203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266" name="Straight Arrow Connector 265">
            <a:extLst>
              <a:ext uri="{FF2B5EF4-FFF2-40B4-BE49-F238E27FC236}">
                <a16:creationId xmlns:a16="http://schemas.microsoft.com/office/drawing/2014/main" id="{A52350DC-4A9A-5656-F488-6E3B65D30474}"/>
              </a:ext>
            </a:extLst>
          </p:cNvPr>
          <p:cNvCxnSpPr>
            <a:stCxn id="265" idx="1"/>
          </p:cNvCxnSpPr>
          <p:nvPr/>
        </p:nvCxnSpPr>
        <p:spPr>
          <a:xfrm>
            <a:off x="3282144" y="1816292"/>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Elbow Connector 179">
            <a:extLst>
              <a:ext uri="{FF2B5EF4-FFF2-40B4-BE49-F238E27FC236}">
                <a16:creationId xmlns:a16="http://schemas.microsoft.com/office/drawing/2014/main" id="{43851CD1-D8CB-C946-16B2-11FE37E6B2BA}"/>
              </a:ext>
            </a:extLst>
          </p:cNvPr>
          <p:cNvCxnSpPr>
            <a:cxnSpLocks/>
            <a:stCxn id="8" idx="0"/>
          </p:cNvCxnSpPr>
          <p:nvPr/>
        </p:nvCxnSpPr>
        <p:spPr>
          <a:xfrm rot="5400000" flipH="1" flipV="1">
            <a:off x="1204057" y="888012"/>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1BF3E9B4-9D23-09D2-24A0-AF5F368A02EA}"/>
              </a:ext>
            </a:extLst>
          </p:cNvPr>
          <p:cNvSpPr txBox="1"/>
          <p:nvPr/>
        </p:nvSpPr>
        <p:spPr>
          <a:xfrm>
            <a:off x="14289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269" name="TextBox 268">
            <a:extLst>
              <a:ext uri="{FF2B5EF4-FFF2-40B4-BE49-F238E27FC236}">
                <a16:creationId xmlns:a16="http://schemas.microsoft.com/office/drawing/2014/main" id="{F2D66027-9411-5136-F33C-3F5B6D92E3A7}"/>
              </a:ext>
            </a:extLst>
          </p:cNvPr>
          <p:cNvSpPr txBox="1"/>
          <p:nvPr/>
        </p:nvSpPr>
        <p:spPr>
          <a:xfrm>
            <a:off x="31153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270" name="TextBox 269">
            <a:extLst>
              <a:ext uri="{FF2B5EF4-FFF2-40B4-BE49-F238E27FC236}">
                <a16:creationId xmlns:a16="http://schemas.microsoft.com/office/drawing/2014/main" id="{8FD8816A-852A-1113-1695-CFEDBF4142FE}"/>
              </a:ext>
            </a:extLst>
          </p:cNvPr>
          <p:cNvSpPr txBox="1"/>
          <p:nvPr/>
        </p:nvSpPr>
        <p:spPr>
          <a:xfrm>
            <a:off x="4818741"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sp>
        <p:nvSpPr>
          <p:cNvPr id="271" name="Freeform 186">
            <a:extLst>
              <a:ext uri="{FF2B5EF4-FFF2-40B4-BE49-F238E27FC236}">
                <a16:creationId xmlns:a16="http://schemas.microsoft.com/office/drawing/2014/main" id="{F8678C5D-6F8F-7ADB-C103-54D41A73B55D}"/>
              </a:ext>
            </a:extLst>
          </p:cNvPr>
          <p:cNvSpPr/>
          <p:nvPr/>
        </p:nvSpPr>
        <p:spPr bwMode="auto">
          <a:xfrm>
            <a:off x="2748474" y="149332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2" name="Elbow Connector 89">
            <a:extLst>
              <a:ext uri="{FF2B5EF4-FFF2-40B4-BE49-F238E27FC236}">
                <a16:creationId xmlns:a16="http://schemas.microsoft.com/office/drawing/2014/main" id="{C8ED860B-4DB4-70CD-58D4-C142E3F0A5C7}"/>
              </a:ext>
            </a:extLst>
          </p:cNvPr>
          <p:cNvCxnSpPr>
            <a:cxnSpLocks/>
          </p:cNvCxnSpPr>
          <p:nvPr/>
        </p:nvCxnSpPr>
        <p:spPr>
          <a:xfrm>
            <a:off x="1890511" y="3669243"/>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3" name="Rectangle 272">
            <a:extLst>
              <a:ext uri="{FF2B5EF4-FFF2-40B4-BE49-F238E27FC236}">
                <a16:creationId xmlns:a16="http://schemas.microsoft.com/office/drawing/2014/main" id="{F0FC7CBB-4EEA-D6F4-3AD0-241E6AFEE191}"/>
              </a:ext>
            </a:extLst>
          </p:cNvPr>
          <p:cNvSpPr/>
          <p:nvPr/>
        </p:nvSpPr>
        <p:spPr bwMode="auto">
          <a:xfrm>
            <a:off x="820983" y="5453130"/>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ectangle 273">
            <a:extLst>
              <a:ext uri="{FF2B5EF4-FFF2-40B4-BE49-F238E27FC236}">
                <a16:creationId xmlns:a16="http://schemas.microsoft.com/office/drawing/2014/main" id="{AB90707F-2F4D-EA1B-9AFB-272C1F9DF3A8}"/>
              </a:ext>
            </a:extLst>
          </p:cNvPr>
          <p:cNvSpPr/>
          <p:nvPr/>
        </p:nvSpPr>
        <p:spPr bwMode="auto">
          <a:xfrm>
            <a:off x="1335739" y="38195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275" name="Rectangle 274">
            <a:extLst>
              <a:ext uri="{FF2B5EF4-FFF2-40B4-BE49-F238E27FC236}">
                <a16:creationId xmlns:a16="http://schemas.microsoft.com/office/drawing/2014/main" id="{30468356-6A51-16A2-BC69-BF14616598B2}"/>
              </a:ext>
            </a:extLst>
          </p:cNvPr>
          <p:cNvSpPr/>
          <p:nvPr/>
        </p:nvSpPr>
        <p:spPr bwMode="auto">
          <a:xfrm>
            <a:off x="2896388" y="422554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pic>
        <p:nvPicPr>
          <p:cNvPr id="276" name="Graphic 275">
            <a:extLst>
              <a:ext uri="{FF2B5EF4-FFF2-40B4-BE49-F238E27FC236}">
                <a16:creationId xmlns:a16="http://schemas.microsoft.com/office/drawing/2014/main" id="{74596108-20C2-A99E-16B2-E9957B0A47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5808" y="3402679"/>
            <a:ext cx="467684" cy="467684"/>
          </a:xfrm>
          <a:prstGeom prst="rect">
            <a:avLst/>
          </a:prstGeom>
        </p:spPr>
      </p:pic>
      <p:pic>
        <p:nvPicPr>
          <p:cNvPr id="277" name="Graphic 276">
            <a:extLst>
              <a:ext uri="{FF2B5EF4-FFF2-40B4-BE49-F238E27FC236}">
                <a16:creationId xmlns:a16="http://schemas.microsoft.com/office/drawing/2014/main" id="{496795F9-BE93-85B4-420E-F888F7317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7398" y="3866672"/>
            <a:ext cx="467684" cy="467684"/>
          </a:xfrm>
          <a:prstGeom prst="rect">
            <a:avLst/>
          </a:prstGeom>
        </p:spPr>
      </p:pic>
      <p:grpSp>
        <p:nvGrpSpPr>
          <p:cNvPr id="278" name="Group 277">
            <a:extLst>
              <a:ext uri="{FF2B5EF4-FFF2-40B4-BE49-F238E27FC236}">
                <a16:creationId xmlns:a16="http://schemas.microsoft.com/office/drawing/2014/main" id="{5D458FE5-027C-1522-2E09-B7E0C039C462}"/>
              </a:ext>
            </a:extLst>
          </p:cNvPr>
          <p:cNvGrpSpPr/>
          <p:nvPr/>
        </p:nvGrpSpPr>
        <p:grpSpPr>
          <a:xfrm>
            <a:off x="1126870" y="5742567"/>
            <a:ext cx="243058" cy="297536"/>
            <a:chOff x="965200" y="3436897"/>
            <a:chExt cx="528881" cy="647424"/>
          </a:xfrm>
        </p:grpSpPr>
        <p:grpSp>
          <p:nvGrpSpPr>
            <p:cNvPr id="279" name="Group 278">
              <a:extLst>
                <a:ext uri="{FF2B5EF4-FFF2-40B4-BE49-F238E27FC236}">
                  <a16:creationId xmlns:a16="http://schemas.microsoft.com/office/drawing/2014/main" id="{602C7A6F-4C96-C0EC-3A24-DE26AD6DFF75}"/>
                </a:ext>
              </a:extLst>
            </p:cNvPr>
            <p:cNvGrpSpPr/>
            <p:nvPr/>
          </p:nvGrpSpPr>
          <p:grpSpPr>
            <a:xfrm flipH="1">
              <a:off x="965200" y="3436897"/>
              <a:ext cx="528881" cy="647424"/>
              <a:chOff x="3003960" y="3685414"/>
              <a:chExt cx="403310" cy="493707"/>
            </a:xfrm>
          </p:grpSpPr>
          <p:sp>
            <p:nvSpPr>
              <p:cNvPr id="284" name="Snip Single Corner Rectangle 26">
                <a:extLst>
                  <a:ext uri="{FF2B5EF4-FFF2-40B4-BE49-F238E27FC236}">
                    <a16:creationId xmlns:a16="http://schemas.microsoft.com/office/drawing/2014/main" id="{F678B294-7021-CC2C-7CA6-323C6A27995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Triangle 27">
                <a:extLst>
                  <a:ext uri="{FF2B5EF4-FFF2-40B4-BE49-F238E27FC236}">
                    <a16:creationId xmlns:a16="http://schemas.microsoft.com/office/drawing/2014/main" id="{0C099506-6A77-E5CE-8B2A-E4DA100B0A77}"/>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80" name="Straight Connector 279">
              <a:extLst>
                <a:ext uri="{FF2B5EF4-FFF2-40B4-BE49-F238E27FC236}">
                  <a16:creationId xmlns:a16="http://schemas.microsoft.com/office/drawing/2014/main" id="{2DC3DD0E-65CF-53EE-C45E-1A7C107C469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7D862F0-4611-29C7-53C9-9AD74BD167D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76F96C5-8F59-27DA-C6F7-B040AB187923}"/>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F1BFE2D7-F98B-A535-19A3-3D3503BB866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80B665CF-FDD3-087A-D3DD-6D2348037099}"/>
              </a:ext>
            </a:extLst>
          </p:cNvPr>
          <p:cNvGrpSpPr/>
          <p:nvPr/>
        </p:nvGrpSpPr>
        <p:grpSpPr>
          <a:xfrm>
            <a:off x="4350402" y="5714794"/>
            <a:ext cx="461466" cy="273112"/>
            <a:chOff x="1105279" y="2995020"/>
            <a:chExt cx="155575" cy="92075"/>
          </a:xfrm>
          <a:solidFill>
            <a:schemeClr val="accent1"/>
          </a:solidFill>
        </p:grpSpPr>
        <p:sp>
          <p:nvSpPr>
            <p:cNvPr id="287" name="Oval 19">
              <a:extLst>
                <a:ext uri="{FF2B5EF4-FFF2-40B4-BE49-F238E27FC236}">
                  <a16:creationId xmlns:a16="http://schemas.microsoft.com/office/drawing/2014/main" id="{F1EE049C-89D1-E1FA-0771-6C8BC9CC391C}"/>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8" name="Freeform 20">
              <a:extLst>
                <a:ext uri="{FF2B5EF4-FFF2-40B4-BE49-F238E27FC236}">
                  <a16:creationId xmlns:a16="http://schemas.microsoft.com/office/drawing/2014/main" id="{8910A18C-82DE-2FE2-D771-05F59EFBE4F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9" name="Oval 21">
              <a:extLst>
                <a:ext uri="{FF2B5EF4-FFF2-40B4-BE49-F238E27FC236}">
                  <a16:creationId xmlns:a16="http://schemas.microsoft.com/office/drawing/2014/main" id="{7D528341-77B0-195A-AAC9-AF3D952B70FD}"/>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290" name="TextBox 289">
            <a:extLst>
              <a:ext uri="{FF2B5EF4-FFF2-40B4-BE49-F238E27FC236}">
                <a16:creationId xmlns:a16="http://schemas.microsoft.com/office/drawing/2014/main" id="{BC9F01D9-31D2-0EF9-E634-5712D58DBBE3}"/>
              </a:ext>
            </a:extLst>
          </p:cNvPr>
          <p:cNvSpPr txBox="1"/>
          <p:nvPr/>
        </p:nvSpPr>
        <p:spPr>
          <a:xfrm>
            <a:off x="1462573" y="575185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91" name="TextBox 290">
            <a:extLst>
              <a:ext uri="{FF2B5EF4-FFF2-40B4-BE49-F238E27FC236}">
                <a16:creationId xmlns:a16="http://schemas.microsoft.com/office/drawing/2014/main" id="{8F8C6ADB-D8E9-67C5-1EA3-3AE08B020E6D}"/>
              </a:ext>
            </a:extLst>
          </p:cNvPr>
          <p:cNvSpPr txBox="1"/>
          <p:nvPr/>
        </p:nvSpPr>
        <p:spPr>
          <a:xfrm>
            <a:off x="2492900" y="5682408"/>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p>
        </p:txBody>
      </p:sp>
      <p:sp>
        <p:nvSpPr>
          <p:cNvPr id="292" name="Rectangle 291">
            <a:extLst>
              <a:ext uri="{FF2B5EF4-FFF2-40B4-BE49-F238E27FC236}">
                <a16:creationId xmlns:a16="http://schemas.microsoft.com/office/drawing/2014/main" id="{89C1B01E-CC25-B079-19BE-AEC253BF1CDA}"/>
              </a:ext>
            </a:extLst>
          </p:cNvPr>
          <p:cNvSpPr/>
          <p:nvPr/>
        </p:nvSpPr>
        <p:spPr bwMode="auto">
          <a:xfrm>
            <a:off x="820983" y="4851098"/>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TextBox 292">
            <a:extLst>
              <a:ext uri="{FF2B5EF4-FFF2-40B4-BE49-F238E27FC236}">
                <a16:creationId xmlns:a16="http://schemas.microsoft.com/office/drawing/2014/main" id="{54618973-4F96-58C5-D5BE-A3E7BAD4491C}"/>
              </a:ext>
            </a:extLst>
          </p:cNvPr>
          <p:cNvSpPr txBox="1"/>
          <p:nvPr/>
        </p:nvSpPr>
        <p:spPr>
          <a:xfrm>
            <a:off x="2537180" y="3768090"/>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294" name="TextBox 293">
            <a:extLst>
              <a:ext uri="{FF2B5EF4-FFF2-40B4-BE49-F238E27FC236}">
                <a16:creationId xmlns:a16="http://schemas.microsoft.com/office/drawing/2014/main" id="{F73689EF-A50E-6C4C-AFC8-2613A2D7D899}"/>
              </a:ext>
            </a:extLst>
          </p:cNvPr>
          <p:cNvSpPr txBox="1"/>
          <p:nvPr/>
        </p:nvSpPr>
        <p:spPr>
          <a:xfrm>
            <a:off x="1789032" y="5058070"/>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95" name="TextBox 294">
            <a:extLst>
              <a:ext uri="{FF2B5EF4-FFF2-40B4-BE49-F238E27FC236}">
                <a16:creationId xmlns:a16="http://schemas.microsoft.com/office/drawing/2014/main" id="{21152A12-E066-AB88-D640-1F40649E036A}"/>
              </a:ext>
            </a:extLst>
          </p:cNvPr>
          <p:cNvSpPr txBox="1"/>
          <p:nvPr/>
        </p:nvSpPr>
        <p:spPr>
          <a:xfrm>
            <a:off x="2467162" y="5025789"/>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(ZRS) data/log</a:t>
            </a:r>
          </a:p>
        </p:txBody>
      </p:sp>
      <p:grpSp>
        <p:nvGrpSpPr>
          <p:cNvPr id="296" name="Group 295">
            <a:extLst>
              <a:ext uri="{FF2B5EF4-FFF2-40B4-BE49-F238E27FC236}">
                <a16:creationId xmlns:a16="http://schemas.microsoft.com/office/drawing/2014/main" id="{E947BA83-F000-5530-216F-F4E955ADF42B}"/>
              </a:ext>
            </a:extLst>
          </p:cNvPr>
          <p:cNvGrpSpPr/>
          <p:nvPr/>
        </p:nvGrpSpPr>
        <p:grpSpPr>
          <a:xfrm>
            <a:off x="4350402" y="5042441"/>
            <a:ext cx="461466" cy="273112"/>
            <a:chOff x="1105279" y="2995020"/>
            <a:chExt cx="155575" cy="92075"/>
          </a:xfrm>
          <a:solidFill>
            <a:schemeClr val="accent1"/>
          </a:solidFill>
        </p:grpSpPr>
        <p:sp>
          <p:nvSpPr>
            <p:cNvPr id="297" name="Oval 19">
              <a:extLst>
                <a:ext uri="{FF2B5EF4-FFF2-40B4-BE49-F238E27FC236}">
                  <a16:creationId xmlns:a16="http://schemas.microsoft.com/office/drawing/2014/main" id="{33977E05-CC1A-5D89-62F2-1339C130C2C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8" name="Freeform 20">
              <a:extLst>
                <a:ext uri="{FF2B5EF4-FFF2-40B4-BE49-F238E27FC236}">
                  <a16:creationId xmlns:a16="http://schemas.microsoft.com/office/drawing/2014/main" id="{1DCCA78C-44E5-A2CC-9E39-5624A34C1EE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9" name="Oval 21">
              <a:extLst>
                <a:ext uri="{FF2B5EF4-FFF2-40B4-BE49-F238E27FC236}">
                  <a16:creationId xmlns:a16="http://schemas.microsoft.com/office/drawing/2014/main" id="{3552BF05-5D62-80E7-3ADD-9D214D6E61A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300" name="Elbow Connector 85">
            <a:extLst>
              <a:ext uri="{FF2B5EF4-FFF2-40B4-BE49-F238E27FC236}">
                <a16:creationId xmlns:a16="http://schemas.microsoft.com/office/drawing/2014/main" id="{7DE6AE81-6C35-FC64-83ED-2A5270639976}"/>
              </a:ext>
            </a:extLst>
          </p:cNvPr>
          <p:cNvCxnSpPr>
            <a:cxnSpLocks/>
            <a:endCxn id="276" idx="1"/>
          </p:cNvCxnSpPr>
          <p:nvPr/>
        </p:nvCxnSpPr>
        <p:spPr>
          <a:xfrm rot="16200000" flipH="1">
            <a:off x="627750" y="27384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32C0B0DD-FE16-2872-AA55-DD7DB1010CE7}"/>
              </a:ext>
            </a:extLst>
          </p:cNvPr>
          <p:cNvCxnSpPr>
            <a:cxnSpLocks/>
          </p:cNvCxnSpPr>
          <p:nvPr/>
        </p:nvCxnSpPr>
        <p:spPr>
          <a:xfrm>
            <a:off x="1595720" y="4276500"/>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07A86CEF-B6FF-EE55-71AE-954F8D8F3023}"/>
              </a:ext>
            </a:extLst>
          </p:cNvPr>
          <p:cNvSpPr txBox="1"/>
          <p:nvPr/>
        </p:nvSpPr>
        <p:spPr>
          <a:xfrm>
            <a:off x="2531791" y="354249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303" name="Group 302">
            <a:extLst>
              <a:ext uri="{FF2B5EF4-FFF2-40B4-BE49-F238E27FC236}">
                <a16:creationId xmlns:a16="http://schemas.microsoft.com/office/drawing/2014/main" id="{EB458215-F0AF-2C79-7E73-EA0BB0BDAA8E}"/>
              </a:ext>
            </a:extLst>
          </p:cNvPr>
          <p:cNvGrpSpPr/>
          <p:nvPr/>
        </p:nvGrpSpPr>
        <p:grpSpPr>
          <a:xfrm>
            <a:off x="1343521" y="4968979"/>
            <a:ext cx="392654" cy="388958"/>
            <a:chOff x="9550389" y="-1877079"/>
            <a:chExt cx="1688817" cy="1672922"/>
          </a:xfrm>
        </p:grpSpPr>
        <p:sp>
          <p:nvSpPr>
            <p:cNvPr id="304" name="Rounded Rectangle 94">
              <a:extLst>
                <a:ext uri="{FF2B5EF4-FFF2-40B4-BE49-F238E27FC236}">
                  <a16:creationId xmlns:a16="http://schemas.microsoft.com/office/drawing/2014/main" id="{798E8359-DD83-1C0A-DD4F-C0116D318A82}"/>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5" name="Straight Connector 304">
              <a:extLst>
                <a:ext uri="{FF2B5EF4-FFF2-40B4-BE49-F238E27FC236}">
                  <a16:creationId xmlns:a16="http://schemas.microsoft.com/office/drawing/2014/main" id="{73D36CBB-382C-BFDE-17FB-168C2E18B52F}"/>
                </a:ext>
              </a:extLst>
            </p:cNvPr>
            <p:cNvCxnSpPr>
              <a:cxnSpLocks/>
              <a:stCxn id="304" idx="0"/>
              <a:endCxn id="304"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2B91903D-99C0-D696-210F-F50B6201CBFA}"/>
                </a:ext>
              </a:extLst>
            </p:cNvPr>
            <p:cNvCxnSpPr>
              <a:stCxn id="304" idx="1"/>
              <a:endCxn id="304"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7" name="Teardrop 306">
              <a:extLst>
                <a:ext uri="{FF2B5EF4-FFF2-40B4-BE49-F238E27FC236}">
                  <a16:creationId xmlns:a16="http://schemas.microsoft.com/office/drawing/2014/main" id="{3FD334FF-91D4-09A7-B693-7C646797CFAD}"/>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EFD1B97-03E1-E260-67B6-DA6A23121E22}"/>
                </a:ext>
              </a:extLst>
            </p:cNvPr>
            <p:cNvGrpSpPr/>
            <p:nvPr/>
          </p:nvGrpSpPr>
          <p:grpSpPr>
            <a:xfrm>
              <a:off x="10335217" y="-1604697"/>
              <a:ext cx="675097" cy="615517"/>
              <a:chOff x="10273507" y="-1596456"/>
              <a:chExt cx="675097" cy="694530"/>
            </a:xfrm>
          </p:grpSpPr>
          <p:sp>
            <p:nvSpPr>
              <p:cNvPr id="309" name="Rectangle 308">
                <a:extLst>
                  <a:ext uri="{FF2B5EF4-FFF2-40B4-BE49-F238E27FC236}">
                    <a16:creationId xmlns:a16="http://schemas.microsoft.com/office/drawing/2014/main" id="{8A2F4D40-F4BC-91F0-C3EE-70C36C89FE0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Rectangle 309">
                <a:extLst>
                  <a:ext uri="{FF2B5EF4-FFF2-40B4-BE49-F238E27FC236}">
                    <a16:creationId xmlns:a16="http://schemas.microsoft.com/office/drawing/2014/main" id="{B8A2D91F-3324-B1A6-5E8B-5903A266A45F}"/>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BC4D1C81-2D7C-6E11-D50E-3B32D5063E5D}"/>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312" name="Elbow Connector 114">
            <a:extLst>
              <a:ext uri="{FF2B5EF4-FFF2-40B4-BE49-F238E27FC236}">
                <a16:creationId xmlns:a16="http://schemas.microsoft.com/office/drawing/2014/main" id="{62856D78-AB37-6AA0-ED27-0B5F7593EC62}"/>
              </a:ext>
            </a:extLst>
          </p:cNvPr>
          <p:cNvCxnSpPr>
            <a:cxnSpLocks/>
            <a:stCxn id="275" idx="1"/>
          </p:cNvCxnSpPr>
          <p:nvPr/>
        </p:nvCxnSpPr>
        <p:spPr>
          <a:xfrm rot="10800000" flipV="1">
            <a:off x="1789032" y="4421639"/>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Elbow Connector 159">
            <a:extLst>
              <a:ext uri="{FF2B5EF4-FFF2-40B4-BE49-F238E27FC236}">
                <a16:creationId xmlns:a16="http://schemas.microsoft.com/office/drawing/2014/main" id="{71754A56-2EF3-B71A-5256-7B0718F40E4B}"/>
              </a:ext>
            </a:extLst>
          </p:cNvPr>
          <p:cNvCxnSpPr>
            <a:cxnSpLocks/>
          </p:cNvCxnSpPr>
          <p:nvPr/>
        </p:nvCxnSpPr>
        <p:spPr>
          <a:xfrm rot="5400000">
            <a:off x="282004" y="4621733"/>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4" name="Elbow Connector 89">
            <a:extLst>
              <a:ext uri="{FF2B5EF4-FFF2-40B4-BE49-F238E27FC236}">
                <a16:creationId xmlns:a16="http://schemas.microsoft.com/office/drawing/2014/main" id="{D4589330-94F7-EFFD-1649-A98448E71669}"/>
              </a:ext>
            </a:extLst>
          </p:cNvPr>
          <p:cNvCxnSpPr>
            <a:cxnSpLocks/>
          </p:cNvCxnSpPr>
          <p:nvPr/>
        </p:nvCxnSpPr>
        <p:spPr>
          <a:xfrm>
            <a:off x="1989341" y="3457949"/>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7B49980C-2A58-1846-73D4-933F20E8CC20}"/>
              </a:ext>
            </a:extLst>
          </p:cNvPr>
          <p:cNvSpPr txBox="1"/>
          <p:nvPr/>
        </p:nvSpPr>
        <p:spPr>
          <a:xfrm>
            <a:off x="4089055" y="3307544"/>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pic>
        <p:nvPicPr>
          <p:cNvPr id="316" name="Graphic 315">
            <a:extLst>
              <a:ext uri="{FF2B5EF4-FFF2-40B4-BE49-F238E27FC236}">
                <a16:creationId xmlns:a16="http://schemas.microsoft.com/office/drawing/2014/main" id="{A520834E-A575-FCD9-9763-59A3448FEC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3713" y="3742706"/>
            <a:ext cx="467684" cy="467684"/>
          </a:xfrm>
          <a:prstGeom prst="rect">
            <a:avLst/>
          </a:prstGeom>
        </p:spPr>
      </p:pic>
      <p:sp>
        <p:nvSpPr>
          <p:cNvPr id="317" name="Rectangle 316">
            <a:extLst>
              <a:ext uri="{FF2B5EF4-FFF2-40B4-BE49-F238E27FC236}">
                <a16:creationId xmlns:a16="http://schemas.microsoft.com/office/drawing/2014/main" id="{D60E5710-A0CC-AE99-FEA3-5F38ACB7B686}"/>
              </a:ext>
            </a:extLst>
          </p:cNvPr>
          <p:cNvSpPr/>
          <p:nvPr/>
        </p:nvSpPr>
        <p:spPr bwMode="auto">
          <a:xfrm>
            <a:off x="4376254" y="422961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318" name="TextBox 317">
            <a:extLst>
              <a:ext uri="{FF2B5EF4-FFF2-40B4-BE49-F238E27FC236}">
                <a16:creationId xmlns:a16="http://schemas.microsoft.com/office/drawing/2014/main" id="{FF55BEFB-27AC-48F0-F1A5-81605E47F577}"/>
              </a:ext>
            </a:extLst>
          </p:cNvPr>
          <p:cNvSpPr txBox="1"/>
          <p:nvPr/>
        </p:nvSpPr>
        <p:spPr>
          <a:xfrm>
            <a:off x="4138753" y="3631745"/>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cxnSp>
        <p:nvCxnSpPr>
          <p:cNvPr id="319" name="Elbow Connector 114">
            <a:extLst>
              <a:ext uri="{FF2B5EF4-FFF2-40B4-BE49-F238E27FC236}">
                <a16:creationId xmlns:a16="http://schemas.microsoft.com/office/drawing/2014/main" id="{36F732C5-508F-E651-0642-7CC40357C3D7}"/>
              </a:ext>
            </a:extLst>
          </p:cNvPr>
          <p:cNvCxnSpPr>
            <a:cxnSpLocks/>
          </p:cNvCxnSpPr>
          <p:nvPr/>
        </p:nvCxnSpPr>
        <p:spPr>
          <a:xfrm rot="10800000" flipV="1">
            <a:off x="2171166" y="4596315"/>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7AF099BE-B80E-87B0-B650-BD9CD9EAB064}"/>
              </a:ext>
            </a:extLst>
          </p:cNvPr>
          <p:cNvSpPr txBox="1"/>
          <p:nvPr/>
        </p:nvSpPr>
        <p:spPr>
          <a:xfrm>
            <a:off x="1872568" y="1173216"/>
            <a:ext cx="2628925"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 (extra cost)</a:t>
            </a:r>
          </a:p>
        </p:txBody>
      </p:sp>
      <p:sp>
        <p:nvSpPr>
          <p:cNvPr id="321" name="TextBox 320">
            <a:extLst>
              <a:ext uri="{FF2B5EF4-FFF2-40B4-BE49-F238E27FC236}">
                <a16:creationId xmlns:a16="http://schemas.microsoft.com/office/drawing/2014/main" id="{7039B132-ECC8-AA12-0D6F-E1906706C9E5}"/>
              </a:ext>
            </a:extLst>
          </p:cNvPr>
          <p:cNvSpPr txBox="1"/>
          <p:nvPr/>
        </p:nvSpPr>
        <p:spPr>
          <a:xfrm>
            <a:off x="8246840" y="1116065"/>
            <a:ext cx="2531142"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 (included)</a:t>
            </a:r>
          </a:p>
        </p:txBody>
      </p:sp>
      <p:sp>
        <p:nvSpPr>
          <p:cNvPr id="323" name="TextBox 322">
            <a:extLst>
              <a:ext uri="{FF2B5EF4-FFF2-40B4-BE49-F238E27FC236}">
                <a16:creationId xmlns:a16="http://schemas.microsoft.com/office/drawing/2014/main" id="{AB935BBA-DA24-02B4-0F3F-33BD445CFB18}"/>
              </a:ext>
            </a:extLst>
          </p:cNvPr>
          <p:cNvSpPr txBox="1"/>
          <p:nvPr/>
        </p:nvSpPr>
        <p:spPr>
          <a:xfrm>
            <a:off x="5577172" y="6481860"/>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948597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01"/>
                                        </p:tgtEl>
                                        <p:attrNameLst>
                                          <p:attrName>style.visibility</p:attrName>
                                        </p:attrNameLst>
                                      </p:cBhvr>
                                      <p:to>
                                        <p:strVal val="visible"/>
                                      </p:to>
                                    </p:set>
                                    <p:animEffect transition="in" filter="fade">
                                      <p:cBhvr>
                                        <p:cTn id="67" dur="500"/>
                                        <p:tgtEl>
                                          <p:spTgt spid="30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92"/>
                                        </p:tgtEl>
                                        <p:attrNameLst>
                                          <p:attrName>style.visibility</p:attrName>
                                        </p:attrNameLst>
                                      </p:cBhvr>
                                      <p:to>
                                        <p:strVal val="visible"/>
                                      </p:to>
                                    </p:set>
                                    <p:animEffect transition="in" filter="fade">
                                      <p:cBhvr>
                                        <p:cTn id="70" dur="500"/>
                                        <p:tgtEl>
                                          <p:spTgt spid="29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94"/>
                                        </p:tgtEl>
                                        <p:attrNameLst>
                                          <p:attrName>style.visibility</p:attrName>
                                        </p:attrNameLst>
                                      </p:cBhvr>
                                      <p:to>
                                        <p:strVal val="visible"/>
                                      </p:to>
                                    </p:set>
                                    <p:animEffect transition="in" filter="fade">
                                      <p:cBhvr>
                                        <p:cTn id="73" dur="500"/>
                                        <p:tgtEl>
                                          <p:spTgt spid="29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5"/>
                                        </p:tgtEl>
                                        <p:attrNameLst>
                                          <p:attrName>style.visibility</p:attrName>
                                        </p:attrNameLst>
                                      </p:cBhvr>
                                      <p:to>
                                        <p:strVal val="visible"/>
                                      </p:to>
                                    </p:set>
                                    <p:animEffect transition="in" filter="fade">
                                      <p:cBhvr>
                                        <p:cTn id="76" dur="500"/>
                                        <p:tgtEl>
                                          <p:spTgt spid="295"/>
                                        </p:tgtEl>
                                      </p:cBhvr>
                                    </p:animEffect>
                                  </p:childTnLst>
                                </p:cTn>
                              </p:par>
                              <p:par>
                                <p:cTn id="77" presetID="10" presetClass="entr" presetSubtype="0" fill="hold" nodeType="withEffect">
                                  <p:stCondLst>
                                    <p:cond delay="0"/>
                                  </p:stCondLst>
                                  <p:childTnLst>
                                    <p:set>
                                      <p:cBhvr>
                                        <p:cTn id="78" dur="1" fill="hold">
                                          <p:stCondLst>
                                            <p:cond delay="0"/>
                                          </p:stCondLst>
                                        </p:cTn>
                                        <p:tgtEl>
                                          <p:spTgt spid="296"/>
                                        </p:tgtEl>
                                        <p:attrNameLst>
                                          <p:attrName>style.visibility</p:attrName>
                                        </p:attrNameLst>
                                      </p:cBhvr>
                                      <p:to>
                                        <p:strVal val="visible"/>
                                      </p:to>
                                    </p:set>
                                    <p:animEffect transition="in" filter="fade">
                                      <p:cBhvr>
                                        <p:cTn id="79" dur="500"/>
                                        <p:tgtEl>
                                          <p:spTgt spid="296"/>
                                        </p:tgtEl>
                                      </p:cBhvr>
                                    </p:animEffect>
                                  </p:childTnLst>
                                </p:cTn>
                              </p:par>
                              <p:par>
                                <p:cTn id="80" presetID="10" presetClass="entr" presetSubtype="0" fill="hold" nodeType="withEffect">
                                  <p:stCondLst>
                                    <p:cond delay="0"/>
                                  </p:stCondLst>
                                  <p:childTnLst>
                                    <p:set>
                                      <p:cBhvr>
                                        <p:cTn id="81" dur="1" fill="hold">
                                          <p:stCondLst>
                                            <p:cond delay="0"/>
                                          </p:stCondLst>
                                        </p:cTn>
                                        <p:tgtEl>
                                          <p:spTgt spid="303"/>
                                        </p:tgtEl>
                                        <p:attrNameLst>
                                          <p:attrName>style.visibility</p:attrName>
                                        </p:attrNameLst>
                                      </p:cBhvr>
                                      <p:to>
                                        <p:strVal val="visible"/>
                                      </p:to>
                                    </p:set>
                                    <p:animEffect transition="in" filter="fade">
                                      <p:cBhvr>
                                        <p:cTn id="82" dur="500"/>
                                        <p:tgtEl>
                                          <p:spTgt spid="30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73"/>
                                        </p:tgtEl>
                                        <p:attrNameLst>
                                          <p:attrName>style.visibility</p:attrName>
                                        </p:attrNameLst>
                                      </p:cBhvr>
                                      <p:to>
                                        <p:strVal val="visible"/>
                                      </p:to>
                                    </p:set>
                                    <p:animEffect transition="in" filter="fade">
                                      <p:cBhvr>
                                        <p:cTn id="87" dur="500"/>
                                        <p:tgtEl>
                                          <p:spTgt spid="273"/>
                                        </p:tgtEl>
                                      </p:cBhvr>
                                    </p:animEffect>
                                  </p:childTnLst>
                                </p:cTn>
                              </p:par>
                              <p:par>
                                <p:cTn id="88" presetID="10" presetClass="entr" presetSubtype="0" fill="hold" nodeType="withEffect">
                                  <p:stCondLst>
                                    <p:cond delay="0"/>
                                  </p:stCondLst>
                                  <p:childTnLst>
                                    <p:set>
                                      <p:cBhvr>
                                        <p:cTn id="89" dur="1" fill="hold">
                                          <p:stCondLst>
                                            <p:cond delay="0"/>
                                          </p:stCondLst>
                                        </p:cTn>
                                        <p:tgtEl>
                                          <p:spTgt spid="278"/>
                                        </p:tgtEl>
                                        <p:attrNameLst>
                                          <p:attrName>style.visibility</p:attrName>
                                        </p:attrNameLst>
                                      </p:cBhvr>
                                      <p:to>
                                        <p:strVal val="visible"/>
                                      </p:to>
                                    </p:set>
                                    <p:animEffect transition="in" filter="fade">
                                      <p:cBhvr>
                                        <p:cTn id="90" dur="500"/>
                                        <p:tgtEl>
                                          <p:spTgt spid="278"/>
                                        </p:tgtEl>
                                      </p:cBhvr>
                                    </p:animEffect>
                                  </p:childTnLst>
                                </p:cTn>
                              </p:par>
                              <p:par>
                                <p:cTn id="91" presetID="10" presetClass="entr" presetSubtype="0" fill="hold" nodeType="withEffect">
                                  <p:stCondLst>
                                    <p:cond delay="0"/>
                                  </p:stCondLst>
                                  <p:childTnLst>
                                    <p:set>
                                      <p:cBhvr>
                                        <p:cTn id="92" dur="1" fill="hold">
                                          <p:stCondLst>
                                            <p:cond delay="0"/>
                                          </p:stCondLst>
                                        </p:cTn>
                                        <p:tgtEl>
                                          <p:spTgt spid="286"/>
                                        </p:tgtEl>
                                        <p:attrNameLst>
                                          <p:attrName>style.visibility</p:attrName>
                                        </p:attrNameLst>
                                      </p:cBhvr>
                                      <p:to>
                                        <p:strVal val="visible"/>
                                      </p:to>
                                    </p:set>
                                    <p:animEffect transition="in" filter="fade">
                                      <p:cBhvr>
                                        <p:cTn id="93" dur="500"/>
                                        <p:tgtEl>
                                          <p:spTgt spid="28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90"/>
                                        </p:tgtEl>
                                        <p:attrNameLst>
                                          <p:attrName>style.visibility</p:attrName>
                                        </p:attrNameLst>
                                      </p:cBhvr>
                                      <p:to>
                                        <p:strVal val="visible"/>
                                      </p:to>
                                    </p:set>
                                    <p:animEffect transition="in" filter="fade">
                                      <p:cBhvr>
                                        <p:cTn id="96" dur="500"/>
                                        <p:tgtEl>
                                          <p:spTgt spid="29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91"/>
                                        </p:tgtEl>
                                        <p:attrNameLst>
                                          <p:attrName>style.visibility</p:attrName>
                                        </p:attrNameLst>
                                      </p:cBhvr>
                                      <p:to>
                                        <p:strVal val="visible"/>
                                      </p:to>
                                    </p:set>
                                    <p:animEffect transition="in" filter="fade">
                                      <p:cBhvr>
                                        <p:cTn id="99" dur="500"/>
                                        <p:tgtEl>
                                          <p:spTgt spid="291"/>
                                        </p:tgtEl>
                                      </p:cBhvr>
                                    </p:animEffect>
                                  </p:childTnLst>
                                </p:cTn>
                              </p:par>
                              <p:par>
                                <p:cTn id="100" presetID="10" presetClass="entr" presetSubtype="0" fill="hold" nodeType="withEffect">
                                  <p:stCondLst>
                                    <p:cond delay="0"/>
                                  </p:stCondLst>
                                  <p:childTnLst>
                                    <p:set>
                                      <p:cBhvr>
                                        <p:cTn id="101" dur="1" fill="hold">
                                          <p:stCondLst>
                                            <p:cond delay="0"/>
                                          </p:stCondLst>
                                        </p:cTn>
                                        <p:tgtEl>
                                          <p:spTgt spid="313"/>
                                        </p:tgtEl>
                                        <p:attrNameLst>
                                          <p:attrName>style.visibility</p:attrName>
                                        </p:attrNameLst>
                                      </p:cBhvr>
                                      <p:to>
                                        <p:strVal val="visible"/>
                                      </p:to>
                                    </p:set>
                                    <p:animEffect transition="in" filter="fade">
                                      <p:cBhvr>
                                        <p:cTn id="102" dur="500"/>
                                        <p:tgtEl>
                                          <p:spTgt spid="313"/>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312"/>
                                        </p:tgtEl>
                                        <p:attrNameLst>
                                          <p:attrName>style.visibility</p:attrName>
                                        </p:attrNameLst>
                                      </p:cBhvr>
                                      <p:to>
                                        <p:strVal val="visible"/>
                                      </p:to>
                                    </p:set>
                                    <p:animEffect transition="in" filter="fade">
                                      <p:cBhvr>
                                        <p:cTn id="107" dur="500"/>
                                        <p:tgtEl>
                                          <p:spTgt spid="312"/>
                                        </p:tgtEl>
                                      </p:cBhvr>
                                    </p:animEffect>
                                  </p:childTnLst>
                                </p:cTn>
                              </p:par>
                              <p:par>
                                <p:cTn id="108" presetID="10" presetClass="entr" presetSubtype="0" fill="hold" nodeType="withEffect">
                                  <p:stCondLst>
                                    <p:cond delay="0"/>
                                  </p:stCondLst>
                                  <p:childTnLst>
                                    <p:set>
                                      <p:cBhvr>
                                        <p:cTn id="109" dur="1" fill="hold">
                                          <p:stCondLst>
                                            <p:cond delay="0"/>
                                          </p:stCondLst>
                                        </p:cTn>
                                        <p:tgtEl>
                                          <p:spTgt spid="272"/>
                                        </p:tgtEl>
                                        <p:attrNameLst>
                                          <p:attrName>style.visibility</p:attrName>
                                        </p:attrNameLst>
                                      </p:cBhvr>
                                      <p:to>
                                        <p:strVal val="visible"/>
                                      </p:to>
                                    </p:set>
                                    <p:animEffect transition="in" filter="fade">
                                      <p:cBhvr>
                                        <p:cTn id="110" dur="500"/>
                                        <p:tgtEl>
                                          <p:spTgt spid="272"/>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275"/>
                                        </p:tgtEl>
                                        <p:attrNameLst>
                                          <p:attrName>style.visibility</p:attrName>
                                        </p:attrNameLst>
                                      </p:cBhvr>
                                      <p:to>
                                        <p:strVal val="visible"/>
                                      </p:to>
                                    </p:set>
                                    <p:animEffect transition="in" filter="fade">
                                      <p:cBhvr>
                                        <p:cTn id="113" dur="500"/>
                                        <p:tgtEl>
                                          <p:spTgt spid="275"/>
                                        </p:tgtEl>
                                      </p:cBhvr>
                                    </p:animEffect>
                                  </p:childTnLst>
                                </p:cTn>
                              </p:par>
                              <p:par>
                                <p:cTn id="114" presetID="10" presetClass="entr" presetSubtype="0" fill="hold" nodeType="withEffect">
                                  <p:stCondLst>
                                    <p:cond delay="0"/>
                                  </p:stCondLst>
                                  <p:childTnLst>
                                    <p:set>
                                      <p:cBhvr>
                                        <p:cTn id="115" dur="1" fill="hold">
                                          <p:stCondLst>
                                            <p:cond delay="0"/>
                                          </p:stCondLst>
                                        </p:cTn>
                                        <p:tgtEl>
                                          <p:spTgt spid="277"/>
                                        </p:tgtEl>
                                        <p:attrNameLst>
                                          <p:attrName>style.visibility</p:attrName>
                                        </p:attrNameLst>
                                      </p:cBhvr>
                                      <p:to>
                                        <p:strVal val="visible"/>
                                      </p:to>
                                    </p:set>
                                    <p:animEffect transition="in" filter="fade">
                                      <p:cBhvr>
                                        <p:cTn id="116" dur="500"/>
                                        <p:tgtEl>
                                          <p:spTgt spid="27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93"/>
                                        </p:tgtEl>
                                        <p:attrNameLst>
                                          <p:attrName>style.visibility</p:attrName>
                                        </p:attrNameLst>
                                      </p:cBhvr>
                                      <p:to>
                                        <p:strVal val="visible"/>
                                      </p:to>
                                    </p:set>
                                    <p:animEffect transition="in" filter="fade">
                                      <p:cBhvr>
                                        <p:cTn id="119" dur="500"/>
                                        <p:tgtEl>
                                          <p:spTgt spid="293"/>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02"/>
                                        </p:tgtEl>
                                        <p:attrNameLst>
                                          <p:attrName>style.visibility</p:attrName>
                                        </p:attrNameLst>
                                      </p:cBhvr>
                                      <p:to>
                                        <p:strVal val="visible"/>
                                      </p:to>
                                    </p:set>
                                    <p:animEffect transition="in" filter="fade">
                                      <p:cBhvr>
                                        <p:cTn id="122" dur="500"/>
                                        <p:tgtEl>
                                          <p:spTgt spid="302"/>
                                        </p:tgtEl>
                                      </p:cBhvr>
                                    </p:animEffect>
                                  </p:childTnLst>
                                </p:cTn>
                              </p:par>
                              <p:par>
                                <p:cTn id="123" presetID="10" presetClass="entr" presetSubtype="0" fill="hold" nodeType="withEffect">
                                  <p:stCondLst>
                                    <p:cond delay="0"/>
                                  </p:stCondLst>
                                  <p:childTnLst>
                                    <p:set>
                                      <p:cBhvr>
                                        <p:cTn id="124" dur="1" fill="hold">
                                          <p:stCondLst>
                                            <p:cond delay="0"/>
                                          </p:stCondLst>
                                        </p:cTn>
                                        <p:tgtEl>
                                          <p:spTgt spid="314"/>
                                        </p:tgtEl>
                                        <p:attrNameLst>
                                          <p:attrName>style.visibility</p:attrName>
                                        </p:attrNameLst>
                                      </p:cBhvr>
                                      <p:to>
                                        <p:strVal val="visible"/>
                                      </p:to>
                                    </p:set>
                                    <p:animEffect transition="in" filter="fade">
                                      <p:cBhvr>
                                        <p:cTn id="125" dur="500"/>
                                        <p:tgtEl>
                                          <p:spTgt spid="314"/>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15"/>
                                        </p:tgtEl>
                                        <p:attrNameLst>
                                          <p:attrName>style.visibility</p:attrName>
                                        </p:attrNameLst>
                                      </p:cBhvr>
                                      <p:to>
                                        <p:strVal val="visible"/>
                                      </p:to>
                                    </p:set>
                                    <p:animEffect transition="in" filter="fade">
                                      <p:cBhvr>
                                        <p:cTn id="128" dur="500"/>
                                        <p:tgtEl>
                                          <p:spTgt spid="315"/>
                                        </p:tgtEl>
                                      </p:cBhvr>
                                    </p:animEffect>
                                  </p:childTnLst>
                                </p:cTn>
                              </p:par>
                              <p:par>
                                <p:cTn id="129" presetID="10" presetClass="entr" presetSubtype="0" fill="hold" nodeType="withEffect">
                                  <p:stCondLst>
                                    <p:cond delay="0"/>
                                  </p:stCondLst>
                                  <p:childTnLst>
                                    <p:set>
                                      <p:cBhvr>
                                        <p:cTn id="130" dur="1" fill="hold">
                                          <p:stCondLst>
                                            <p:cond delay="0"/>
                                          </p:stCondLst>
                                        </p:cTn>
                                        <p:tgtEl>
                                          <p:spTgt spid="316"/>
                                        </p:tgtEl>
                                        <p:attrNameLst>
                                          <p:attrName>style.visibility</p:attrName>
                                        </p:attrNameLst>
                                      </p:cBhvr>
                                      <p:to>
                                        <p:strVal val="visible"/>
                                      </p:to>
                                    </p:set>
                                    <p:animEffect transition="in" filter="fade">
                                      <p:cBhvr>
                                        <p:cTn id="131" dur="500"/>
                                        <p:tgtEl>
                                          <p:spTgt spid="316"/>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17"/>
                                        </p:tgtEl>
                                        <p:attrNameLst>
                                          <p:attrName>style.visibility</p:attrName>
                                        </p:attrNameLst>
                                      </p:cBhvr>
                                      <p:to>
                                        <p:strVal val="visible"/>
                                      </p:to>
                                    </p:set>
                                    <p:animEffect transition="in" filter="fade">
                                      <p:cBhvr>
                                        <p:cTn id="134" dur="500"/>
                                        <p:tgtEl>
                                          <p:spTgt spid="317"/>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318"/>
                                        </p:tgtEl>
                                        <p:attrNameLst>
                                          <p:attrName>style.visibility</p:attrName>
                                        </p:attrNameLst>
                                      </p:cBhvr>
                                      <p:to>
                                        <p:strVal val="visible"/>
                                      </p:to>
                                    </p:set>
                                    <p:animEffect transition="in" filter="fade">
                                      <p:cBhvr>
                                        <p:cTn id="137" dur="500"/>
                                        <p:tgtEl>
                                          <p:spTgt spid="318"/>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319"/>
                                        </p:tgtEl>
                                        <p:attrNameLst>
                                          <p:attrName>style.visibility</p:attrName>
                                        </p:attrNameLst>
                                      </p:cBhvr>
                                      <p:to>
                                        <p:strVal val="visible"/>
                                      </p:to>
                                    </p:set>
                                    <p:animEffect transition="in" filter="fade">
                                      <p:cBhvr>
                                        <p:cTn id="142" dur="500"/>
                                        <p:tgtEl>
                                          <p:spTgt spid="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P spid="273" grpId="0" animBg="1"/>
      <p:bldP spid="275" grpId="0" animBg="1"/>
      <p:bldP spid="290" grpId="0"/>
      <p:bldP spid="291" grpId="0"/>
      <p:bldP spid="292" grpId="0" animBg="1"/>
      <p:bldP spid="293" grpId="0"/>
      <p:bldP spid="294" grpId="0"/>
      <p:bldP spid="295" grpId="0"/>
      <p:bldP spid="302" grpId="0"/>
      <p:bldP spid="315" grpId="0"/>
      <p:bldP spid="317" grpId="0" animBg="1"/>
      <p:bldP spid="318"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436637" y="1594320"/>
            <a:ext cx="4396491" cy="412420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Up to 30 read-only named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5281" y="269669"/>
            <a:ext cx="9367101" cy="1107996"/>
          </a:xfrm>
        </p:spPr>
        <p:txBody>
          <a:bodyPr/>
          <a:lstStyle/>
          <a:p>
            <a:r>
              <a:rPr lang="en-US" dirty="0">
                <a:solidFill>
                  <a:srgbClr val="000000"/>
                </a:solidFill>
              </a:rPr>
              <a:t>Hyperscale Availability and Zone Redundancy</a:t>
            </a:r>
            <a:endParaRPr lang="en-US" dirty="0"/>
          </a:p>
        </p:txBody>
      </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Compute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Page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70070" y="5518430"/>
            <a:ext cx="26161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Azure Standard Storage (LRS, GRS,</a:t>
            </a:r>
            <a:r>
              <a:rPr kumimoji="0" lang="en-US" sz="1000" b="0" i="0" u="none" strike="noStrike" kern="1200" cap="none" spc="0" normalizeH="0" noProof="0" dirty="0">
                <a:ln>
                  <a:noFill/>
                </a:ln>
                <a:solidFill>
                  <a:prstClr val="black"/>
                </a:solidFill>
                <a:effectLst/>
                <a:uLnTx/>
                <a:uFillTx/>
                <a:latin typeface="Segoe UI"/>
                <a:ea typeface="+mn-ea"/>
                <a:cs typeface="+mn-cs"/>
              </a:rPr>
              <a:t> ZRS, GZRS)</a:t>
            </a:r>
            <a:endParaRPr kumimoji="0" lang="en-US" sz="10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Primary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Landing Zone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Secondary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SqlServr.exe</a:t>
              </a: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Secondary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SqlServr.exe</a:t>
              </a: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RBPEX</a:t>
              </a:r>
            </a:p>
          </p:txBody>
        </p:sp>
      </p:grpSp>
      <p:sp>
        <p:nvSpPr>
          <p:cNvPr id="9" name="TextBox 8">
            <a:extLst>
              <a:ext uri="{FF2B5EF4-FFF2-40B4-BE49-F238E27FC236}">
                <a16:creationId xmlns:a16="http://schemas.microsoft.com/office/drawing/2014/main" id="{01B4FF9C-544E-947B-0A78-0AD447D941D5}"/>
              </a:ext>
            </a:extLst>
          </p:cNvPr>
          <p:cNvSpPr txBox="1"/>
          <p:nvPr/>
        </p:nvSpPr>
        <p:spPr>
          <a:xfrm>
            <a:off x="2376032" y="6028089"/>
            <a:ext cx="8788429" cy="654378"/>
          </a:xfrm>
          <a:prstGeom prst="rect">
            <a:avLst/>
          </a:prstGeom>
          <a:noFill/>
        </p:spPr>
        <p:txBody>
          <a:bodyPr wrap="square" lIns="0" tIns="0" rIns="0" bIns="0" rtlCol="0">
            <a:spAutoFit/>
          </a:bodyPr>
          <a:lstStyle/>
          <a:p>
            <a:pPr algn="l"/>
            <a:r>
              <a:rPr lang="en-US" sz="1400" dirty="0">
                <a:solidFill>
                  <a:schemeClr val="accent1"/>
                </a:solidFill>
                <a:latin typeface="+mj-lt"/>
              </a:rPr>
              <a:t>Zone redundancy = included; replicas, page servers, and log service spread across zones (requires at least 1)</a:t>
            </a:r>
          </a:p>
          <a:p>
            <a:pPr algn="l"/>
            <a:r>
              <a:rPr lang="en-US" sz="1400" dirty="0">
                <a:solidFill>
                  <a:schemeClr val="accent1"/>
                </a:solidFill>
                <a:latin typeface="+mj-lt"/>
              </a:rPr>
              <a:t>Redundancy cannot be changed after deploy</a:t>
            </a:r>
          </a:p>
          <a:p>
            <a:pPr algn="l"/>
            <a:r>
              <a:rPr lang="en-US" sz="1400" dirty="0">
                <a:solidFill>
                  <a:schemeClr val="accent1"/>
                </a:solidFill>
                <a:latin typeface="+mj-lt"/>
              </a:rPr>
              <a:t>Backups GRS, GZRS, LRS, ZRS depending on zone choice</a:t>
            </a:r>
          </a:p>
        </p:txBody>
      </p:sp>
      <p:sp>
        <p:nvSpPr>
          <p:cNvPr id="8" name="TextBox 7">
            <a:extLst>
              <a:ext uri="{FF2B5EF4-FFF2-40B4-BE49-F238E27FC236}">
                <a16:creationId xmlns:a16="http://schemas.microsoft.com/office/drawing/2014/main" id="{DD4AA1C6-5C23-56B0-373C-21686ED15CAB}"/>
              </a:ext>
            </a:extLst>
          </p:cNvPr>
          <p:cNvSpPr txBox="1"/>
          <p:nvPr/>
        </p:nvSpPr>
        <p:spPr>
          <a:xfrm>
            <a:off x="9889304" y="6273123"/>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1404559157"/>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2690693277"/>
              </p:ext>
            </p:extLst>
          </p:nvPr>
        </p:nvGraphicFramePr>
        <p:xfrm>
          <a:off x="2019160" y="5488565"/>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66402" y="4182093"/>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1277461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2" dur="500"/>
                                        <p:tgtEl>
                                          <p:spTgt spid="3">
                                            <p:graphicEl>
                                              <a:dgm id="{F7912FBC-C5FC-40A6-83EB-24262992565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7" dur="500"/>
                                        <p:tgtEl>
                                          <p:spTgt spid="3">
                                            <p:graphicEl>
                                              <a:dgm id="{7D44ED21-50F1-4DD0-951A-F66A10C614D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22" dur="500"/>
                                        <p:tgtEl>
                                          <p:spTgt spid="3">
                                            <p:graphicEl>
                                              <a:dgm id="{48EA175D-A4A6-428C-8B88-B16308D1C81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27" dur="500"/>
                                        <p:tgtEl>
                                          <p:spTgt spid="3">
                                            <p:graphicEl>
                                              <a:dgm id="{1B7B909C-69D9-4D7F-8A67-C87F47EA6CAD}"/>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32" dur="500"/>
                                        <p:tgtEl>
                                          <p:spTgt spid="3">
                                            <p:graphicEl>
                                              <a:dgm id="{5D772945-B685-46A8-BB19-33ECD561DF62}"/>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37" dur="500"/>
                                        <p:tgtEl>
                                          <p:spTgt spid="3">
                                            <p:graphicEl>
                                              <a:dgm id="{12E19F2C-DF14-4E61-BC80-7D9E3B10E8B7}"/>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42" dur="500"/>
                                        <p:tgtEl>
                                          <p:spTgt spid="3">
                                            <p:graphicEl>
                                              <a:dgm id="{CA8BAA74-5C14-44E4-B2C1-D40C7C9106DD}"/>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47" dur="500"/>
                                        <p:tgtEl>
                                          <p:spTgt spid="3">
                                            <p:graphicEl>
                                              <a:dgm id="{CC2FBECB-AD21-4C86-8E08-7CFA92072E29}"/>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52" dur="500"/>
                                        <p:tgtEl>
                                          <p:spTgt spid="3">
                                            <p:graphicEl>
                                              <a:dgm id="{69C71D9A-C2C1-4C8C-8BFA-D38EF45D4CDA}"/>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57" dur="500"/>
                                        <p:tgtEl>
                                          <p:spTgt spid="3">
                                            <p:graphicEl>
                                              <a:dgm id="{4898EAA4-FF26-4DA6-B030-920468C9A341}"/>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62" dur="500"/>
                                        <p:tgtEl>
                                          <p:spTgt spid="3">
                                            <p:graphicEl>
                                              <a:dgm id="{822A7CF2-316E-414B-81AE-2A3FDD3BC08C}"/>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67" dur="500"/>
                                        <p:tgtEl>
                                          <p:spTgt spid="3">
                                            <p:graphicEl>
                                              <a:dgm id="{341FF980-74AD-41D2-ACFB-30FA1B01589D}"/>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72" dur="500"/>
                                        <p:tgtEl>
                                          <p:spTgt spid="3">
                                            <p:graphicEl>
                                              <a:dgm id="{FFFF70E1-6D63-423D-94C9-BD1659E2C505}"/>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fade">
                                      <p:cBhvr>
                                        <p:cTn id="7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7051" y="1827577"/>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Read-only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Read-write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738664"/>
          </a:xfrm>
        </p:spPr>
        <p:txBody>
          <a:bodyPr/>
          <a:lstStyle/>
          <a:p>
            <a:r>
              <a:rPr lang="en-US" sz="2800" spc="-51" dirty="0">
                <a:solidFill>
                  <a:srgbClr val="000000"/>
                </a:solidFill>
              </a:rPr>
              <a:t>Extending Redundancy across servers and regions</a:t>
            </a:r>
            <a:br>
              <a:rPr lang="en-US" spc="-51" dirty="0">
                <a:solidFill>
                  <a:srgbClr val="000000"/>
                </a:solidFill>
              </a:rPr>
            </a:br>
            <a:r>
              <a:rPr lang="en-US" sz="2000" spc="-51" dirty="0">
                <a:solidFill>
                  <a:srgbClr val="000000"/>
                </a:solidFill>
              </a:rPr>
              <a:t>Disaster Recovery</a:t>
            </a:r>
            <a:endParaRPr lang="en-US" sz="2000" dirty="0"/>
          </a:p>
        </p:txBody>
      </p:sp>
      <p:grpSp>
        <p:nvGrpSpPr>
          <p:cNvPr id="5143" name="Group 5142">
            <a:extLst>
              <a:ext uri="{FF2B5EF4-FFF2-40B4-BE49-F238E27FC236}">
                <a16:creationId xmlns:a16="http://schemas.microsoft.com/office/drawing/2014/main" id="{27C989B1-0005-1140-85BF-29AC4308EE18}"/>
              </a:ext>
            </a:extLst>
          </p:cNvPr>
          <p:cNvGrpSpPr/>
          <p:nvPr/>
        </p:nvGrpSpPr>
        <p:grpSpPr>
          <a:xfrm>
            <a:off x="588263" y="1772633"/>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Geo-replication</a:t>
              </a:r>
            </a:p>
          </p:txBody>
        </p:sp>
      </p:grpSp>
      <p:sp>
        <p:nvSpPr>
          <p:cNvPr id="6" name="TextBox 5">
            <a:extLst>
              <a:ext uri="{FF2B5EF4-FFF2-40B4-BE49-F238E27FC236}">
                <a16:creationId xmlns:a16="http://schemas.microsoft.com/office/drawing/2014/main" id="{B4DAA40A-00C6-7DDF-3F0E-E6C57BD0C4CE}"/>
              </a:ext>
            </a:extLst>
          </p:cNvPr>
          <p:cNvSpPr txBox="1"/>
          <p:nvPr/>
        </p:nvSpPr>
        <p:spPr>
          <a:xfrm>
            <a:off x="7829586" y="6334178"/>
            <a:ext cx="3508204" cy="184666"/>
          </a:xfrm>
          <a:prstGeom prst="rect">
            <a:avLst/>
          </a:prstGeom>
          <a:noFill/>
        </p:spPr>
        <p:txBody>
          <a:bodyPr wrap="none" lIns="0" tIns="0" rIns="0" bIns="0" rtlCol="0">
            <a:spAutoFit/>
          </a:bodyPr>
          <a:lstStyle/>
          <a:p>
            <a:pPr algn="l"/>
            <a:r>
              <a:rPr lang="en-US" sz="1200" b="1" dirty="0">
                <a:gradFill>
                  <a:gsLst>
                    <a:gs pos="2917">
                      <a:schemeClr val="tx1"/>
                    </a:gs>
                    <a:gs pos="30000">
                      <a:schemeClr val="tx1"/>
                    </a:gs>
                  </a:gsLst>
                  <a:lin ang="5400000" scaled="0"/>
                </a:gradFill>
              </a:rPr>
              <a:t>Tip: </a:t>
            </a:r>
            <a:r>
              <a:rPr lang="en-US" sz="1200" dirty="0">
                <a:gradFill>
                  <a:gsLst>
                    <a:gs pos="2917">
                      <a:schemeClr val="tx1"/>
                    </a:gs>
                    <a:gs pos="30000">
                      <a:schemeClr val="tx1"/>
                    </a:gs>
                  </a:gsLst>
                  <a:lin ang="5400000" scaled="0"/>
                </a:gradFill>
              </a:rPr>
              <a:t>Set failover policy to manual to control failover</a:t>
            </a:r>
          </a:p>
        </p:txBody>
      </p:sp>
      <p:sp>
        <p:nvSpPr>
          <p:cNvPr id="7" name="TextBox 6">
            <a:extLst>
              <a:ext uri="{FF2B5EF4-FFF2-40B4-BE49-F238E27FC236}">
                <a16:creationId xmlns:a16="http://schemas.microsoft.com/office/drawing/2014/main" id="{78445B8D-EC16-3537-7BDF-272E35C378C4}"/>
              </a:ext>
            </a:extLst>
          </p:cNvPr>
          <p:cNvSpPr txBox="1"/>
          <p:nvPr/>
        </p:nvSpPr>
        <p:spPr>
          <a:xfrm>
            <a:off x="1993875" y="6254086"/>
            <a:ext cx="2494850" cy="369332"/>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Can be across servers in same region</a:t>
            </a:r>
          </a:p>
          <a:p>
            <a:pPr algn="l"/>
            <a:r>
              <a:rPr lang="en-US" sz="1200" dirty="0">
                <a:gradFill>
                  <a:gsLst>
                    <a:gs pos="2917">
                      <a:schemeClr val="tx1"/>
                    </a:gs>
                    <a:gs pos="30000">
                      <a:schemeClr val="tx1"/>
                    </a:gs>
                  </a:gsLst>
                  <a:lin ang="5400000" scaled="0"/>
                </a:gradFill>
              </a:rPr>
              <a:t>Failover is customer controlled</a:t>
            </a:r>
          </a:p>
        </p:txBody>
      </p:sp>
      <p:sp>
        <p:nvSpPr>
          <p:cNvPr id="9" name="TextBox 8">
            <a:extLst>
              <a:ext uri="{FF2B5EF4-FFF2-40B4-BE49-F238E27FC236}">
                <a16:creationId xmlns:a16="http://schemas.microsoft.com/office/drawing/2014/main" id="{B0560CCD-4F14-7B45-5F82-132185E5206A}"/>
              </a:ext>
            </a:extLst>
          </p:cNvPr>
          <p:cNvSpPr txBox="1"/>
          <p:nvPr/>
        </p:nvSpPr>
        <p:spPr>
          <a:xfrm>
            <a:off x="5372991" y="6354643"/>
            <a:ext cx="1211229" cy="184666"/>
          </a:xfrm>
          <a:prstGeom prst="rect">
            <a:avLst/>
          </a:prstGeom>
          <a:noFill/>
        </p:spPr>
        <p:txBody>
          <a:bodyPr wrap="none" lIns="0" tIns="0" rIns="0" bIns="0" rtlCol="0">
            <a:spAutoFit/>
          </a:bodyPr>
          <a:lstStyle/>
          <a:p>
            <a:pPr algn="l"/>
            <a:r>
              <a:rPr lang="en-US" sz="1200" dirty="0">
                <a:solidFill>
                  <a:schemeClr val="accent1"/>
                </a:solidFill>
                <a:latin typeface="+mj-lt"/>
              </a:rPr>
              <a:t>Extend read scale</a:t>
            </a:r>
          </a:p>
        </p:txBody>
      </p:sp>
      <p:pic>
        <p:nvPicPr>
          <p:cNvPr id="10" name="Picture 9" descr="Tips Icon Transparent Background | PNG Play">
            <a:extLst>
              <a:ext uri="{FF2B5EF4-FFF2-40B4-BE49-F238E27FC236}">
                <a16:creationId xmlns:a16="http://schemas.microsoft.com/office/drawing/2014/main" id="{DF40F8E8-EC3A-7219-DA30-528CC8FCF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862" y="6284940"/>
            <a:ext cx="446904" cy="338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275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143"/>
                                        </p:tgtEl>
                                        <p:attrNameLst>
                                          <p:attrName>style.visibility</p:attrName>
                                        </p:attrNameLst>
                                      </p:cBhvr>
                                      <p:to>
                                        <p:strVal val="visible"/>
                                      </p:to>
                                    </p:set>
                                    <p:animEffect transition="in" filter="fade">
                                      <p:cBhvr>
                                        <p:cTn id="7" dur="500"/>
                                        <p:tgtEl>
                                          <p:spTgt spid="5143"/>
                                        </p:tgtEl>
                                      </p:cBhvr>
                                    </p:animEffect>
                                  </p:childTnLst>
                                  <p:subTnLst>
                                    <p:set>
                                      <p:cBhvr override="childStyle">
                                        <p:cTn dur="1" fill="hold" display="0" masterRel="nextClick" afterEffect="1"/>
                                        <p:tgtEl>
                                          <p:spTgt spid="514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44"/>
                                        </p:tgtEl>
                                        <p:attrNameLst>
                                          <p:attrName>style.visibility</p:attrName>
                                        </p:attrNameLst>
                                      </p:cBhvr>
                                      <p:to>
                                        <p:strVal val="visible"/>
                                      </p:to>
                                    </p:set>
                                    <p:animEffect transition="in" filter="fade">
                                      <p:cBhvr>
                                        <p:cTn id="12" dur="500"/>
                                        <p:tgtEl>
                                          <p:spTgt spid="5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05D2-99C8-465A-A444-B904DF951F51}"/>
              </a:ext>
            </a:extLst>
          </p:cNvPr>
          <p:cNvSpPr>
            <a:spLocks noGrp="1"/>
          </p:cNvSpPr>
          <p:nvPr>
            <p:ph type="title"/>
          </p:nvPr>
        </p:nvSpPr>
        <p:spPr>
          <a:xfrm>
            <a:off x="538196" y="192914"/>
            <a:ext cx="11018520" cy="553998"/>
          </a:xfrm>
        </p:spPr>
        <p:txBody>
          <a:bodyPr/>
          <a:lstStyle/>
          <a:p>
            <a:r>
              <a:rPr lang="en-US" dirty="0"/>
              <a:t>Azure Trust</a:t>
            </a:r>
          </a:p>
        </p:txBody>
      </p:sp>
      <p:pic>
        <p:nvPicPr>
          <p:cNvPr id="5" name="Picture 2" descr="Image">
            <a:extLst>
              <a:ext uri="{FF2B5EF4-FFF2-40B4-BE49-F238E27FC236}">
                <a16:creationId xmlns:a16="http://schemas.microsoft.com/office/drawing/2014/main" id="{A4242865-1A98-485B-844E-DB5501B22CA1}"/>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412814" y="2827358"/>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01061-581C-4393-ACF4-49ED67F87037}"/>
              </a:ext>
            </a:extLst>
          </p:cNvPr>
          <p:cNvSpPr txBox="1"/>
          <p:nvPr/>
        </p:nvSpPr>
        <p:spPr>
          <a:xfrm>
            <a:off x="5143028" y="1026158"/>
            <a:ext cx="1475853"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Multi-layered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security</a:t>
            </a:r>
          </a:p>
        </p:txBody>
      </p:sp>
      <p:sp>
        <p:nvSpPr>
          <p:cNvPr id="7" name="TextBox 6">
            <a:extLst>
              <a:ext uri="{FF2B5EF4-FFF2-40B4-BE49-F238E27FC236}">
                <a16:creationId xmlns:a16="http://schemas.microsoft.com/office/drawing/2014/main" id="{F9CFA611-CC88-43D7-8DCE-5AC581204B3A}"/>
              </a:ext>
            </a:extLst>
          </p:cNvPr>
          <p:cNvSpPr txBox="1"/>
          <p:nvPr/>
        </p:nvSpPr>
        <p:spPr>
          <a:xfrm>
            <a:off x="9004374" y="3076720"/>
            <a:ext cx="123431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Compliance</a:t>
            </a:r>
          </a:p>
        </p:txBody>
      </p:sp>
      <p:sp>
        <p:nvSpPr>
          <p:cNvPr id="8" name="TextBox 7">
            <a:extLst>
              <a:ext uri="{FF2B5EF4-FFF2-40B4-BE49-F238E27FC236}">
                <a16:creationId xmlns:a16="http://schemas.microsoft.com/office/drawing/2014/main" id="{7592B18E-E173-4E68-B0F7-F8F4557C0B84}"/>
              </a:ext>
            </a:extLst>
          </p:cNvPr>
          <p:cNvSpPr txBox="1"/>
          <p:nvPr/>
        </p:nvSpPr>
        <p:spPr>
          <a:xfrm>
            <a:off x="5497232" y="4964572"/>
            <a:ext cx="739946"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Privacy</a:t>
            </a:r>
          </a:p>
        </p:txBody>
      </p:sp>
      <p:sp>
        <p:nvSpPr>
          <p:cNvPr id="11" name="TextBox 10">
            <a:extLst>
              <a:ext uri="{FF2B5EF4-FFF2-40B4-BE49-F238E27FC236}">
                <a16:creationId xmlns:a16="http://schemas.microsoft.com/office/drawing/2014/main" id="{319CD2A9-5975-49B9-A2EF-5B8D338D2D30}"/>
              </a:ext>
            </a:extLst>
          </p:cNvPr>
          <p:cNvSpPr txBox="1"/>
          <p:nvPr/>
        </p:nvSpPr>
        <p:spPr>
          <a:xfrm>
            <a:off x="2369894" y="3076720"/>
            <a:ext cx="122014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Intelligence</a:t>
            </a:r>
          </a:p>
        </p:txBody>
      </p:sp>
      <p:pic>
        <p:nvPicPr>
          <p:cNvPr id="1026" name="Picture 2" descr="See the source image">
            <a:extLst>
              <a:ext uri="{FF2B5EF4-FFF2-40B4-BE49-F238E27FC236}">
                <a16:creationId xmlns:a16="http://schemas.microsoft.com/office/drawing/2014/main" id="{FEA08808-DEB6-4352-8CB6-168BD23BE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969" y="1009714"/>
            <a:ext cx="570442" cy="570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8BC1F02F-739B-44D1-A237-37066DAC9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9787" y="2928947"/>
            <a:ext cx="1090562" cy="5725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4253F875-1F60-4AF8-9EE8-1011E6927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571" y="485923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34A2259D-108A-4D25-8282-8447D8FD2502}"/>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3169" y="2917479"/>
            <a:ext cx="555625" cy="5954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2B1C86B-F9B0-49E4-851C-490711544AAE}"/>
              </a:ext>
            </a:extLst>
          </p:cNvPr>
          <p:cNvCxnSpPr>
            <a:cxnSpLocks/>
          </p:cNvCxnSpPr>
          <p:nvPr/>
        </p:nvCxnSpPr>
        <p:spPr>
          <a:xfrm flipV="1">
            <a:off x="5867205" y="1760048"/>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E1FDFFC-38A3-4C60-B09B-C0926CFA585A}"/>
              </a:ext>
            </a:extLst>
          </p:cNvPr>
          <p:cNvCxnSpPr>
            <a:cxnSpLocks/>
          </p:cNvCxnSpPr>
          <p:nvPr/>
        </p:nvCxnSpPr>
        <p:spPr>
          <a:xfrm flipV="1">
            <a:off x="6392578" y="3197794"/>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735F81-076B-49E8-A69C-AC9A291BBF13}"/>
              </a:ext>
            </a:extLst>
          </p:cNvPr>
          <p:cNvCxnSpPr>
            <a:cxnSpLocks/>
          </p:cNvCxnSpPr>
          <p:nvPr/>
        </p:nvCxnSpPr>
        <p:spPr>
          <a:xfrm flipV="1">
            <a:off x="5880955" y="3748123"/>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50D5D2-E49A-4ACF-92D7-D540BC989827}"/>
              </a:ext>
            </a:extLst>
          </p:cNvPr>
          <p:cNvCxnSpPr>
            <a:cxnSpLocks/>
          </p:cNvCxnSpPr>
          <p:nvPr/>
        </p:nvCxnSpPr>
        <p:spPr>
          <a:xfrm flipV="1">
            <a:off x="3849485" y="3244121"/>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E8BD4F7-5AC2-4893-A5AF-ABF5135E6F8A}"/>
              </a:ext>
            </a:extLst>
          </p:cNvPr>
          <p:cNvSpPr txBox="1"/>
          <p:nvPr/>
        </p:nvSpPr>
        <p:spPr>
          <a:xfrm>
            <a:off x="9829397" y="192914"/>
            <a:ext cx="187346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aka.ms/azuretrust</a:t>
            </a:r>
          </a:p>
        </p:txBody>
      </p:sp>
      <p:sp>
        <p:nvSpPr>
          <p:cNvPr id="37" name="TextBox 36">
            <a:extLst>
              <a:ext uri="{FF2B5EF4-FFF2-40B4-BE49-F238E27FC236}">
                <a16:creationId xmlns:a16="http://schemas.microsoft.com/office/drawing/2014/main" id="{CAC39C5C-1A93-4644-B5AA-15AB02CB3036}"/>
              </a:ext>
            </a:extLst>
          </p:cNvPr>
          <p:cNvSpPr txBox="1"/>
          <p:nvPr/>
        </p:nvSpPr>
        <p:spPr>
          <a:xfrm>
            <a:off x="8333918" y="3748123"/>
            <a:ext cx="3285150"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90 compliance offerings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US Government and global regions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Industry specific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Azure policy</a:t>
            </a:r>
          </a:p>
        </p:txBody>
      </p:sp>
      <p:sp>
        <p:nvSpPr>
          <p:cNvPr id="29" name="TextBox 28">
            <a:extLst>
              <a:ext uri="{FF2B5EF4-FFF2-40B4-BE49-F238E27FC236}">
                <a16:creationId xmlns:a16="http://schemas.microsoft.com/office/drawing/2014/main" id="{3ABA4E65-3F54-4FC3-B8CF-C7F33D2395F5}"/>
              </a:ext>
            </a:extLst>
          </p:cNvPr>
          <p:cNvSpPr txBox="1"/>
          <p:nvPr/>
        </p:nvSpPr>
        <p:spPr>
          <a:xfrm>
            <a:off x="6839320" y="872512"/>
            <a:ext cx="4502058"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Global infrastructure security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Secrets, keys, and data protection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Identity management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Monitoring, auditing, and threat protection</a:t>
            </a:r>
          </a:p>
        </p:txBody>
      </p:sp>
      <p:sp>
        <p:nvSpPr>
          <p:cNvPr id="30" name="TextBox 29">
            <a:extLst>
              <a:ext uri="{FF2B5EF4-FFF2-40B4-BE49-F238E27FC236}">
                <a16:creationId xmlns:a16="http://schemas.microsoft.com/office/drawing/2014/main" id="{B21864B7-03EA-429C-9164-9B8023F107D5}"/>
              </a:ext>
            </a:extLst>
          </p:cNvPr>
          <p:cNvSpPr txBox="1"/>
          <p:nvPr/>
        </p:nvSpPr>
        <p:spPr>
          <a:xfrm>
            <a:off x="4777749" y="5557927"/>
            <a:ext cx="3556169" cy="116955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You control your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Transparency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 secured at rest and in transit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Defending your privacy</a:t>
            </a:r>
            <a:endParaRPr lang="en-US" sz="1400" b="1" dirty="0">
              <a:solidFill>
                <a:srgbClr val="000000"/>
              </a:solidFill>
              <a:latin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a:t>
            </a:r>
            <a:r>
              <a:rPr kumimoji="0" lang="en-US" sz="1400" b="1" i="0" u="none" strike="noStrike" kern="1200" cap="none" spc="0" normalizeH="0" noProof="0" dirty="0">
                <a:ln>
                  <a:noFill/>
                </a:ln>
                <a:solidFill>
                  <a:srgbClr val="000000"/>
                </a:solidFill>
                <a:effectLst/>
                <a:uLnTx/>
                <a:uFillTx/>
                <a:latin typeface="Segoe UI" panose="020B0502040204020203" pitchFamily="34" charset="0"/>
                <a:ea typeface="+mn-ea"/>
                <a:cs typeface="+mn-cs"/>
              </a:rPr>
              <a:t> residency</a:t>
            </a: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2" name="TextBox 31">
            <a:extLst>
              <a:ext uri="{FF2B5EF4-FFF2-40B4-BE49-F238E27FC236}">
                <a16:creationId xmlns:a16="http://schemas.microsoft.com/office/drawing/2014/main" id="{18320A22-9FBC-4991-BF26-D9DB3883B8A4}"/>
              </a:ext>
            </a:extLst>
          </p:cNvPr>
          <p:cNvSpPr txBox="1"/>
          <p:nvPr/>
        </p:nvSpPr>
        <p:spPr>
          <a:xfrm>
            <a:off x="1194973" y="3748123"/>
            <a:ext cx="3714392" cy="7386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Trillions of daily security signals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Machine Learning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Cyber Defense Operations Center (CDOC)</a:t>
            </a:r>
          </a:p>
        </p:txBody>
      </p:sp>
    </p:spTree>
    <p:extLst>
      <p:ext uri="{BB962C8B-B14F-4D97-AF65-F5344CB8AC3E}">
        <p14:creationId xmlns:p14="http://schemas.microsoft.com/office/powerpoint/2010/main" val="3328990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37" grpId="0"/>
      <p:bldP spid="29" grpId="0"/>
      <p:bldP spid="30" grpId="0"/>
      <p:bldP spid="3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Managing servers and databases</a:t>
            </a:r>
          </a:p>
        </p:txBody>
      </p:sp>
      <p:graphicFrame>
        <p:nvGraphicFramePr>
          <p:cNvPr id="4" name="Diagram 3">
            <a:extLst>
              <a:ext uri="{FF2B5EF4-FFF2-40B4-BE49-F238E27FC236}">
                <a16:creationId xmlns:a16="http://schemas.microsoft.com/office/drawing/2014/main" id="{89F4C416-12D1-6C46-1070-9CC336E272CF}"/>
              </a:ext>
            </a:extLst>
          </p:cNvPr>
          <p:cNvGraphicFramePr/>
          <p:nvPr>
            <p:extLst>
              <p:ext uri="{D42A27DB-BD31-4B8C-83A1-F6EECF244321}">
                <p14:modId xmlns:p14="http://schemas.microsoft.com/office/powerpoint/2010/main" val="292214101"/>
              </p:ext>
            </p:extLst>
          </p:nvPr>
        </p:nvGraphicFramePr>
        <p:xfrm>
          <a:off x="866732" y="1746085"/>
          <a:ext cx="10569055" cy="4886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188376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Monitoring and Diagnostics</a:t>
            </a:r>
          </a:p>
        </p:txBody>
      </p:sp>
      <p:sp>
        <p:nvSpPr>
          <p:cNvPr id="9" name="TextBox 8">
            <a:extLst>
              <a:ext uri="{FF2B5EF4-FFF2-40B4-BE49-F238E27FC236}">
                <a16:creationId xmlns:a16="http://schemas.microsoft.com/office/drawing/2014/main" id="{79CEA34B-5651-DF57-C2AE-6E1B259B2C8D}"/>
              </a:ext>
            </a:extLst>
          </p:cNvPr>
          <p:cNvSpPr txBox="1"/>
          <p:nvPr/>
        </p:nvSpPr>
        <p:spPr>
          <a:xfrm>
            <a:off x="1488683" y="1419846"/>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Dynamic Management Views (DMV)</a:t>
            </a:r>
          </a:p>
        </p:txBody>
      </p:sp>
      <p:sp>
        <p:nvSpPr>
          <p:cNvPr id="11" name="TextBox 10">
            <a:extLst>
              <a:ext uri="{FF2B5EF4-FFF2-40B4-BE49-F238E27FC236}">
                <a16:creationId xmlns:a16="http://schemas.microsoft.com/office/drawing/2014/main" id="{0364869A-5212-D667-F7D8-794155533637}"/>
              </a:ext>
            </a:extLst>
          </p:cNvPr>
          <p:cNvSpPr txBox="1"/>
          <p:nvPr/>
        </p:nvSpPr>
        <p:spPr>
          <a:xfrm>
            <a:off x="1488683" y="1718882"/>
            <a:ext cx="546529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New ones specific to Azure SQL</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New wait types for things like </a:t>
            </a:r>
            <a:r>
              <a:rPr lang="en-US" sz="1800" dirty="0">
                <a:latin typeface="Segoe UI Semibold"/>
                <a:ea typeface="STXihei" panose="020B0503020204020204" pitchFamily="2" charset="-122"/>
                <a:cs typeface="Segoe UI Semibold" panose="020B0702040204020203" pitchFamily="34" charset="0"/>
              </a:rPr>
              <a:t>I/O governance</a:t>
            </a:r>
            <a:endPar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13" name="TextBox 12">
            <a:extLst>
              <a:ext uri="{FF2B5EF4-FFF2-40B4-BE49-F238E27FC236}">
                <a16:creationId xmlns:a16="http://schemas.microsoft.com/office/drawing/2014/main" id="{EB506968-D521-A3E5-83F8-E254425E557E}"/>
              </a:ext>
            </a:extLst>
          </p:cNvPr>
          <p:cNvSpPr txBox="1"/>
          <p:nvPr/>
        </p:nvSpPr>
        <p:spPr>
          <a:xfrm>
            <a:off x="6643868" y="1419188"/>
            <a:ext cx="5231757" cy="1477328"/>
          </a:xfrm>
          <a:prstGeom prst="rect">
            <a:avLst/>
          </a:prstGeom>
          <a:noFill/>
        </p:spPr>
        <p:txBody>
          <a:bodyPr wrap="square">
            <a:spAutoFit/>
          </a:bodyPr>
          <a:lstStyle/>
          <a:p>
            <a:pPr algn="l"/>
            <a:r>
              <a:rPr lang="en-US" sz="1800" dirty="0" err="1"/>
              <a:t>sys.dm_io_virtual_file_stats</a:t>
            </a:r>
            <a:endParaRPr lang="en-US" sz="1800" dirty="0"/>
          </a:p>
          <a:p>
            <a:pPr algn="l"/>
            <a:r>
              <a:rPr lang="en-US" sz="1800" dirty="0" err="1"/>
              <a:t>sys.event_log_ex</a:t>
            </a:r>
            <a:endParaRPr lang="en-US" sz="1800" dirty="0"/>
          </a:p>
          <a:p>
            <a:pPr algn="l"/>
            <a:r>
              <a:rPr lang="en-US" sz="1800" dirty="0" err="1"/>
              <a:t>sys.dm_operation_status</a:t>
            </a:r>
            <a:endParaRPr lang="en-US" sz="1800" dirty="0"/>
          </a:p>
          <a:p>
            <a:pPr algn="l"/>
            <a:r>
              <a:rPr lang="en-US" sz="1800" dirty="0" err="1"/>
              <a:t>sys.resource_stats</a:t>
            </a:r>
            <a:r>
              <a:rPr lang="en-US" sz="1800" dirty="0"/>
              <a:t> and </a:t>
            </a:r>
            <a:r>
              <a:rPr lang="en-US" sz="1800" dirty="0" err="1"/>
              <a:t>sys.dm_db_resource_stats</a:t>
            </a:r>
            <a:endParaRPr lang="en-US" sz="1800" dirty="0"/>
          </a:p>
          <a:p>
            <a:pPr algn="l"/>
            <a:r>
              <a:rPr lang="en-US" sz="1800" dirty="0" err="1"/>
              <a:t>sys.dm_os_out_of_memory_events</a:t>
            </a:r>
            <a:endParaRPr lang="en-US" sz="1800" dirty="0"/>
          </a:p>
        </p:txBody>
      </p:sp>
      <p:sp>
        <p:nvSpPr>
          <p:cNvPr id="15" name="TextBox 14">
            <a:extLst>
              <a:ext uri="{FF2B5EF4-FFF2-40B4-BE49-F238E27FC236}">
                <a16:creationId xmlns:a16="http://schemas.microsoft.com/office/drawing/2014/main" id="{2BB59EA8-068A-1C41-D311-E52DB00AB658}"/>
              </a:ext>
            </a:extLst>
          </p:cNvPr>
          <p:cNvSpPr txBox="1"/>
          <p:nvPr/>
        </p:nvSpPr>
        <p:spPr>
          <a:xfrm>
            <a:off x="1488683" y="2764237"/>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Extended Events</a:t>
            </a:r>
          </a:p>
        </p:txBody>
      </p:sp>
      <p:sp>
        <p:nvSpPr>
          <p:cNvPr id="16" name="TextBox 15">
            <a:extLst>
              <a:ext uri="{FF2B5EF4-FFF2-40B4-BE49-F238E27FC236}">
                <a16:creationId xmlns:a16="http://schemas.microsoft.com/office/drawing/2014/main" id="{41BD1E16-2450-8AED-2C6D-B6CA1FEAB81C}"/>
              </a:ext>
            </a:extLst>
          </p:cNvPr>
          <p:cNvSpPr txBox="1"/>
          <p:nvPr/>
        </p:nvSpPr>
        <p:spPr>
          <a:xfrm>
            <a:off x="1488683" y="3061281"/>
            <a:ext cx="409743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Persist to Azure Storage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Live </a:t>
            </a:r>
            <a:r>
              <a:rPr lang="en-US" sz="1800" dirty="0">
                <a:latin typeface="Segoe UI Semibold"/>
                <a:ea typeface="STXihei" panose="020B0503020204020204" pitchFamily="2" charset="-122"/>
                <a:cs typeface="Segoe UI Semibold" panose="020B0702040204020203" pitchFamily="34" charset="0"/>
              </a:rPr>
              <a:t>SQL Profiler in Azure Data Studio</a:t>
            </a:r>
            <a:endPar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17" name="TextBox 16">
            <a:extLst>
              <a:ext uri="{FF2B5EF4-FFF2-40B4-BE49-F238E27FC236}">
                <a16:creationId xmlns:a16="http://schemas.microsoft.com/office/drawing/2014/main" id="{F7879246-F457-3EFB-2B26-833A16A42314}"/>
              </a:ext>
            </a:extLst>
          </p:cNvPr>
          <p:cNvSpPr txBox="1"/>
          <p:nvPr/>
        </p:nvSpPr>
        <p:spPr>
          <a:xfrm>
            <a:off x="6643868" y="3158230"/>
            <a:ext cx="6759614" cy="646331"/>
          </a:xfrm>
          <a:prstGeom prst="rect">
            <a:avLst/>
          </a:prstGeom>
          <a:noFill/>
        </p:spPr>
        <p:txBody>
          <a:bodyPr wrap="square">
            <a:spAutoFit/>
          </a:bodyPr>
          <a:lstStyle/>
          <a:p>
            <a:pPr algn="l"/>
            <a:r>
              <a:rPr lang="en-US" sz="1800" dirty="0" err="1"/>
              <a:t>query_antipattern</a:t>
            </a:r>
            <a:endParaRPr lang="en-US" sz="1800" dirty="0"/>
          </a:p>
          <a:p>
            <a:pPr algn="l"/>
            <a:r>
              <a:rPr lang="en-US" sz="1800" dirty="0" err="1"/>
              <a:t>query_abort</a:t>
            </a:r>
            <a:endParaRPr lang="en-US" sz="1800" dirty="0"/>
          </a:p>
        </p:txBody>
      </p:sp>
      <p:sp>
        <p:nvSpPr>
          <p:cNvPr id="18" name="TextBox 17">
            <a:extLst>
              <a:ext uri="{FF2B5EF4-FFF2-40B4-BE49-F238E27FC236}">
                <a16:creationId xmlns:a16="http://schemas.microsoft.com/office/drawing/2014/main" id="{BB04D8D0-B3AA-5EB9-1193-3E533D6F78E4}"/>
              </a:ext>
            </a:extLst>
          </p:cNvPr>
          <p:cNvSpPr txBox="1"/>
          <p:nvPr/>
        </p:nvSpPr>
        <p:spPr>
          <a:xfrm>
            <a:off x="1488683" y="404818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Query Store</a:t>
            </a:r>
          </a:p>
        </p:txBody>
      </p:sp>
      <p:sp>
        <p:nvSpPr>
          <p:cNvPr id="19" name="TextBox 18">
            <a:extLst>
              <a:ext uri="{FF2B5EF4-FFF2-40B4-BE49-F238E27FC236}">
                <a16:creationId xmlns:a16="http://schemas.microsoft.com/office/drawing/2014/main" id="{387B2357-6178-3D34-9F39-C7162BB313CF}"/>
              </a:ext>
            </a:extLst>
          </p:cNvPr>
          <p:cNvSpPr txBox="1"/>
          <p:nvPr/>
        </p:nvSpPr>
        <p:spPr>
          <a:xfrm>
            <a:off x="1488683" y="4343208"/>
            <a:ext cx="4388853" cy="5909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On by default</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Use CAPTURE_MODE = None to disable</a:t>
            </a:r>
          </a:p>
        </p:txBody>
      </p:sp>
      <p:sp>
        <p:nvSpPr>
          <p:cNvPr id="20" name="TextBox 19">
            <a:extLst>
              <a:ext uri="{FF2B5EF4-FFF2-40B4-BE49-F238E27FC236}">
                <a16:creationId xmlns:a16="http://schemas.microsoft.com/office/drawing/2014/main" id="{56E40323-5269-AFD6-3632-18C59EE16E20}"/>
              </a:ext>
            </a:extLst>
          </p:cNvPr>
          <p:cNvSpPr txBox="1"/>
          <p:nvPr/>
        </p:nvSpPr>
        <p:spPr>
          <a:xfrm>
            <a:off x="1488683" y="521775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Handling </a:t>
            </a: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2"/>
              </a:rPr>
              <a:t>Errors</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21" name="TextBox 20">
            <a:extLst>
              <a:ext uri="{FF2B5EF4-FFF2-40B4-BE49-F238E27FC236}">
                <a16:creationId xmlns:a16="http://schemas.microsoft.com/office/drawing/2014/main" id="{FA923D42-C3EA-8E0A-3068-2EF9BB31605D}"/>
              </a:ext>
            </a:extLst>
          </p:cNvPr>
          <p:cNvSpPr txBox="1"/>
          <p:nvPr/>
        </p:nvSpPr>
        <p:spPr>
          <a:xfrm>
            <a:off x="1488683" y="5510311"/>
            <a:ext cx="5581044"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Different errors for resource governance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Application retry logic</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Microsoft monitors dumps and other critical errors</a:t>
            </a:r>
          </a:p>
        </p:txBody>
      </p:sp>
      <p:grpSp>
        <p:nvGrpSpPr>
          <p:cNvPr id="58" name="Group 57">
            <a:extLst>
              <a:ext uri="{FF2B5EF4-FFF2-40B4-BE49-F238E27FC236}">
                <a16:creationId xmlns:a16="http://schemas.microsoft.com/office/drawing/2014/main" id="{EB05CE97-AE18-82B1-1038-1FEB2F1BD63F}"/>
              </a:ext>
            </a:extLst>
          </p:cNvPr>
          <p:cNvGrpSpPr/>
          <p:nvPr/>
        </p:nvGrpSpPr>
        <p:grpSpPr>
          <a:xfrm>
            <a:off x="521606" y="4182914"/>
            <a:ext cx="583270" cy="463994"/>
            <a:chOff x="11775930" y="2293272"/>
            <a:chExt cx="1404667" cy="1016443"/>
          </a:xfrm>
        </p:grpSpPr>
        <p:sp>
          <p:nvSpPr>
            <p:cNvPr id="59" name="Freeform 66">
              <a:extLst>
                <a:ext uri="{FF2B5EF4-FFF2-40B4-BE49-F238E27FC236}">
                  <a16:creationId xmlns:a16="http://schemas.microsoft.com/office/drawing/2014/main" id="{56C6B3C2-E187-6740-F83C-9FD1483B5AC8}"/>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rgbClr val="0078D4"/>
            </a:solidFill>
            <a:ln w="12700" cap="sq">
              <a:no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60" name="Group 59">
              <a:extLst>
                <a:ext uri="{FF2B5EF4-FFF2-40B4-BE49-F238E27FC236}">
                  <a16:creationId xmlns:a16="http://schemas.microsoft.com/office/drawing/2014/main" id="{368A4F21-EE04-3465-44C8-CC0F9BF93E79}"/>
                </a:ext>
              </a:extLst>
            </p:cNvPr>
            <p:cNvGrpSpPr/>
            <p:nvPr/>
          </p:nvGrpSpPr>
          <p:grpSpPr>
            <a:xfrm>
              <a:off x="12580303" y="2897767"/>
              <a:ext cx="371655" cy="286574"/>
              <a:chOff x="1619756" y="3207967"/>
              <a:chExt cx="406559" cy="313488"/>
            </a:xfrm>
            <a:solidFill>
              <a:srgbClr val="FFFFFF">
                <a:lumMod val="95000"/>
              </a:srgbClr>
            </a:solidFill>
          </p:grpSpPr>
          <p:sp useBgFill="1">
            <p:nvSpPr>
              <p:cNvPr id="71" name="Line 68">
                <a:extLst>
                  <a:ext uri="{FF2B5EF4-FFF2-40B4-BE49-F238E27FC236}">
                    <a16:creationId xmlns:a16="http://schemas.microsoft.com/office/drawing/2014/main" id="{D55B41CE-7DF2-CA79-2429-511C8B2F25B8}"/>
                  </a:ext>
                </a:extLst>
              </p:cNvPr>
              <p:cNvSpPr>
                <a:spLocks noChangeShapeType="1"/>
              </p:cNvSpPr>
              <p:nvPr/>
            </p:nvSpPr>
            <p:spPr bwMode="auto">
              <a:xfrm flipV="1">
                <a:off x="1619756" y="3433284"/>
                <a:ext cx="0" cy="88171"/>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2" name="Line 69">
                <a:extLst>
                  <a:ext uri="{FF2B5EF4-FFF2-40B4-BE49-F238E27FC236}">
                    <a16:creationId xmlns:a16="http://schemas.microsoft.com/office/drawing/2014/main" id="{4EB10F37-D104-DE19-ACA2-E9856A850B06}"/>
                  </a:ext>
                </a:extLst>
              </p:cNvPr>
              <p:cNvSpPr>
                <a:spLocks noChangeShapeType="1"/>
              </p:cNvSpPr>
              <p:nvPr/>
            </p:nvSpPr>
            <p:spPr bwMode="auto">
              <a:xfrm flipV="1">
                <a:off x="1721395" y="3335321"/>
                <a:ext cx="0" cy="186134"/>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3" name="Line 70">
                <a:extLst>
                  <a:ext uri="{FF2B5EF4-FFF2-40B4-BE49-F238E27FC236}">
                    <a16:creationId xmlns:a16="http://schemas.microsoft.com/office/drawing/2014/main" id="{77D228CD-55B4-D352-FD0E-555D8DE6D82F}"/>
                  </a:ext>
                </a:extLst>
              </p:cNvPr>
              <p:cNvSpPr>
                <a:spLocks noChangeShapeType="1"/>
              </p:cNvSpPr>
              <p:nvPr/>
            </p:nvSpPr>
            <p:spPr bwMode="auto">
              <a:xfrm flipV="1">
                <a:off x="1823035" y="3384303"/>
                <a:ext cx="0" cy="137152"/>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4" name="Line 71">
                <a:extLst>
                  <a:ext uri="{FF2B5EF4-FFF2-40B4-BE49-F238E27FC236}">
                    <a16:creationId xmlns:a16="http://schemas.microsoft.com/office/drawing/2014/main" id="{92FD9677-2ABA-0229-BC7E-4D420FEACBD6}"/>
                  </a:ext>
                </a:extLst>
              </p:cNvPr>
              <p:cNvSpPr>
                <a:spLocks noChangeShapeType="1"/>
              </p:cNvSpPr>
              <p:nvPr/>
            </p:nvSpPr>
            <p:spPr bwMode="auto">
              <a:xfrm flipV="1">
                <a:off x="1924674" y="3207967"/>
                <a:ext cx="0" cy="313488"/>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5" name="Line 72">
                <a:extLst>
                  <a:ext uri="{FF2B5EF4-FFF2-40B4-BE49-F238E27FC236}">
                    <a16:creationId xmlns:a16="http://schemas.microsoft.com/office/drawing/2014/main" id="{C6C9663C-E47C-EC8C-2FD3-0B7058DFE605}"/>
                  </a:ext>
                </a:extLst>
              </p:cNvPr>
              <p:cNvSpPr>
                <a:spLocks noChangeShapeType="1"/>
              </p:cNvSpPr>
              <p:nvPr/>
            </p:nvSpPr>
            <p:spPr bwMode="auto">
              <a:xfrm flipV="1">
                <a:off x="2026315" y="3310830"/>
                <a:ext cx="0" cy="210625"/>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61" name="Line 73">
              <a:extLst>
                <a:ext uri="{FF2B5EF4-FFF2-40B4-BE49-F238E27FC236}">
                  <a16:creationId xmlns:a16="http://schemas.microsoft.com/office/drawing/2014/main" id="{925303E8-31A7-2A4C-E757-7300726F1A30}"/>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2" name="Line 74">
              <a:extLst>
                <a:ext uri="{FF2B5EF4-FFF2-40B4-BE49-F238E27FC236}">
                  <a16:creationId xmlns:a16="http://schemas.microsoft.com/office/drawing/2014/main" id="{D0C2CF9B-B744-7C0D-61D7-D6A692BD9938}"/>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3" name="Freeform 75">
              <a:extLst>
                <a:ext uri="{FF2B5EF4-FFF2-40B4-BE49-F238E27FC236}">
                  <a16:creationId xmlns:a16="http://schemas.microsoft.com/office/drawing/2014/main" id="{D9802FC5-27FD-22A8-1E24-7FD2AA345BC1}"/>
                </a:ext>
              </a:extLst>
            </p:cNvPr>
            <p:cNvSpPr>
              <a:spLocks noChangeArrowheads="1"/>
            </p:cNvSpPr>
            <p:nvPr/>
          </p:nvSpPr>
          <p:spPr bwMode="auto">
            <a:xfrm>
              <a:off x="11962377" y="2449989"/>
              <a:ext cx="483596" cy="483595"/>
            </a:xfrm>
            <a:prstGeom prst="ellipse">
              <a:avLst/>
            </a:prstGeom>
            <a:solidFill>
              <a:srgbClr val="50E6FF"/>
            </a:solidFill>
            <a:ln w="12700" cap="sq">
              <a:no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4" name="Line 78">
              <a:extLst>
                <a:ext uri="{FF2B5EF4-FFF2-40B4-BE49-F238E27FC236}">
                  <a16:creationId xmlns:a16="http://schemas.microsoft.com/office/drawing/2014/main" id="{EFF7B49E-4423-CDEE-E697-5DCBFC9179A5}"/>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5" name="Line 79">
              <a:extLst>
                <a:ext uri="{FF2B5EF4-FFF2-40B4-BE49-F238E27FC236}">
                  <a16:creationId xmlns:a16="http://schemas.microsoft.com/office/drawing/2014/main" id="{C38B5830-347D-DF60-49A4-BE6256A95238}"/>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6" name="Line 80">
              <a:extLst>
                <a:ext uri="{FF2B5EF4-FFF2-40B4-BE49-F238E27FC236}">
                  <a16:creationId xmlns:a16="http://schemas.microsoft.com/office/drawing/2014/main" id="{52A24E98-FB48-1E53-BF2B-E7DD94DED9C6}"/>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7" name="Freeform 81">
              <a:extLst>
                <a:ext uri="{FF2B5EF4-FFF2-40B4-BE49-F238E27FC236}">
                  <a16:creationId xmlns:a16="http://schemas.microsoft.com/office/drawing/2014/main" id="{5125560C-BF0B-F9C1-B63F-A9FE1F8BC4D0}"/>
                </a:ext>
              </a:extLst>
            </p:cNvPr>
            <p:cNvSpPr>
              <a:spLocks noChangeArrowheads="1"/>
            </p:cNvSpPr>
            <p:nvPr/>
          </p:nvSpPr>
          <p:spPr bwMode="auto">
            <a:xfrm>
              <a:off x="12775560" y="2445513"/>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8" name="Freeform 82">
              <a:extLst>
                <a:ext uri="{FF2B5EF4-FFF2-40B4-BE49-F238E27FC236}">
                  <a16:creationId xmlns:a16="http://schemas.microsoft.com/office/drawing/2014/main" id="{CC59AE70-CD4C-7319-5391-C16B8217AB99}"/>
                </a:ext>
              </a:extLst>
            </p:cNvPr>
            <p:cNvSpPr>
              <a:spLocks noChangeArrowheads="1"/>
            </p:cNvSpPr>
            <p:nvPr/>
          </p:nvSpPr>
          <p:spPr bwMode="auto">
            <a:xfrm>
              <a:off x="12934048" y="2557454"/>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9" name="Partial Circle 68">
              <a:extLst>
                <a:ext uri="{FF2B5EF4-FFF2-40B4-BE49-F238E27FC236}">
                  <a16:creationId xmlns:a16="http://schemas.microsoft.com/office/drawing/2014/main" id="{CE8C1FD1-B39E-B2FC-46D4-A1F6C1F1A12B}"/>
                </a:ext>
              </a:extLst>
            </p:cNvPr>
            <p:cNvSpPr/>
            <p:nvPr/>
          </p:nvSpPr>
          <p:spPr bwMode="auto">
            <a:xfrm>
              <a:off x="11962376" y="2449989"/>
              <a:ext cx="483596" cy="483595"/>
            </a:xfrm>
            <a:prstGeom prst="pie">
              <a:avLst/>
            </a:prstGeom>
            <a:solidFill>
              <a:srgbClr val="50E6FF"/>
            </a:solidFill>
            <a:ln w="12700" cap="rnd">
              <a:noFill/>
              <a:miter lim="800000"/>
              <a:headEnd/>
              <a:tailEnd/>
            </a:ln>
            <a:effectLst/>
          </p:spPr>
          <p:txBody>
            <a:bodyPr wrap="none" rtlCol="0"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70" name="Partial Circle 69">
              <a:extLst>
                <a:ext uri="{FF2B5EF4-FFF2-40B4-BE49-F238E27FC236}">
                  <a16:creationId xmlns:a16="http://schemas.microsoft.com/office/drawing/2014/main" id="{B52C929C-70F9-8299-0052-54EFBE410AD9}"/>
                </a:ext>
              </a:extLst>
            </p:cNvPr>
            <p:cNvSpPr/>
            <p:nvPr/>
          </p:nvSpPr>
          <p:spPr bwMode="auto">
            <a:xfrm>
              <a:off x="11962376" y="2449989"/>
              <a:ext cx="483596" cy="483595"/>
            </a:xfrm>
            <a:prstGeom prst="pie">
              <a:avLst>
                <a:gd name="adj1" fmla="val 2538419"/>
                <a:gd name="adj2" fmla="val 16200000"/>
              </a:avLst>
            </a:prstGeom>
            <a:solidFill>
              <a:sysClr val="windowText" lastClr="000000"/>
            </a:solidFill>
            <a:ln w="12700" cap="rnd">
              <a:noFill/>
              <a:miter lim="800000"/>
              <a:headEnd/>
              <a:tailEnd/>
            </a:ln>
            <a:effectLst/>
          </p:spPr>
          <p:txBody>
            <a:bodyPr wrap="none" rtlCol="0"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76" name="Graphic 291" descr="gear, wrench, engineer">
            <a:extLst>
              <a:ext uri="{FF2B5EF4-FFF2-40B4-BE49-F238E27FC236}">
                <a16:creationId xmlns:a16="http://schemas.microsoft.com/office/drawing/2014/main" id="{3672F344-BB6E-6E3C-D724-BA92797F11D9}"/>
              </a:ext>
            </a:extLst>
          </p:cNvPr>
          <p:cNvGrpSpPr/>
          <p:nvPr/>
        </p:nvGrpSpPr>
        <p:grpSpPr>
          <a:xfrm>
            <a:off x="555551" y="5485452"/>
            <a:ext cx="469145" cy="463993"/>
            <a:chOff x="3513079" y="2994448"/>
            <a:chExt cx="498751" cy="498751"/>
          </a:xfrm>
        </p:grpSpPr>
        <p:sp>
          <p:nvSpPr>
            <p:cNvPr id="77" name="Freeform: Shape 82">
              <a:extLst>
                <a:ext uri="{FF2B5EF4-FFF2-40B4-BE49-F238E27FC236}">
                  <a16:creationId xmlns:a16="http://schemas.microsoft.com/office/drawing/2014/main" id="{8A62EEDC-9E5C-D33B-4C6E-CB4D37E3BBB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8" name="Freeform: Shape 83">
              <a:extLst>
                <a:ext uri="{FF2B5EF4-FFF2-40B4-BE49-F238E27FC236}">
                  <a16:creationId xmlns:a16="http://schemas.microsoft.com/office/drawing/2014/main" id="{6E9A14C3-7D80-07F8-530F-089155AAEBC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80" name="Group 20">
            <a:extLst>
              <a:ext uri="{FF2B5EF4-FFF2-40B4-BE49-F238E27FC236}">
                <a16:creationId xmlns:a16="http://schemas.microsoft.com/office/drawing/2014/main" id="{52A7E056-EB3C-25FF-C34F-1D5E4BB87829}"/>
              </a:ext>
            </a:extLst>
          </p:cNvPr>
          <p:cNvGrpSpPr>
            <a:grpSpLocks noChangeAspect="1"/>
          </p:cNvGrpSpPr>
          <p:nvPr/>
        </p:nvGrpSpPr>
        <p:grpSpPr bwMode="auto">
          <a:xfrm>
            <a:off x="603549" y="2896516"/>
            <a:ext cx="404026" cy="389367"/>
            <a:chOff x="3764" y="3313"/>
            <a:chExt cx="353" cy="309"/>
          </a:xfrm>
        </p:grpSpPr>
        <p:sp>
          <p:nvSpPr>
            <p:cNvPr id="81" name="Freeform 21">
              <a:extLst>
                <a:ext uri="{FF2B5EF4-FFF2-40B4-BE49-F238E27FC236}">
                  <a16:creationId xmlns:a16="http://schemas.microsoft.com/office/drawing/2014/main" id="{0A15B4BD-906F-D256-DA16-8872954C2A28}"/>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22">
              <a:extLst>
                <a:ext uri="{FF2B5EF4-FFF2-40B4-BE49-F238E27FC236}">
                  <a16:creationId xmlns:a16="http://schemas.microsoft.com/office/drawing/2014/main" id="{A0CD980D-25A0-FA89-7266-26D1F4343BC8}"/>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23">
              <a:extLst>
                <a:ext uri="{FF2B5EF4-FFF2-40B4-BE49-F238E27FC236}">
                  <a16:creationId xmlns:a16="http://schemas.microsoft.com/office/drawing/2014/main" id="{3B42320F-DD5C-F535-FB66-A476FE41FC1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24">
              <a:extLst>
                <a:ext uri="{FF2B5EF4-FFF2-40B4-BE49-F238E27FC236}">
                  <a16:creationId xmlns:a16="http://schemas.microsoft.com/office/drawing/2014/main" id="{6B43CA32-897A-8E76-5F86-A99263E746ED}"/>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25">
              <a:extLst>
                <a:ext uri="{FF2B5EF4-FFF2-40B4-BE49-F238E27FC236}">
                  <a16:creationId xmlns:a16="http://schemas.microsoft.com/office/drawing/2014/main" id="{EBB36FBD-3B07-F4DC-2B06-466D63340C60}"/>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26">
              <a:extLst>
                <a:ext uri="{FF2B5EF4-FFF2-40B4-BE49-F238E27FC236}">
                  <a16:creationId xmlns:a16="http://schemas.microsoft.com/office/drawing/2014/main" id="{D76DCAFC-3A1B-6A72-32A2-9D9E1C532926}"/>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27">
              <a:extLst>
                <a:ext uri="{FF2B5EF4-FFF2-40B4-BE49-F238E27FC236}">
                  <a16:creationId xmlns:a16="http://schemas.microsoft.com/office/drawing/2014/main" id="{CB0E43B3-427D-76E0-E5BA-DA062CAE4A50}"/>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28">
              <a:extLst>
                <a:ext uri="{FF2B5EF4-FFF2-40B4-BE49-F238E27FC236}">
                  <a16:creationId xmlns:a16="http://schemas.microsoft.com/office/drawing/2014/main" id="{0DC45EA5-BD8B-2192-93C1-EF6BD4B2365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29">
              <a:extLst>
                <a:ext uri="{FF2B5EF4-FFF2-40B4-BE49-F238E27FC236}">
                  <a16:creationId xmlns:a16="http://schemas.microsoft.com/office/drawing/2014/main" id="{6AD5662C-7D5B-AC9B-956C-7433C76B2EB1}"/>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30">
              <a:extLst>
                <a:ext uri="{FF2B5EF4-FFF2-40B4-BE49-F238E27FC236}">
                  <a16:creationId xmlns:a16="http://schemas.microsoft.com/office/drawing/2014/main" id="{BD2560DA-6C8D-E3C3-011A-C6BD4D79D9E7}"/>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31">
              <a:extLst>
                <a:ext uri="{FF2B5EF4-FFF2-40B4-BE49-F238E27FC236}">
                  <a16:creationId xmlns:a16="http://schemas.microsoft.com/office/drawing/2014/main" id="{401B8BA5-D0D6-A709-D699-2EE1F5ABC0F5}"/>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32">
              <a:extLst>
                <a:ext uri="{FF2B5EF4-FFF2-40B4-BE49-F238E27FC236}">
                  <a16:creationId xmlns:a16="http://schemas.microsoft.com/office/drawing/2014/main" id="{9D1D5A60-AC36-A78B-5559-9C15E8E2A20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33">
              <a:extLst>
                <a:ext uri="{FF2B5EF4-FFF2-40B4-BE49-F238E27FC236}">
                  <a16:creationId xmlns:a16="http://schemas.microsoft.com/office/drawing/2014/main" id="{A3364688-5D82-4DA4-2126-C33A26A33B0D}"/>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34">
              <a:extLst>
                <a:ext uri="{FF2B5EF4-FFF2-40B4-BE49-F238E27FC236}">
                  <a16:creationId xmlns:a16="http://schemas.microsoft.com/office/drawing/2014/main" id="{D226744F-B005-1F67-9058-C25B8236369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35">
              <a:extLst>
                <a:ext uri="{FF2B5EF4-FFF2-40B4-BE49-F238E27FC236}">
                  <a16:creationId xmlns:a16="http://schemas.microsoft.com/office/drawing/2014/main" id="{03758FCA-3611-846C-18C9-7C346A9789E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36">
              <a:extLst>
                <a:ext uri="{FF2B5EF4-FFF2-40B4-BE49-F238E27FC236}">
                  <a16:creationId xmlns:a16="http://schemas.microsoft.com/office/drawing/2014/main" id="{3C62F15E-6576-485C-FE17-40CBE6C85A6D}"/>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37">
              <a:extLst>
                <a:ext uri="{FF2B5EF4-FFF2-40B4-BE49-F238E27FC236}">
                  <a16:creationId xmlns:a16="http://schemas.microsoft.com/office/drawing/2014/main" id="{274FDE4B-7199-FBF3-55A3-048761FD3FC6}"/>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38">
              <a:extLst>
                <a:ext uri="{FF2B5EF4-FFF2-40B4-BE49-F238E27FC236}">
                  <a16:creationId xmlns:a16="http://schemas.microsoft.com/office/drawing/2014/main" id="{E2FCCDFC-4CB2-353D-EAE9-A19BCCA35C1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81F97EE8-186C-9655-563A-BBCA278A5A02}"/>
              </a:ext>
            </a:extLst>
          </p:cNvPr>
          <p:cNvGrpSpPr>
            <a:grpSpLocks noChangeAspect="1"/>
          </p:cNvGrpSpPr>
          <p:nvPr/>
        </p:nvGrpSpPr>
        <p:grpSpPr>
          <a:xfrm>
            <a:off x="588263" y="1500842"/>
            <a:ext cx="521979" cy="391485"/>
            <a:chOff x="11134725" y="2487613"/>
            <a:chExt cx="495300" cy="371475"/>
          </a:xfrm>
        </p:grpSpPr>
        <p:sp>
          <p:nvSpPr>
            <p:cNvPr id="107" name="Rectangle 225">
              <a:extLst>
                <a:ext uri="{FF2B5EF4-FFF2-40B4-BE49-F238E27FC236}">
                  <a16:creationId xmlns:a16="http://schemas.microsoft.com/office/drawing/2014/main" id="{C5E1DDA1-4CE4-44B8-A42B-FA53E9689E03}"/>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8" name="Rectangle 226">
              <a:extLst>
                <a:ext uri="{FF2B5EF4-FFF2-40B4-BE49-F238E27FC236}">
                  <a16:creationId xmlns:a16="http://schemas.microsoft.com/office/drawing/2014/main" id="{6186A4B6-A2D3-471F-486A-73FC79B4BD38}"/>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Oval 227">
              <a:extLst>
                <a:ext uri="{FF2B5EF4-FFF2-40B4-BE49-F238E27FC236}">
                  <a16:creationId xmlns:a16="http://schemas.microsoft.com/office/drawing/2014/main" id="{9AB4909F-01BF-8B6C-BA2A-FA9D9F920506}"/>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Oval 228">
              <a:extLst>
                <a:ext uri="{FF2B5EF4-FFF2-40B4-BE49-F238E27FC236}">
                  <a16:creationId xmlns:a16="http://schemas.microsoft.com/office/drawing/2014/main" id="{C2351163-1061-64BD-8019-879326E28DE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Oval 229">
              <a:extLst>
                <a:ext uri="{FF2B5EF4-FFF2-40B4-BE49-F238E27FC236}">
                  <a16:creationId xmlns:a16="http://schemas.microsoft.com/office/drawing/2014/main" id="{8BE15358-A360-28EE-74AB-88C495351C5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2" name="Rectangle 230">
              <a:extLst>
                <a:ext uri="{FF2B5EF4-FFF2-40B4-BE49-F238E27FC236}">
                  <a16:creationId xmlns:a16="http://schemas.microsoft.com/office/drawing/2014/main" id="{214543F2-81DE-84C0-4055-47FA451AA210}"/>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3" name="Rectangle 231">
              <a:extLst>
                <a:ext uri="{FF2B5EF4-FFF2-40B4-BE49-F238E27FC236}">
                  <a16:creationId xmlns:a16="http://schemas.microsoft.com/office/drawing/2014/main" id="{B4E1CAD4-A23F-75B4-005B-17927109C3A0}"/>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4" name="Rectangle 232">
              <a:extLst>
                <a:ext uri="{FF2B5EF4-FFF2-40B4-BE49-F238E27FC236}">
                  <a16:creationId xmlns:a16="http://schemas.microsoft.com/office/drawing/2014/main" id="{E30EA2EB-51A4-564B-9C12-869D48770E93}"/>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5" name="Rectangle 233">
              <a:extLst>
                <a:ext uri="{FF2B5EF4-FFF2-40B4-BE49-F238E27FC236}">
                  <a16:creationId xmlns:a16="http://schemas.microsoft.com/office/drawing/2014/main" id="{FE3D24DF-72D8-D44C-A29B-D4421AD1BB1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6" name="Rectangle 234">
              <a:extLst>
                <a:ext uri="{FF2B5EF4-FFF2-40B4-BE49-F238E27FC236}">
                  <a16:creationId xmlns:a16="http://schemas.microsoft.com/office/drawing/2014/main" id="{8188CBA6-3792-87CA-A606-E89D20D21C79}"/>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7" name="Rectangle 235">
              <a:extLst>
                <a:ext uri="{FF2B5EF4-FFF2-40B4-BE49-F238E27FC236}">
                  <a16:creationId xmlns:a16="http://schemas.microsoft.com/office/drawing/2014/main" id="{9F5B7578-B688-D231-1977-7A2B6940CC7F}"/>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485637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P spid="19" grpId="0"/>
      <p:bldP spid="20" grpId="0"/>
      <p:bldP spid="21" grpId="0"/>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
        <p:nvSpPr>
          <p:cNvPr id="4" name="TextBox 3">
            <a:extLst>
              <a:ext uri="{FF2B5EF4-FFF2-40B4-BE49-F238E27FC236}">
                <a16:creationId xmlns:a16="http://schemas.microsoft.com/office/drawing/2014/main" id="{81FCBC4B-86C2-F9DD-B755-B802845CBB4D}"/>
              </a:ext>
            </a:extLst>
          </p:cNvPr>
          <p:cNvSpPr txBox="1"/>
          <p:nvPr/>
        </p:nvSpPr>
        <p:spPr>
          <a:xfrm rot="18764212">
            <a:off x="3669631" y="3017874"/>
            <a:ext cx="3236463" cy="73866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F0000"/>
                </a:solidFill>
                <a:effectLst/>
                <a:uLnTx/>
                <a:uFillTx/>
                <a:latin typeface="Segoe UI"/>
                <a:ea typeface="+mn-ea"/>
                <a:cs typeface="+mn-cs"/>
              </a:rPr>
              <a:t>NEEDS EDIT</a:t>
            </a:r>
          </a:p>
        </p:txBody>
      </p:sp>
    </p:spTree>
    <p:extLst>
      <p:ext uri="{BB962C8B-B14F-4D97-AF65-F5344CB8AC3E}">
        <p14:creationId xmlns:p14="http://schemas.microsoft.com/office/powerpoint/2010/main" val="1178925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082354"/>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78738" y="1881068"/>
            <a:ext cx="4164583" cy="4739759"/>
          </a:xfrm>
        </p:spPr>
        <p:txBody>
          <a:bodyPr/>
          <a:lstStyle/>
          <a:p>
            <a:r>
              <a:rPr lang="en-US" dirty="0">
                <a:latin typeface="+mj-lt"/>
              </a:rPr>
              <a:t>Exercise 7.1 - Study the Scenario and Requirements</a:t>
            </a:r>
          </a:p>
          <a:p>
            <a:br>
              <a:rPr lang="fr-FR" dirty="0"/>
            </a:br>
            <a:r>
              <a:rPr lang="fr-FR" dirty="0">
                <a:latin typeface="+mj-lt"/>
              </a:rPr>
              <a:t>Exercise 7.2: Deploy an Azure SQL Database</a:t>
            </a:r>
          </a:p>
          <a:p>
            <a:br>
              <a:rPr lang="fr-FR" dirty="0"/>
            </a:br>
            <a:r>
              <a:rPr lang="en-US" dirty="0">
                <a:latin typeface="+mj-lt"/>
              </a:rPr>
              <a:t>Exercise 7.3 - Explore and connect to Azure SQL Database</a:t>
            </a:r>
          </a:p>
          <a:p>
            <a:br>
              <a:rPr lang="fr-FR" dirty="0"/>
            </a:br>
            <a:r>
              <a:rPr lang="en-US" dirty="0">
                <a:latin typeface="+mj-lt"/>
              </a:rPr>
              <a:t>Exercise 7.4 - Scale Azure SQL Database with Serverless</a:t>
            </a:r>
          </a:p>
          <a:p>
            <a:endParaRPr lang="en-US" dirty="0">
              <a:latin typeface="+mj-lt"/>
            </a:endParaRPr>
          </a:p>
          <a:p>
            <a:r>
              <a:rPr lang="en-US" dirty="0">
                <a:latin typeface="+mj-lt"/>
              </a:rPr>
              <a:t>Exercise 7.5 - Explore built-in HADR capabilities</a:t>
            </a:r>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4185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0C627-C0AE-33FF-E7BD-83D10A4264FB}"/>
              </a:ext>
            </a:extLst>
          </p:cNvPr>
          <p:cNvPicPr>
            <a:picLocks noChangeAspect="1"/>
          </p:cNvPicPr>
          <p:nvPr/>
        </p:nvPicPr>
        <p:blipFill>
          <a:blip r:embed="rId2"/>
          <a:stretch>
            <a:fillRect/>
          </a:stretch>
        </p:blipFill>
        <p:spPr>
          <a:xfrm>
            <a:off x="0" y="594324"/>
            <a:ext cx="9404137" cy="4372980"/>
          </a:xfrm>
          <a:prstGeom prst="rect">
            <a:avLst/>
          </a:prstGeom>
        </p:spPr>
      </p:pic>
      <p:cxnSp>
        <p:nvCxnSpPr>
          <p:cNvPr id="6" name="Straight Arrow Connector 5">
            <a:extLst>
              <a:ext uri="{FF2B5EF4-FFF2-40B4-BE49-F238E27FC236}">
                <a16:creationId xmlns:a16="http://schemas.microsoft.com/office/drawing/2014/main" id="{F68B149D-41DE-7B17-2864-675BFBD2EB31}"/>
              </a:ext>
            </a:extLst>
          </p:cNvPr>
          <p:cNvCxnSpPr>
            <a:cxnSpLocks/>
          </p:cNvCxnSpPr>
          <p:nvPr/>
        </p:nvCxnSpPr>
        <p:spPr>
          <a:xfrm flipH="1">
            <a:off x="3816929" y="1957122"/>
            <a:ext cx="1646959" cy="58527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970143-146A-58CE-DE2F-79C9F1E0BD26}"/>
              </a:ext>
            </a:extLst>
          </p:cNvPr>
          <p:cNvSpPr txBox="1"/>
          <p:nvPr/>
        </p:nvSpPr>
        <p:spPr>
          <a:xfrm>
            <a:off x="4498938" y="1372346"/>
            <a:ext cx="2640018" cy="584775"/>
          </a:xfrm>
          <a:prstGeom prst="rect">
            <a:avLst/>
          </a:prstGeom>
          <a:noFill/>
        </p:spPr>
        <p:txBody>
          <a:bodyPr wrap="none" lIns="0" tIns="0" rIns="0" bIns="0" rtlCol="0">
            <a:spAutoFit/>
          </a:bodyPr>
          <a:lstStyle/>
          <a:p>
            <a:pPr algn="l"/>
            <a:r>
              <a:rPr lang="en-US" sz="2000" dirty="0"/>
              <a:t> </a:t>
            </a:r>
            <a:r>
              <a:rPr lang="en-US" sz="1800" dirty="0"/>
              <a:t>Logical server = </a:t>
            </a:r>
          </a:p>
          <a:p>
            <a:pPr algn="l"/>
            <a:r>
              <a:rPr lang="en-US" sz="1800" dirty="0"/>
              <a:t>sqlserver&lt;</a:t>
            </a:r>
            <a:r>
              <a:rPr lang="en-US" sz="1800" dirty="0" err="1"/>
              <a:t>deploymentid</a:t>
            </a:r>
            <a:r>
              <a:rPr lang="en-US" sz="1800" dirty="0"/>
              <a:t>&gt;</a:t>
            </a:r>
          </a:p>
        </p:txBody>
      </p:sp>
      <p:cxnSp>
        <p:nvCxnSpPr>
          <p:cNvPr id="2" name="Straight Arrow Connector 1">
            <a:extLst>
              <a:ext uri="{FF2B5EF4-FFF2-40B4-BE49-F238E27FC236}">
                <a16:creationId xmlns:a16="http://schemas.microsoft.com/office/drawing/2014/main" id="{EA437E61-D06B-4C7D-D5E9-E666DF5D4EB5}"/>
              </a:ext>
            </a:extLst>
          </p:cNvPr>
          <p:cNvCxnSpPr>
            <a:cxnSpLocks/>
          </p:cNvCxnSpPr>
          <p:nvPr/>
        </p:nvCxnSpPr>
        <p:spPr>
          <a:xfrm flipH="1">
            <a:off x="3704361" y="2872290"/>
            <a:ext cx="1759527" cy="3614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1BAC8D-8D8B-595F-36D1-B3AFFAEC0F1C}"/>
              </a:ext>
            </a:extLst>
          </p:cNvPr>
          <p:cNvSpPr txBox="1"/>
          <p:nvPr/>
        </p:nvSpPr>
        <p:spPr>
          <a:xfrm>
            <a:off x="5939610" y="4840523"/>
            <a:ext cx="3343864" cy="276999"/>
          </a:xfrm>
          <a:prstGeom prst="rect">
            <a:avLst/>
          </a:prstGeom>
          <a:noFill/>
        </p:spPr>
        <p:txBody>
          <a:bodyPr wrap="none" lIns="0" tIns="0" rIns="0" bIns="0" rtlCol="0">
            <a:spAutoFit/>
          </a:bodyPr>
          <a:lstStyle/>
          <a:p>
            <a:pPr algn="l"/>
            <a:r>
              <a:rPr lang="en-US" sz="1800" dirty="0"/>
              <a:t>Microsoft Entra ID to create user</a:t>
            </a:r>
          </a:p>
        </p:txBody>
      </p:sp>
      <p:cxnSp>
        <p:nvCxnSpPr>
          <p:cNvPr id="5" name="Straight Arrow Connector 4">
            <a:extLst>
              <a:ext uri="{FF2B5EF4-FFF2-40B4-BE49-F238E27FC236}">
                <a16:creationId xmlns:a16="http://schemas.microsoft.com/office/drawing/2014/main" id="{75257BE5-50A3-CD4D-51F0-1958862D8403}"/>
              </a:ext>
            </a:extLst>
          </p:cNvPr>
          <p:cNvCxnSpPr>
            <a:cxnSpLocks/>
          </p:cNvCxnSpPr>
          <p:nvPr/>
        </p:nvCxnSpPr>
        <p:spPr>
          <a:xfrm flipH="1" flipV="1">
            <a:off x="4416136" y="4561609"/>
            <a:ext cx="1402811" cy="488373"/>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7DCF255-B52B-5273-33BE-5FFA46D10ADE}"/>
              </a:ext>
            </a:extLst>
          </p:cNvPr>
          <p:cNvSpPr txBox="1"/>
          <p:nvPr/>
        </p:nvSpPr>
        <p:spPr>
          <a:xfrm>
            <a:off x="2722419" y="5648135"/>
            <a:ext cx="5795497" cy="307777"/>
          </a:xfrm>
          <a:prstGeom prst="rect">
            <a:avLst/>
          </a:prstGeom>
          <a:noFill/>
        </p:spPr>
        <p:txBody>
          <a:bodyPr wrap="none" lIns="0" tIns="0" rIns="0" bIns="0" rtlCol="0">
            <a:spAutoFit/>
          </a:bodyPr>
          <a:lstStyle/>
          <a:p>
            <a:pPr algn="l"/>
            <a:r>
              <a:rPr lang="en-US" sz="2000" dirty="0"/>
              <a:t>Use the VM you deployed in Module 3 as the client</a:t>
            </a:r>
          </a:p>
        </p:txBody>
      </p:sp>
    </p:spTree>
    <p:extLst>
      <p:ext uri="{BB962C8B-B14F-4D97-AF65-F5344CB8AC3E}">
        <p14:creationId xmlns:p14="http://schemas.microsoft.com/office/powerpoint/2010/main" val="2690578552"/>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We have more coming….</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Performance enhancements for Azure SQL MI</a:t>
            </a:r>
          </a:p>
          <a:p>
            <a:pPr algn="l">
              <a:spcAft>
                <a:spcPts val="4200"/>
              </a:spcAft>
              <a:buClr>
                <a:srgbClr val="00B050"/>
              </a:buClr>
            </a:pPr>
            <a:r>
              <a:rPr lang="en-US" sz="2800" dirty="0">
                <a:gradFill>
                  <a:gsLst>
                    <a:gs pos="2917">
                      <a:schemeClr val="tx1"/>
                    </a:gs>
                    <a:gs pos="30000">
                      <a:schemeClr val="tx1"/>
                    </a:gs>
                  </a:gsLst>
                  <a:lin ang="5400000" scaled="0"/>
                </a:gradFill>
              </a:rPr>
              <a:t>More cost-effective options</a:t>
            </a:r>
          </a:p>
          <a:p>
            <a:pPr algn="l">
              <a:spcAft>
                <a:spcPts val="4200"/>
              </a:spcAft>
              <a:buClr>
                <a:srgbClr val="00B050"/>
              </a:buClr>
            </a:pPr>
            <a:r>
              <a:rPr lang="en-US" sz="2800" dirty="0">
                <a:gradFill>
                  <a:gsLst>
                    <a:gs pos="2917">
                      <a:schemeClr val="tx1"/>
                    </a:gs>
                    <a:gs pos="30000">
                      <a:schemeClr val="tx1"/>
                    </a:gs>
                  </a:gsLst>
                  <a:lin ang="5400000" scaled="0"/>
                </a:gradFill>
              </a:rPr>
              <a:t>Keep investing in AI where it makes sense</a:t>
            </a:r>
          </a:p>
          <a:p>
            <a:pPr algn="l">
              <a:spcAft>
                <a:spcPts val="4200"/>
              </a:spcAft>
              <a:buClr>
                <a:srgbClr val="00B050"/>
              </a:buClr>
            </a:pPr>
            <a:r>
              <a:rPr lang="en-US" sz="2800" dirty="0">
                <a:gradFill>
                  <a:gsLst>
                    <a:gs pos="2917">
                      <a:schemeClr val="tx1"/>
                    </a:gs>
                    <a:gs pos="30000">
                      <a:schemeClr val="tx1"/>
                    </a:gs>
                  </a:gsLst>
                  <a:lin ang="5400000" scaled="0"/>
                </a:gradFill>
              </a:rPr>
              <a:t>More HA and DR options</a:t>
            </a:r>
          </a:p>
          <a:p>
            <a:pPr algn="l">
              <a:spcAft>
                <a:spcPts val="4200"/>
              </a:spcAft>
              <a:buClr>
                <a:srgbClr val="00B050"/>
              </a:buClr>
            </a:pPr>
            <a:r>
              <a:rPr lang="en-US" sz="2800" dirty="0">
                <a:gradFill>
                  <a:gsLst>
                    <a:gs pos="2917">
                      <a:schemeClr val="tx1"/>
                    </a:gs>
                    <a:gs pos="30000">
                      <a:schemeClr val="tx1"/>
                    </a:gs>
                  </a:gsLst>
                  <a:lin ang="5400000" scaled="0"/>
                </a:gradFill>
              </a:rPr>
              <a:t>Microsoft Fabric integration</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269188592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200" fill="hold"/>
                                            <p:tgtEl>
                                              <p:spTgt spid="16"/>
                                            </p:tgtEl>
                                            <p:attrNameLst>
                                              <p:attrName>ppt_w</p:attrName>
                                            </p:attrNameLst>
                                          </p:cBhvr>
                                          <p:tavLst>
                                            <p:tav tm="0">
                                              <p:val>
                                                <p:fltVal val="0"/>
                                              </p:val>
                                            </p:tav>
                                            <p:tav tm="100000">
                                              <p:val>
                                                <p:strVal val="#ppt_w"/>
                                              </p:val>
                                            </p:tav>
                                          </p:tavLst>
                                        </p:anim>
                                        <p:anim calcmode="lin" valueType="num">
                                          <p:cBhvr>
                                            <p:cTn id="55" dur="200" fill="hold"/>
                                            <p:tgtEl>
                                              <p:spTgt spid="1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1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16"/>
                                            </p:tgtEl>
                                          </p:cBhvr>
                                          <p:by x="91000" y="91000"/>
                                        </p:animScale>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200" fill="hold"/>
                                            <p:tgtEl>
                                              <p:spTgt spid="16"/>
                                            </p:tgtEl>
                                            <p:attrNameLst>
                                              <p:attrName>ppt_w</p:attrName>
                                            </p:attrNameLst>
                                          </p:cBhvr>
                                          <p:tavLst>
                                            <p:tav tm="0">
                                              <p:val>
                                                <p:fltVal val="0"/>
                                              </p:val>
                                            </p:tav>
                                            <p:tav tm="100000">
                                              <p:val>
                                                <p:strVal val="#ppt_w"/>
                                              </p:val>
                                            </p:tav>
                                          </p:tavLst>
                                        </p:anim>
                                        <p:anim calcmode="lin" valueType="num">
                                          <p:cBhvr>
                                            <p:cTn id="55" dur="200" fill="hold"/>
                                            <p:tgtEl>
                                              <p:spTgt spid="1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1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16"/>
                                            </p:tgtEl>
                                          </p:cBhvr>
                                          <p:by x="91000" y="91000"/>
                                        </p:animScale>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sqlserver2022mechanicsupdate</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10"/>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1"/>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4"/>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5"/>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813" y="5754200"/>
            <a:ext cx="527790" cy="527790"/>
          </a:xfrm>
          <a:prstGeom prst="rect">
            <a:avLst/>
          </a:prstGeom>
        </p:spPr>
      </p:pic>
      <p:sp>
        <p:nvSpPr>
          <p:cNvPr id="17" name="TextBox 16">
            <a:extLst>
              <a:ext uri="{FF2B5EF4-FFF2-40B4-BE49-F238E27FC236}">
                <a16:creationId xmlns:a16="http://schemas.microsoft.com/office/drawing/2014/main" id="{C9962D17-5164-3DAC-588D-2B359007A4ED}"/>
              </a:ext>
            </a:extLst>
          </p:cNvPr>
          <p:cNvSpPr txBox="1"/>
          <p:nvPr/>
        </p:nvSpPr>
        <p:spPr>
          <a:xfrm rot="18764212">
            <a:off x="3669631" y="3017874"/>
            <a:ext cx="3236463" cy="738664"/>
          </a:xfrm>
          <a:prstGeom prst="rect">
            <a:avLst/>
          </a:prstGeom>
          <a:noFill/>
        </p:spPr>
        <p:txBody>
          <a:bodyPr wrap="square" lIns="0" tIns="0" rIns="0" bIns="0" rtlCol="0">
            <a:spAutoFit/>
          </a:bodyPr>
          <a:lstStyle/>
          <a:p>
            <a:pPr algn="l"/>
            <a:r>
              <a:rPr lang="en-US" sz="4800" dirty="0">
                <a:solidFill>
                  <a:srgbClr val="FF0000"/>
                </a:solidFill>
              </a:rPr>
              <a:t>NEEDS EDIT</a:t>
            </a:r>
          </a:p>
        </p:txBody>
      </p:sp>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25891-6A69-7B78-9483-466979F8EEDA}"/>
              </a:ext>
            </a:extLst>
          </p:cNvPr>
          <p:cNvSpPr>
            <a:spLocks noGrp="1"/>
          </p:cNvSpPr>
          <p:nvPr>
            <p:ph type="title"/>
          </p:nvPr>
        </p:nvSpPr>
        <p:spPr/>
        <p:txBody>
          <a:bodyPr/>
          <a:lstStyle/>
          <a:p>
            <a:r>
              <a:rPr lang="en-US" dirty="0"/>
              <a:t>Notes for the workshop</a:t>
            </a:r>
          </a:p>
        </p:txBody>
      </p:sp>
      <p:sp>
        <p:nvSpPr>
          <p:cNvPr id="3" name="TextBox 2">
            <a:extLst>
              <a:ext uri="{FF2B5EF4-FFF2-40B4-BE49-F238E27FC236}">
                <a16:creationId xmlns:a16="http://schemas.microsoft.com/office/drawing/2014/main" id="{024DFAE5-70B3-B393-A539-3C0570746327}"/>
              </a:ext>
            </a:extLst>
          </p:cNvPr>
          <p:cNvSpPr txBox="1"/>
          <p:nvPr/>
        </p:nvSpPr>
        <p:spPr>
          <a:xfrm>
            <a:off x="588263" y="1318022"/>
            <a:ext cx="10763678" cy="3693319"/>
          </a:xfrm>
          <a:prstGeom prst="rect">
            <a:avLst/>
          </a:prstGeom>
          <a:noFill/>
        </p:spPr>
        <p:txBody>
          <a:bodyPr wrap="square" lIns="0" tIns="0" rIns="0" bIns="0" rtlCol="0">
            <a:spAutoFit/>
          </a:bodyPr>
          <a:lstStyle/>
          <a:p>
            <a:pPr algn="l"/>
            <a:r>
              <a:rPr lang="en-US" sz="2000" dirty="0"/>
              <a:t>Create blog post by Nico on todo for Azure SQL MI: </a:t>
            </a:r>
            <a:r>
              <a:rPr lang="en-US" sz="2000" dirty="0">
                <a:hlinkClick r:id="rId3"/>
              </a:rPr>
              <a:t>Azure SQL Managed Instance How-tos (microsoft.com)</a:t>
            </a:r>
            <a:endParaRPr lang="en-US" sz="2000" dirty="0"/>
          </a:p>
          <a:p>
            <a:pPr algn="l"/>
            <a:endParaRPr lang="en-US" sz="2000" dirty="0"/>
          </a:p>
          <a:p>
            <a:pPr algn="l"/>
            <a:r>
              <a:rPr lang="en-US" sz="2000" dirty="0"/>
              <a:t>Great FAQ on MI: </a:t>
            </a:r>
            <a:r>
              <a:rPr lang="en-US" sz="2000" dirty="0">
                <a:hlinkClick r:id="rId4"/>
              </a:rPr>
              <a:t>Frequently asked questions (FAQ) - Azure SQL Managed Instance | Microsoft Learn</a:t>
            </a:r>
            <a:endParaRPr lang="en-US" sz="2000" dirty="0"/>
          </a:p>
          <a:p>
            <a:pPr algn="l"/>
            <a:endParaRPr lang="en-US" sz="2000" dirty="0"/>
          </a:p>
          <a:p>
            <a:pPr algn="l"/>
            <a:r>
              <a:rPr lang="en-US" sz="2000" dirty="0"/>
              <a:t>Here is how to improve I/O perf on GP: </a:t>
            </a:r>
            <a:r>
              <a:rPr lang="en-US" sz="2000" dirty="0">
                <a:hlinkClick r:id="rId5"/>
              </a:rPr>
              <a:t>Increase data file size to improve HammerDB workload performance on General Purpose Managed Instance - Microsoft Community Hub</a:t>
            </a:r>
            <a:endParaRPr lang="en-US" sz="2000" dirty="0"/>
          </a:p>
          <a:p>
            <a:pPr algn="l"/>
            <a:r>
              <a:rPr lang="en-US" sz="2000" dirty="0"/>
              <a:t>	This is a great test for Hermes testing.</a:t>
            </a:r>
          </a:p>
          <a:p>
            <a:pPr algn="l"/>
            <a:endParaRPr lang="en-US" sz="2000" dirty="0"/>
          </a:p>
          <a:p>
            <a:pPr algn="l"/>
            <a:r>
              <a:rPr lang="en-US" sz="2000" dirty="0"/>
              <a:t>Check out this new blog on SQLCLR with MI </a:t>
            </a:r>
            <a:r>
              <a:rPr lang="en-US" sz="2000" dirty="0">
                <a:hlinkClick r:id="rId6"/>
              </a:rPr>
              <a:t>Importing .NET FX and 3rd part DLLs into Azure SQL MI - Microsoft Community Hub</a:t>
            </a:r>
            <a:endParaRPr lang="en-US" sz="2000" dirty="0"/>
          </a:p>
        </p:txBody>
      </p:sp>
    </p:spTree>
    <p:extLst>
      <p:ext uri="{BB962C8B-B14F-4D97-AF65-F5344CB8AC3E}">
        <p14:creationId xmlns:p14="http://schemas.microsoft.com/office/powerpoint/2010/main" val="696100002"/>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Tools</a:t>
            </a:r>
          </a:p>
        </p:txBody>
      </p:sp>
      <p:pic>
        <p:nvPicPr>
          <p:cNvPr id="5" name="Picture 4">
            <a:extLst>
              <a:ext uri="{FF2B5EF4-FFF2-40B4-BE49-F238E27FC236}">
                <a16:creationId xmlns:a16="http://schemas.microsoft.com/office/drawing/2014/main" id="{2A1EA6DF-5260-F23C-F90A-2C2CAA26331F}"/>
              </a:ext>
            </a:extLst>
          </p:cNvPr>
          <p:cNvPicPr>
            <a:picLocks noChangeAspect="1"/>
          </p:cNvPicPr>
          <p:nvPr/>
        </p:nvPicPr>
        <p:blipFill>
          <a:blip r:embed="rId3"/>
          <a:stretch>
            <a:fillRect/>
          </a:stretch>
        </p:blipFill>
        <p:spPr>
          <a:xfrm>
            <a:off x="500185" y="2179531"/>
            <a:ext cx="7855527" cy="4051020"/>
          </a:xfrm>
          <a:prstGeom prst="rect">
            <a:avLst/>
          </a:prstGeom>
        </p:spPr>
      </p:pic>
      <p:pic>
        <p:nvPicPr>
          <p:cNvPr id="3074" name="Picture 2">
            <a:extLst>
              <a:ext uri="{FF2B5EF4-FFF2-40B4-BE49-F238E27FC236}">
                <a16:creationId xmlns:a16="http://schemas.microsoft.com/office/drawing/2014/main" id="{E8C7E839-A1B0-F120-B5C7-BDFC0CDECD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0483" y="-62779"/>
            <a:ext cx="1391945" cy="139194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FA656897-FA5B-DC0E-FA2A-B6536870474C}"/>
              </a:ext>
            </a:extLst>
          </p:cNvPr>
          <p:cNvSpPr>
            <a:spLocks noChangeAspect="1" noEditPoints="1"/>
          </p:cNvSpPr>
          <p:nvPr/>
        </p:nvSpPr>
        <p:spPr bwMode="black">
          <a:xfrm>
            <a:off x="9800483" y="2610233"/>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pic>
        <p:nvPicPr>
          <p:cNvPr id="7" name="Picture 6" descr="A close up of a logo&#10;&#10;Description automatically generated">
            <a:extLst>
              <a:ext uri="{FF2B5EF4-FFF2-40B4-BE49-F238E27FC236}">
                <a16:creationId xmlns:a16="http://schemas.microsoft.com/office/drawing/2014/main" id="{8BFB92B3-B8AD-6913-CF8F-7A3DCBCE0C0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085771" y="2544678"/>
            <a:ext cx="365873" cy="434306"/>
          </a:xfrm>
          <a:prstGeom prst="rect">
            <a:avLst/>
          </a:prstGeom>
        </p:spPr>
      </p:pic>
      <p:pic>
        <p:nvPicPr>
          <p:cNvPr id="8" name="Picture 7" descr="A close up of a logo&#10;&#10;Description automatically generated">
            <a:extLst>
              <a:ext uri="{FF2B5EF4-FFF2-40B4-BE49-F238E27FC236}">
                <a16:creationId xmlns:a16="http://schemas.microsoft.com/office/drawing/2014/main" id="{4B5A0295-95E8-E307-3370-403F64CE5B9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410898" y="2570122"/>
            <a:ext cx="446289" cy="523944"/>
          </a:xfrm>
          <a:prstGeom prst="rect">
            <a:avLst/>
          </a:prstGeom>
        </p:spPr>
      </p:pic>
      <p:pic>
        <p:nvPicPr>
          <p:cNvPr id="3076" name="Picture 4" descr="Running Azure CLI &amp; AzCopy from Linux container | MS DevOps Dude">
            <a:extLst>
              <a:ext uri="{FF2B5EF4-FFF2-40B4-BE49-F238E27FC236}">
                <a16:creationId xmlns:a16="http://schemas.microsoft.com/office/drawing/2014/main" id="{544AFA68-F118-735B-C0E5-8A7B81C702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7615" y="1380087"/>
            <a:ext cx="1682628" cy="10004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nnik — Cloud Shell | Microsoft Azure">
            <a:extLst>
              <a:ext uri="{FF2B5EF4-FFF2-40B4-BE49-F238E27FC236}">
                <a16:creationId xmlns:a16="http://schemas.microsoft.com/office/drawing/2014/main" id="{4B9C663E-6CFB-FC57-9352-4E54D74CE6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9759" y="272188"/>
            <a:ext cx="2194336" cy="115202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49891B3A-7321-2421-6CD9-566FECE3EA26}"/>
              </a:ext>
            </a:extLst>
          </p:cNvPr>
          <p:cNvCxnSpPr>
            <a:cxnSpLocks/>
          </p:cNvCxnSpPr>
          <p:nvPr/>
        </p:nvCxnSpPr>
        <p:spPr>
          <a:xfrm flipV="1">
            <a:off x="6091691" y="1366784"/>
            <a:ext cx="850364" cy="866414"/>
          </a:xfrm>
          <a:prstGeom prst="straightConnector1">
            <a:avLst/>
          </a:prstGeom>
          <a:ln w="5715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80" name="Picture 8" descr="Stay connect to your Azure resources with the Azure mobile app">
            <a:extLst>
              <a:ext uri="{FF2B5EF4-FFF2-40B4-BE49-F238E27FC236}">
                <a16:creationId xmlns:a16="http://schemas.microsoft.com/office/drawing/2014/main" id="{8F55A93A-9CD2-E696-F1C2-725A8B8F9F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21157" y="4750237"/>
            <a:ext cx="2869794" cy="16505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ilfried Woivré &amp; Azure | Azure Bicep - Infrastructure as code, next step">
            <a:extLst>
              <a:ext uri="{FF2B5EF4-FFF2-40B4-BE49-F238E27FC236}">
                <a16:creationId xmlns:a16="http://schemas.microsoft.com/office/drawing/2014/main" id="{5FC1CC47-80C7-473D-A0D8-901E8734E8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60533" y="3435886"/>
            <a:ext cx="850365" cy="850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rraform Logos - Terraform by HashiCorp | Logos, Brand guidelines ...">
            <a:extLst>
              <a:ext uri="{FF2B5EF4-FFF2-40B4-BE49-F238E27FC236}">
                <a16:creationId xmlns:a16="http://schemas.microsoft.com/office/drawing/2014/main" id="{4EE59F72-2DDB-0EED-9EDA-2B1E57FE06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38615" y="3446780"/>
            <a:ext cx="802922" cy="80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917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Resources</a:t>
            </a:r>
          </a:p>
        </p:txBody>
      </p:sp>
      <p:pic>
        <p:nvPicPr>
          <p:cNvPr id="2050" name="Picture 2" descr="Diagram of Azure Resource Manager connecting to the Microsoft.Compute resource provider.">
            <a:extLst>
              <a:ext uri="{FF2B5EF4-FFF2-40B4-BE49-F238E27FC236}">
                <a16:creationId xmlns:a16="http://schemas.microsoft.com/office/drawing/2014/main" id="{15328D63-7455-7925-2965-1BF719890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36" y="1357745"/>
            <a:ext cx="3937552" cy="50430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D35E61-2B95-BAF5-5D87-3D7B49008A48}"/>
              </a:ext>
            </a:extLst>
          </p:cNvPr>
          <p:cNvSpPr txBox="1"/>
          <p:nvPr/>
        </p:nvSpPr>
        <p:spPr>
          <a:xfrm>
            <a:off x="5737581" y="637720"/>
            <a:ext cx="5637193" cy="646331"/>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Azure Services and Products</a:t>
            </a:r>
          </a:p>
          <a:p>
            <a:pPr algn="ctr" rtl="0" fontAlgn="ctr">
              <a:spcBef>
                <a:spcPts val="0"/>
              </a:spcBef>
              <a:spcAft>
                <a:spcPts val="0"/>
              </a:spcAft>
            </a:pPr>
            <a:r>
              <a:rPr lang="en-US" sz="1800" dirty="0">
                <a:solidFill>
                  <a:srgbClr val="0078D4"/>
                </a:solidFill>
                <a:latin typeface="+mj-lt"/>
              </a:rPr>
              <a:t>from the Azure Marketplace</a:t>
            </a:r>
          </a:p>
        </p:txBody>
      </p:sp>
      <p:pic>
        <p:nvPicPr>
          <p:cNvPr id="6" name="Graphic 5">
            <a:extLst>
              <a:ext uri="{FF2B5EF4-FFF2-40B4-BE49-F238E27FC236}">
                <a16:creationId xmlns:a16="http://schemas.microsoft.com/office/drawing/2014/main" id="{CD34D43B-405A-15E3-8619-FDC2259CB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1878" y="1662337"/>
            <a:ext cx="755070" cy="755070"/>
          </a:xfrm>
          <a:prstGeom prst="rect">
            <a:avLst/>
          </a:prstGeom>
        </p:spPr>
      </p:pic>
      <p:pic>
        <p:nvPicPr>
          <p:cNvPr id="7" name="Graphic 6">
            <a:extLst>
              <a:ext uri="{FF2B5EF4-FFF2-40B4-BE49-F238E27FC236}">
                <a16:creationId xmlns:a16="http://schemas.microsoft.com/office/drawing/2014/main" id="{ADF7B350-86AD-9AF6-73C2-8F3BB99AA2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1362" y="1630005"/>
            <a:ext cx="637062" cy="637062"/>
          </a:xfrm>
          <a:prstGeom prst="rect">
            <a:avLst/>
          </a:prstGeom>
        </p:spPr>
      </p:pic>
      <p:pic>
        <p:nvPicPr>
          <p:cNvPr id="8" name="Graphic 7">
            <a:extLst>
              <a:ext uri="{FF2B5EF4-FFF2-40B4-BE49-F238E27FC236}">
                <a16:creationId xmlns:a16="http://schemas.microsoft.com/office/drawing/2014/main" id="{BF2B8AC3-FA4B-E0E0-0524-FAB4DC7379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06007" y="1613461"/>
            <a:ext cx="654763" cy="654763"/>
          </a:xfrm>
          <a:prstGeom prst="rect">
            <a:avLst/>
          </a:prstGeom>
        </p:spPr>
      </p:pic>
      <p:pic>
        <p:nvPicPr>
          <p:cNvPr id="9" name="Graphic 8">
            <a:extLst>
              <a:ext uri="{FF2B5EF4-FFF2-40B4-BE49-F238E27FC236}">
                <a16:creationId xmlns:a16="http://schemas.microsoft.com/office/drawing/2014/main" id="{2FDC837E-9BD7-E2B8-9B32-3C9B94199A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72986" y="1630005"/>
            <a:ext cx="637062" cy="637062"/>
          </a:xfrm>
          <a:prstGeom prst="rect">
            <a:avLst/>
          </a:prstGeom>
        </p:spPr>
      </p:pic>
      <p:sp>
        <p:nvSpPr>
          <p:cNvPr id="10" name="TextBox 9">
            <a:extLst>
              <a:ext uri="{FF2B5EF4-FFF2-40B4-BE49-F238E27FC236}">
                <a16:creationId xmlns:a16="http://schemas.microsoft.com/office/drawing/2014/main" id="{35B34177-15DD-DDE3-0E11-82D6BC694BE6}"/>
              </a:ext>
            </a:extLst>
          </p:cNvPr>
          <p:cNvSpPr txBox="1"/>
          <p:nvPr/>
        </p:nvSpPr>
        <p:spPr>
          <a:xfrm>
            <a:off x="4741202" y="2518158"/>
            <a:ext cx="1992757" cy="461665"/>
          </a:xfrm>
          <a:prstGeom prst="rect">
            <a:avLst/>
          </a:prstGeom>
          <a:noFill/>
        </p:spPr>
        <p:txBody>
          <a:bodyPr wrap="square">
            <a:spAutoFit/>
          </a:bodyPr>
          <a:lstStyle/>
          <a:p>
            <a:pPr algn="ctr"/>
            <a:r>
              <a:rPr lang="en-US" sz="1200" dirty="0">
                <a:solidFill>
                  <a:schemeClr val="accent1"/>
                </a:solidFill>
                <a:latin typeface="+mj-lt"/>
              </a:rPr>
              <a:t>SQL on </a:t>
            </a:r>
          </a:p>
          <a:p>
            <a:pPr algn="ctr"/>
            <a:r>
              <a:rPr lang="en-US" sz="1200" dirty="0">
                <a:solidFill>
                  <a:schemeClr val="accent1"/>
                </a:solidFill>
                <a:latin typeface="+mj-lt"/>
              </a:rPr>
              <a:t>Azure VM</a:t>
            </a:r>
          </a:p>
        </p:txBody>
      </p:sp>
      <p:sp>
        <p:nvSpPr>
          <p:cNvPr id="11" name="TextBox 10">
            <a:extLst>
              <a:ext uri="{FF2B5EF4-FFF2-40B4-BE49-F238E27FC236}">
                <a16:creationId xmlns:a16="http://schemas.microsoft.com/office/drawing/2014/main" id="{6617291C-86DB-73FF-7581-1F0A2B4CA719}"/>
              </a:ext>
            </a:extLst>
          </p:cNvPr>
          <p:cNvSpPr txBox="1"/>
          <p:nvPr/>
        </p:nvSpPr>
        <p:spPr>
          <a:xfrm>
            <a:off x="7161525" y="2496670"/>
            <a:ext cx="1992757" cy="461665"/>
          </a:xfrm>
          <a:prstGeom prst="rect">
            <a:avLst/>
          </a:prstGeom>
          <a:noFill/>
        </p:spPr>
        <p:txBody>
          <a:bodyPr wrap="square">
            <a:spAutoFit/>
          </a:bodyPr>
          <a:lstStyle/>
          <a:p>
            <a:pPr algn="ctr"/>
            <a:r>
              <a:rPr lang="en-US" sz="1200" dirty="0">
                <a:solidFill>
                  <a:schemeClr val="accent1"/>
                </a:solidFill>
                <a:latin typeface="+mj-lt"/>
              </a:rPr>
              <a:t>Azure SQL </a:t>
            </a:r>
          </a:p>
          <a:p>
            <a:pPr algn="ctr"/>
            <a:r>
              <a:rPr lang="en-US" sz="1200" dirty="0">
                <a:solidFill>
                  <a:schemeClr val="accent1"/>
                </a:solidFill>
                <a:latin typeface="+mj-lt"/>
              </a:rPr>
              <a:t>Managed Instance</a:t>
            </a:r>
          </a:p>
        </p:txBody>
      </p:sp>
      <p:pic>
        <p:nvPicPr>
          <p:cNvPr id="13" name="Graphic 12">
            <a:extLst>
              <a:ext uri="{FF2B5EF4-FFF2-40B4-BE49-F238E27FC236}">
                <a16:creationId xmlns:a16="http://schemas.microsoft.com/office/drawing/2014/main" id="{21B921E7-1FAB-D408-751C-F33C5C29A9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05819" y="1591761"/>
            <a:ext cx="702252" cy="702252"/>
          </a:xfrm>
          <a:prstGeom prst="rect">
            <a:avLst/>
          </a:prstGeom>
        </p:spPr>
      </p:pic>
      <p:sp>
        <p:nvSpPr>
          <p:cNvPr id="14" name="TextBox 13">
            <a:extLst>
              <a:ext uri="{FF2B5EF4-FFF2-40B4-BE49-F238E27FC236}">
                <a16:creationId xmlns:a16="http://schemas.microsoft.com/office/drawing/2014/main" id="{639B7FBC-6D44-0DAC-A165-6FC11E0F7B89}"/>
              </a:ext>
            </a:extLst>
          </p:cNvPr>
          <p:cNvSpPr txBox="1"/>
          <p:nvPr/>
        </p:nvSpPr>
        <p:spPr>
          <a:xfrm>
            <a:off x="5876975" y="2507548"/>
            <a:ext cx="1992757" cy="461665"/>
          </a:xfrm>
          <a:prstGeom prst="rect">
            <a:avLst/>
          </a:prstGeom>
          <a:noFill/>
        </p:spPr>
        <p:txBody>
          <a:bodyPr wrap="square">
            <a:spAutoFit/>
          </a:bodyPr>
          <a:lstStyle/>
          <a:p>
            <a:pPr algn="ctr"/>
            <a:r>
              <a:rPr lang="en-US" sz="1200" dirty="0">
                <a:solidFill>
                  <a:schemeClr val="accent1"/>
                </a:solidFill>
                <a:latin typeface="+mj-lt"/>
              </a:rPr>
              <a:t>Azure</a:t>
            </a:r>
          </a:p>
          <a:p>
            <a:pPr algn="ctr"/>
            <a:r>
              <a:rPr lang="en-US" sz="1200" dirty="0">
                <a:solidFill>
                  <a:schemeClr val="accent1"/>
                </a:solidFill>
                <a:latin typeface="+mj-lt"/>
              </a:rPr>
              <a:t> Virtual Network</a:t>
            </a:r>
          </a:p>
        </p:txBody>
      </p:sp>
      <p:sp>
        <p:nvSpPr>
          <p:cNvPr id="15" name="TextBox 14">
            <a:extLst>
              <a:ext uri="{FF2B5EF4-FFF2-40B4-BE49-F238E27FC236}">
                <a16:creationId xmlns:a16="http://schemas.microsoft.com/office/drawing/2014/main" id="{9F43EDEF-BB39-F694-6A9A-F8BB46247260}"/>
              </a:ext>
            </a:extLst>
          </p:cNvPr>
          <p:cNvSpPr txBox="1"/>
          <p:nvPr/>
        </p:nvSpPr>
        <p:spPr>
          <a:xfrm>
            <a:off x="8446075" y="2589002"/>
            <a:ext cx="1992757" cy="276999"/>
          </a:xfrm>
          <a:prstGeom prst="rect">
            <a:avLst/>
          </a:prstGeom>
          <a:noFill/>
        </p:spPr>
        <p:txBody>
          <a:bodyPr wrap="square">
            <a:spAutoFit/>
          </a:bodyPr>
          <a:lstStyle/>
          <a:p>
            <a:pPr algn="ctr"/>
            <a:r>
              <a:rPr lang="en-US" sz="1200" dirty="0">
                <a:solidFill>
                  <a:schemeClr val="accent1"/>
                </a:solidFill>
                <a:latin typeface="+mj-lt"/>
              </a:rPr>
              <a:t>Azure Storage</a:t>
            </a:r>
          </a:p>
        </p:txBody>
      </p:sp>
      <p:sp>
        <p:nvSpPr>
          <p:cNvPr id="16" name="TextBox 15">
            <a:extLst>
              <a:ext uri="{FF2B5EF4-FFF2-40B4-BE49-F238E27FC236}">
                <a16:creationId xmlns:a16="http://schemas.microsoft.com/office/drawing/2014/main" id="{9D52BFE1-2F79-F551-2FDB-DD57ACFA2CDA}"/>
              </a:ext>
            </a:extLst>
          </p:cNvPr>
          <p:cNvSpPr txBox="1"/>
          <p:nvPr/>
        </p:nvSpPr>
        <p:spPr>
          <a:xfrm>
            <a:off x="10620140" y="2506436"/>
            <a:ext cx="1992757" cy="461665"/>
          </a:xfrm>
          <a:prstGeom prst="rect">
            <a:avLst/>
          </a:prstGeom>
          <a:noFill/>
        </p:spPr>
        <p:txBody>
          <a:bodyPr wrap="square">
            <a:spAutoFit/>
          </a:bodyPr>
          <a:lstStyle/>
          <a:p>
            <a:pPr algn="ctr"/>
            <a:r>
              <a:rPr lang="en-US" sz="1200" dirty="0">
                <a:solidFill>
                  <a:schemeClr val="accent1"/>
                </a:solidFill>
                <a:latin typeface="+mj-lt"/>
              </a:rPr>
              <a:t>Azure SQL</a:t>
            </a:r>
          </a:p>
          <a:p>
            <a:pPr algn="ctr"/>
            <a:r>
              <a:rPr lang="en-US" sz="1200" dirty="0">
                <a:solidFill>
                  <a:schemeClr val="accent1"/>
                </a:solidFill>
                <a:latin typeface="+mj-lt"/>
              </a:rPr>
              <a:t>Database</a:t>
            </a:r>
          </a:p>
        </p:txBody>
      </p:sp>
      <p:sp>
        <p:nvSpPr>
          <p:cNvPr id="17" name="Rectangle 16">
            <a:extLst>
              <a:ext uri="{FF2B5EF4-FFF2-40B4-BE49-F238E27FC236}">
                <a16:creationId xmlns:a16="http://schemas.microsoft.com/office/drawing/2014/main" id="{50C4CEEF-E086-4A69-9A96-CE26E87EF084}"/>
              </a:ext>
            </a:extLst>
          </p:cNvPr>
          <p:cNvSpPr/>
          <p:nvPr/>
        </p:nvSpPr>
        <p:spPr bwMode="auto">
          <a:xfrm>
            <a:off x="5699872" y="3919615"/>
            <a:ext cx="2923309" cy="248118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B6CD090-044F-1D17-A889-3C5256C026D2}"/>
              </a:ext>
            </a:extLst>
          </p:cNvPr>
          <p:cNvSpPr/>
          <p:nvPr/>
        </p:nvSpPr>
        <p:spPr bwMode="auto">
          <a:xfrm>
            <a:off x="9035561" y="3919615"/>
            <a:ext cx="2923309" cy="248118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B00AABAA-701F-2361-DA92-CF637FD4E49B}"/>
              </a:ext>
            </a:extLst>
          </p:cNvPr>
          <p:cNvSpPr txBox="1"/>
          <p:nvPr/>
        </p:nvSpPr>
        <p:spPr>
          <a:xfrm>
            <a:off x="6165147" y="3464824"/>
            <a:ext cx="1992757" cy="276999"/>
          </a:xfrm>
          <a:prstGeom prst="rect">
            <a:avLst/>
          </a:prstGeom>
          <a:noFill/>
        </p:spPr>
        <p:txBody>
          <a:bodyPr wrap="square">
            <a:spAutoFit/>
          </a:bodyPr>
          <a:lstStyle/>
          <a:p>
            <a:pPr algn="ctr"/>
            <a:r>
              <a:rPr lang="en-US" sz="1200" dirty="0">
                <a:solidFill>
                  <a:schemeClr val="accent1"/>
                </a:solidFill>
                <a:latin typeface="+mj-lt"/>
              </a:rPr>
              <a:t>Resource Group 1</a:t>
            </a:r>
          </a:p>
        </p:txBody>
      </p:sp>
      <p:sp>
        <p:nvSpPr>
          <p:cNvPr id="20" name="TextBox 19">
            <a:extLst>
              <a:ext uri="{FF2B5EF4-FFF2-40B4-BE49-F238E27FC236}">
                <a16:creationId xmlns:a16="http://schemas.microsoft.com/office/drawing/2014/main" id="{F5E9D01F-53FB-4B3B-16DB-2BD3193F6ECD}"/>
              </a:ext>
            </a:extLst>
          </p:cNvPr>
          <p:cNvSpPr txBox="1"/>
          <p:nvPr/>
        </p:nvSpPr>
        <p:spPr>
          <a:xfrm>
            <a:off x="9389547" y="3429000"/>
            <a:ext cx="1992757" cy="276999"/>
          </a:xfrm>
          <a:prstGeom prst="rect">
            <a:avLst/>
          </a:prstGeom>
          <a:noFill/>
        </p:spPr>
        <p:txBody>
          <a:bodyPr wrap="square">
            <a:spAutoFit/>
          </a:bodyPr>
          <a:lstStyle/>
          <a:p>
            <a:pPr algn="ctr"/>
            <a:r>
              <a:rPr lang="en-US" sz="1200" dirty="0">
                <a:solidFill>
                  <a:schemeClr val="accent1"/>
                </a:solidFill>
                <a:latin typeface="+mj-lt"/>
              </a:rPr>
              <a:t>Resource Group 2</a:t>
            </a:r>
          </a:p>
        </p:txBody>
      </p:sp>
      <p:pic>
        <p:nvPicPr>
          <p:cNvPr id="22" name="Graphic 21">
            <a:extLst>
              <a:ext uri="{FF2B5EF4-FFF2-40B4-BE49-F238E27FC236}">
                <a16:creationId xmlns:a16="http://schemas.microsoft.com/office/drawing/2014/main" id="{BBA0EB6F-A3A7-23A4-21BE-891951682CB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85654" y="1630005"/>
            <a:ext cx="687663" cy="687663"/>
          </a:xfrm>
          <a:prstGeom prst="rect">
            <a:avLst/>
          </a:prstGeom>
        </p:spPr>
      </p:pic>
      <p:sp>
        <p:nvSpPr>
          <p:cNvPr id="23" name="TextBox 22">
            <a:extLst>
              <a:ext uri="{FF2B5EF4-FFF2-40B4-BE49-F238E27FC236}">
                <a16:creationId xmlns:a16="http://schemas.microsoft.com/office/drawing/2014/main" id="{F8A5101A-C791-ED3A-5847-2A203B5D00BF}"/>
              </a:ext>
            </a:extLst>
          </p:cNvPr>
          <p:cNvSpPr txBox="1"/>
          <p:nvPr/>
        </p:nvSpPr>
        <p:spPr>
          <a:xfrm>
            <a:off x="9533108" y="2524146"/>
            <a:ext cx="1992757" cy="461665"/>
          </a:xfrm>
          <a:prstGeom prst="rect">
            <a:avLst/>
          </a:prstGeom>
          <a:noFill/>
        </p:spPr>
        <p:txBody>
          <a:bodyPr wrap="square">
            <a:spAutoFit/>
          </a:bodyPr>
          <a:lstStyle/>
          <a:p>
            <a:pPr algn="ctr"/>
            <a:r>
              <a:rPr lang="en-US" sz="1200" dirty="0">
                <a:solidFill>
                  <a:schemeClr val="accent1"/>
                </a:solidFill>
                <a:latin typeface="+mj-lt"/>
              </a:rPr>
              <a:t>Azure Logical</a:t>
            </a:r>
          </a:p>
          <a:p>
            <a:pPr algn="ctr"/>
            <a:r>
              <a:rPr lang="en-US" sz="1200" dirty="0">
                <a:solidFill>
                  <a:schemeClr val="accent1"/>
                </a:solidFill>
                <a:latin typeface="+mj-lt"/>
              </a:rPr>
              <a:t>Server</a:t>
            </a:r>
          </a:p>
        </p:txBody>
      </p:sp>
      <p:pic>
        <p:nvPicPr>
          <p:cNvPr id="24" name="Graphic 23">
            <a:extLst>
              <a:ext uri="{FF2B5EF4-FFF2-40B4-BE49-F238E27FC236}">
                <a16:creationId xmlns:a16="http://schemas.microsoft.com/office/drawing/2014/main" id="{3C070815-81C7-F9EE-A3D2-F342001013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6797" y="4170954"/>
            <a:ext cx="637062" cy="637062"/>
          </a:xfrm>
          <a:prstGeom prst="rect">
            <a:avLst/>
          </a:prstGeom>
        </p:spPr>
      </p:pic>
      <p:pic>
        <p:nvPicPr>
          <p:cNvPr id="25" name="Graphic 24">
            <a:extLst>
              <a:ext uri="{FF2B5EF4-FFF2-40B4-BE49-F238E27FC236}">
                <a16:creationId xmlns:a16="http://schemas.microsoft.com/office/drawing/2014/main" id="{4A159D39-F053-A898-5899-4C69BFCEEC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42165" y="4192710"/>
            <a:ext cx="702252" cy="702252"/>
          </a:xfrm>
          <a:prstGeom prst="rect">
            <a:avLst/>
          </a:prstGeom>
        </p:spPr>
      </p:pic>
      <p:pic>
        <p:nvPicPr>
          <p:cNvPr id="26" name="Graphic 25">
            <a:extLst>
              <a:ext uri="{FF2B5EF4-FFF2-40B4-BE49-F238E27FC236}">
                <a16:creationId xmlns:a16="http://schemas.microsoft.com/office/drawing/2014/main" id="{ECBFFA87-D8DA-139A-F3FB-7C77988CA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15756" y="5399083"/>
            <a:ext cx="755070" cy="755070"/>
          </a:xfrm>
          <a:prstGeom prst="rect">
            <a:avLst/>
          </a:prstGeom>
        </p:spPr>
      </p:pic>
      <p:sp>
        <p:nvSpPr>
          <p:cNvPr id="27" name="TextBox 26">
            <a:extLst>
              <a:ext uri="{FF2B5EF4-FFF2-40B4-BE49-F238E27FC236}">
                <a16:creationId xmlns:a16="http://schemas.microsoft.com/office/drawing/2014/main" id="{1747B94C-B33A-5289-C403-6BF031486AD1}"/>
              </a:ext>
            </a:extLst>
          </p:cNvPr>
          <p:cNvSpPr txBox="1"/>
          <p:nvPr/>
        </p:nvSpPr>
        <p:spPr>
          <a:xfrm>
            <a:off x="4741202" y="3416280"/>
            <a:ext cx="1764617" cy="276999"/>
          </a:xfrm>
          <a:prstGeom prst="rect">
            <a:avLst/>
          </a:prstGeom>
          <a:noFill/>
        </p:spPr>
        <p:txBody>
          <a:bodyPr wrap="square" lIns="0" tIns="0" rIns="0" bIns="0" rtlCol="0">
            <a:spAutoFit/>
          </a:bodyPr>
          <a:lstStyle/>
          <a:p>
            <a:pPr algn="l"/>
            <a:r>
              <a:rPr lang="en-US" sz="1800" dirty="0">
                <a:latin typeface="+mj-lt"/>
              </a:rPr>
              <a:t>Deployment</a:t>
            </a:r>
          </a:p>
        </p:txBody>
      </p:sp>
      <p:pic>
        <p:nvPicPr>
          <p:cNvPr id="28" name="Graphic 27">
            <a:extLst>
              <a:ext uri="{FF2B5EF4-FFF2-40B4-BE49-F238E27FC236}">
                <a16:creationId xmlns:a16="http://schemas.microsoft.com/office/drawing/2014/main" id="{09E87ACF-699B-529B-3027-5D3B6523B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72474" y="4120353"/>
            <a:ext cx="626327" cy="626327"/>
          </a:xfrm>
          <a:prstGeom prst="rect">
            <a:avLst/>
          </a:prstGeom>
        </p:spPr>
      </p:pic>
      <p:pic>
        <p:nvPicPr>
          <p:cNvPr id="29" name="Graphic 28">
            <a:extLst>
              <a:ext uri="{FF2B5EF4-FFF2-40B4-BE49-F238E27FC236}">
                <a16:creationId xmlns:a16="http://schemas.microsoft.com/office/drawing/2014/main" id="{4E4C594B-B499-EFD1-CF9B-2297FE99BB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9794" y="4120353"/>
            <a:ext cx="687663" cy="687663"/>
          </a:xfrm>
          <a:prstGeom prst="rect">
            <a:avLst/>
          </a:prstGeom>
        </p:spPr>
      </p:pic>
      <p:pic>
        <p:nvPicPr>
          <p:cNvPr id="30" name="Graphic 29">
            <a:extLst>
              <a:ext uri="{FF2B5EF4-FFF2-40B4-BE49-F238E27FC236}">
                <a16:creationId xmlns:a16="http://schemas.microsoft.com/office/drawing/2014/main" id="{AD9167E8-58DE-1F05-E1D4-CC456D3B3D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9794" y="5378071"/>
            <a:ext cx="626327" cy="626327"/>
          </a:xfrm>
          <a:prstGeom prst="rect">
            <a:avLst/>
          </a:prstGeom>
        </p:spPr>
      </p:pic>
      <p:pic>
        <p:nvPicPr>
          <p:cNvPr id="31" name="Graphic 30">
            <a:extLst>
              <a:ext uri="{FF2B5EF4-FFF2-40B4-BE49-F238E27FC236}">
                <a16:creationId xmlns:a16="http://schemas.microsoft.com/office/drawing/2014/main" id="{837AD385-6856-2B13-FDCB-5F92F219D2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60053" y="5388213"/>
            <a:ext cx="626327" cy="626327"/>
          </a:xfrm>
          <a:prstGeom prst="rect">
            <a:avLst/>
          </a:prstGeom>
        </p:spPr>
      </p:pic>
      <p:pic>
        <p:nvPicPr>
          <p:cNvPr id="32" name="Graphic 31">
            <a:extLst>
              <a:ext uri="{FF2B5EF4-FFF2-40B4-BE49-F238E27FC236}">
                <a16:creationId xmlns:a16="http://schemas.microsoft.com/office/drawing/2014/main" id="{DEF5E038-25B7-8D9C-FF75-74B915B2E2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4348" y="5399083"/>
            <a:ext cx="637062" cy="637062"/>
          </a:xfrm>
          <a:prstGeom prst="rect">
            <a:avLst/>
          </a:prstGeom>
        </p:spPr>
      </p:pic>
    </p:spTree>
    <p:extLst>
      <p:ext uri="{BB962C8B-B14F-4D97-AF65-F5344CB8AC3E}">
        <p14:creationId xmlns:p14="http://schemas.microsoft.com/office/powerpoint/2010/main" val="292746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ntr" presetSubtype="0" fill="hold"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4" grpId="0"/>
      <p:bldP spid="15" grpId="0"/>
      <p:bldP spid="16" grpId="0"/>
      <p:bldP spid="17" grpId="0" animBg="1"/>
      <p:bldP spid="18" grpId="0" animBg="1"/>
      <p:bldP spid="19" grpId="0"/>
      <p:bldP spid="20" grpId="0"/>
      <p:bldP spid="23" grpId="0"/>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Regions</a:t>
            </a:r>
          </a:p>
        </p:txBody>
      </p:sp>
      <p:sp>
        <p:nvSpPr>
          <p:cNvPr id="7" name="TextBox 6">
            <a:extLst>
              <a:ext uri="{FF2B5EF4-FFF2-40B4-BE49-F238E27FC236}">
                <a16:creationId xmlns:a16="http://schemas.microsoft.com/office/drawing/2014/main" id="{6310DDD7-322F-B9C6-BAC7-12E74E00556E}"/>
              </a:ext>
            </a:extLst>
          </p:cNvPr>
          <p:cNvSpPr txBox="1"/>
          <p:nvPr/>
        </p:nvSpPr>
        <p:spPr>
          <a:xfrm>
            <a:off x="6377651" y="93254"/>
            <a:ext cx="6759614" cy="363946"/>
          </a:xfrm>
          <a:prstGeom prst="rect">
            <a:avLst/>
          </a:prstGeom>
          <a:noFill/>
        </p:spPr>
        <p:txBody>
          <a:bodyPr wrap="square">
            <a:spAutoFit/>
          </a:bodyPr>
          <a:lstStyle/>
          <a:p>
            <a:r>
              <a:rPr lang="en-US" dirty="0">
                <a:hlinkClick r:id="rId3"/>
              </a:rPr>
              <a:t>Azure global infrastructure experience (microsoft.com)</a:t>
            </a:r>
            <a:endParaRPr lang="en-US" dirty="0"/>
          </a:p>
        </p:txBody>
      </p:sp>
      <p:sp>
        <p:nvSpPr>
          <p:cNvPr id="3" name="Oval 2">
            <a:extLst>
              <a:ext uri="{FF2B5EF4-FFF2-40B4-BE49-F238E27FC236}">
                <a16:creationId xmlns:a16="http://schemas.microsoft.com/office/drawing/2014/main" id="{AA7054B7-A6AD-9AB4-54C6-0C03CFB7DC4C}"/>
              </a:ext>
            </a:extLst>
          </p:cNvPr>
          <p:cNvSpPr/>
          <p:nvPr/>
        </p:nvSpPr>
        <p:spPr bwMode="auto">
          <a:xfrm>
            <a:off x="0" y="925975"/>
            <a:ext cx="11603737" cy="5472794"/>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5C10048F-4BD6-2603-4CC1-8966DC3137FF}"/>
              </a:ext>
            </a:extLst>
          </p:cNvPr>
          <p:cNvSpPr/>
          <p:nvPr/>
        </p:nvSpPr>
        <p:spPr bwMode="auto">
          <a:xfrm>
            <a:off x="705911"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095704F7-8294-1671-F15F-AE2E0363BC95}"/>
              </a:ext>
            </a:extLst>
          </p:cNvPr>
          <p:cNvSpPr txBox="1"/>
          <p:nvPr/>
        </p:nvSpPr>
        <p:spPr>
          <a:xfrm>
            <a:off x="2453087" y="1480087"/>
            <a:ext cx="1618328" cy="615553"/>
          </a:xfrm>
          <a:prstGeom prst="rect">
            <a:avLst/>
          </a:prstGeom>
          <a:noFill/>
        </p:spPr>
        <p:txBody>
          <a:bodyPr wrap="none" lIns="0" tIns="0" rIns="0" bIns="0" rtlCol="0">
            <a:spAutoFit/>
          </a:bodyPr>
          <a:lstStyle/>
          <a:p>
            <a:pPr algn="ctr"/>
            <a:r>
              <a:rPr lang="en-US" sz="2000" dirty="0">
                <a:latin typeface="+mj-lt"/>
              </a:rPr>
              <a:t>United States </a:t>
            </a:r>
          </a:p>
          <a:p>
            <a:pPr algn="ctr"/>
            <a:r>
              <a:rPr lang="en-US" sz="2000" dirty="0">
                <a:latin typeface="+mj-lt"/>
              </a:rPr>
              <a:t>Geography</a:t>
            </a:r>
          </a:p>
        </p:txBody>
      </p:sp>
      <p:sp>
        <p:nvSpPr>
          <p:cNvPr id="8" name="Rectangle: Rounded Corners 7">
            <a:extLst>
              <a:ext uri="{FF2B5EF4-FFF2-40B4-BE49-F238E27FC236}">
                <a16:creationId xmlns:a16="http://schemas.microsoft.com/office/drawing/2014/main" id="{48546CF3-C18F-871C-F71B-4FA3FC03CE22}"/>
              </a:ext>
            </a:extLst>
          </p:cNvPr>
          <p:cNvSpPr/>
          <p:nvPr/>
        </p:nvSpPr>
        <p:spPr bwMode="auto">
          <a:xfrm>
            <a:off x="1902693" y="2647096"/>
            <a:ext cx="2290611" cy="1961286"/>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87388CFA-5063-1931-6E60-48DABF1A3793}"/>
              </a:ext>
            </a:extLst>
          </p:cNvPr>
          <p:cNvSpPr/>
          <p:nvPr/>
        </p:nvSpPr>
        <p:spPr bwMode="auto">
          <a:xfrm>
            <a:off x="6096000"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5DE2E0F0-7FC6-0F97-CE1B-219629E6D666}"/>
              </a:ext>
            </a:extLst>
          </p:cNvPr>
          <p:cNvSpPr txBox="1"/>
          <p:nvPr/>
        </p:nvSpPr>
        <p:spPr>
          <a:xfrm>
            <a:off x="2174524" y="2282282"/>
            <a:ext cx="1746953" cy="307777"/>
          </a:xfrm>
          <a:prstGeom prst="rect">
            <a:avLst/>
          </a:prstGeom>
          <a:noFill/>
        </p:spPr>
        <p:txBody>
          <a:bodyPr wrap="none" lIns="0" tIns="0" rIns="0" bIns="0" rtlCol="0">
            <a:spAutoFit/>
          </a:bodyPr>
          <a:lstStyle/>
          <a:p>
            <a:pPr algn="ctr"/>
            <a:r>
              <a:rPr lang="en-US" sz="2000" dirty="0">
                <a:latin typeface="+mj-lt"/>
              </a:rPr>
              <a:t>East US Region</a:t>
            </a:r>
          </a:p>
        </p:txBody>
      </p:sp>
      <p:sp>
        <p:nvSpPr>
          <p:cNvPr id="18" name="Rectangle 17">
            <a:extLst>
              <a:ext uri="{FF2B5EF4-FFF2-40B4-BE49-F238E27FC236}">
                <a16:creationId xmlns:a16="http://schemas.microsoft.com/office/drawing/2014/main" id="{1C52F99F-4A22-53D0-C5D8-75D55B3BBA1A}"/>
              </a:ext>
            </a:extLst>
          </p:cNvPr>
          <p:cNvSpPr/>
          <p:nvPr/>
        </p:nvSpPr>
        <p:spPr bwMode="auto">
          <a:xfrm>
            <a:off x="2070400"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9018198-46B5-6E47-9ED6-D1A474E35260}"/>
              </a:ext>
            </a:extLst>
          </p:cNvPr>
          <p:cNvSpPr/>
          <p:nvPr/>
        </p:nvSpPr>
        <p:spPr bwMode="auto">
          <a:xfrm>
            <a:off x="3228979"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15FE607-D0CC-88D5-96A2-71A6A01A58F4}"/>
              </a:ext>
            </a:extLst>
          </p:cNvPr>
          <p:cNvSpPr/>
          <p:nvPr/>
        </p:nvSpPr>
        <p:spPr bwMode="auto">
          <a:xfrm>
            <a:off x="2677806" y="3787150"/>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2" name="Graphic 21" descr="Building with solid fill">
            <a:extLst>
              <a:ext uri="{FF2B5EF4-FFF2-40B4-BE49-F238E27FC236}">
                <a16:creationId xmlns:a16="http://schemas.microsoft.com/office/drawing/2014/main" id="{26142434-DF60-2A1F-568B-3105F75EDD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20363" y="3001323"/>
            <a:ext cx="457200" cy="457200"/>
          </a:xfrm>
          <a:prstGeom prst="rect">
            <a:avLst/>
          </a:prstGeom>
        </p:spPr>
      </p:pic>
      <p:pic>
        <p:nvPicPr>
          <p:cNvPr id="23" name="Graphic 22" descr="Building with solid fill">
            <a:extLst>
              <a:ext uri="{FF2B5EF4-FFF2-40B4-BE49-F238E27FC236}">
                <a16:creationId xmlns:a16="http://schemas.microsoft.com/office/drawing/2014/main" id="{A11216E3-597F-6935-9F88-9B684ECB9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4301" y="3001323"/>
            <a:ext cx="457200" cy="457200"/>
          </a:xfrm>
          <a:prstGeom prst="rect">
            <a:avLst/>
          </a:prstGeom>
        </p:spPr>
      </p:pic>
      <p:pic>
        <p:nvPicPr>
          <p:cNvPr id="24" name="Graphic 23" descr="Building with solid fill">
            <a:extLst>
              <a:ext uri="{FF2B5EF4-FFF2-40B4-BE49-F238E27FC236}">
                <a16:creationId xmlns:a16="http://schemas.microsoft.com/office/drawing/2014/main" id="{2C618949-C7CD-DD3A-514E-34BE7E015C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8249" y="3016331"/>
            <a:ext cx="457200" cy="457200"/>
          </a:xfrm>
          <a:prstGeom prst="rect">
            <a:avLst/>
          </a:prstGeom>
        </p:spPr>
      </p:pic>
      <p:pic>
        <p:nvPicPr>
          <p:cNvPr id="25" name="Graphic 24" descr="Building with solid fill">
            <a:extLst>
              <a:ext uri="{FF2B5EF4-FFF2-40B4-BE49-F238E27FC236}">
                <a16:creationId xmlns:a16="http://schemas.microsoft.com/office/drawing/2014/main" id="{225FCAC1-5249-51FB-3CE5-7D42AD1F1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2187" y="3016331"/>
            <a:ext cx="457200" cy="457200"/>
          </a:xfrm>
          <a:prstGeom prst="rect">
            <a:avLst/>
          </a:prstGeom>
        </p:spPr>
      </p:pic>
      <p:pic>
        <p:nvPicPr>
          <p:cNvPr id="26" name="Graphic 25" descr="Building with solid fill">
            <a:extLst>
              <a:ext uri="{FF2B5EF4-FFF2-40B4-BE49-F238E27FC236}">
                <a16:creationId xmlns:a16="http://schemas.microsoft.com/office/drawing/2014/main" id="{7A78D111-F1CD-5B89-BF5A-5108C42664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290" y="3940176"/>
            <a:ext cx="457200" cy="457200"/>
          </a:xfrm>
          <a:prstGeom prst="rect">
            <a:avLst/>
          </a:prstGeom>
        </p:spPr>
      </p:pic>
      <p:pic>
        <p:nvPicPr>
          <p:cNvPr id="27" name="Graphic 26" descr="Building with solid fill">
            <a:extLst>
              <a:ext uri="{FF2B5EF4-FFF2-40B4-BE49-F238E27FC236}">
                <a16:creationId xmlns:a16="http://schemas.microsoft.com/office/drawing/2014/main" id="{283C5513-4A3E-97CE-0689-0D5124860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2228" y="3940176"/>
            <a:ext cx="457200" cy="457200"/>
          </a:xfrm>
          <a:prstGeom prst="rect">
            <a:avLst/>
          </a:prstGeom>
        </p:spPr>
      </p:pic>
      <p:sp>
        <p:nvSpPr>
          <p:cNvPr id="28" name="TextBox 27">
            <a:extLst>
              <a:ext uri="{FF2B5EF4-FFF2-40B4-BE49-F238E27FC236}">
                <a16:creationId xmlns:a16="http://schemas.microsoft.com/office/drawing/2014/main" id="{0F8C7E51-2313-6E98-1ACD-3C81EC55F811}"/>
              </a:ext>
            </a:extLst>
          </p:cNvPr>
          <p:cNvSpPr txBox="1"/>
          <p:nvPr/>
        </p:nvSpPr>
        <p:spPr>
          <a:xfrm>
            <a:off x="2254682" y="2699497"/>
            <a:ext cx="1662378" cy="184666"/>
          </a:xfrm>
          <a:prstGeom prst="rect">
            <a:avLst/>
          </a:prstGeom>
          <a:noFill/>
        </p:spPr>
        <p:txBody>
          <a:bodyPr wrap="none" lIns="0" tIns="0" rIns="0" bIns="0" rtlCol="0">
            <a:spAutoFit/>
          </a:bodyPr>
          <a:lstStyle/>
          <a:p>
            <a:pPr algn="ctr"/>
            <a:r>
              <a:rPr lang="en-US" sz="1200" dirty="0">
                <a:latin typeface="+mj-lt"/>
              </a:rPr>
              <a:t>Zones and Data Centers</a:t>
            </a:r>
          </a:p>
        </p:txBody>
      </p:sp>
      <p:cxnSp>
        <p:nvCxnSpPr>
          <p:cNvPr id="30" name="Straight Connector 29">
            <a:extLst>
              <a:ext uri="{FF2B5EF4-FFF2-40B4-BE49-F238E27FC236}">
                <a16:creationId xmlns:a16="http://schemas.microsoft.com/office/drawing/2014/main" id="{49E36917-D5AA-3BD5-3348-0D2BD1F3F795}"/>
              </a:ext>
            </a:extLst>
          </p:cNvPr>
          <p:cNvCxnSpPr/>
          <p:nvPr/>
        </p:nvCxnSpPr>
        <p:spPr>
          <a:xfrm>
            <a:off x="2453087" y="3624524"/>
            <a:ext cx="224719" cy="16262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C11B31-F0BC-1594-DB83-895E0D694BCA}"/>
              </a:ext>
            </a:extLst>
          </p:cNvPr>
          <p:cNvCxnSpPr>
            <a:cxnSpLocks/>
            <a:stCxn id="18" idx="3"/>
            <a:endCxn id="19" idx="1"/>
          </p:cNvCxnSpPr>
          <p:nvPr/>
        </p:nvCxnSpPr>
        <p:spPr>
          <a:xfrm>
            <a:off x="2905294" y="3265709"/>
            <a:ext cx="32368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CB4B53-5FF1-C576-224C-DF2D03EFB49C}"/>
              </a:ext>
            </a:extLst>
          </p:cNvPr>
          <p:cNvCxnSpPr>
            <a:cxnSpLocks/>
          </p:cNvCxnSpPr>
          <p:nvPr/>
        </p:nvCxnSpPr>
        <p:spPr>
          <a:xfrm flipV="1">
            <a:off x="3512700" y="3618708"/>
            <a:ext cx="260666" cy="17537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212B9EC-B394-B01B-F001-F90675DEB807}"/>
              </a:ext>
            </a:extLst>
          </p:cNvPr>
          <p:cNvSpPr/>
          <p:nvPr/>
        </p:nvSpPr>
        <p:spPr bwMode="auto">
          <a:xfrm>
            <a:off x="929652" y="3145223"/>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8D45818B-7E93-715F-8D7A-B5DC4F5D3EAD}"/>
              </a:ext>
            </a:extLst>
          </p:cNvPr>
          <p:cNvSpPr/>
          <p:nvPr/>
        </p:nvSpPr>
        <p:spPr bwMode="auto">
          <a:xfrm>
            <a:off x="1080952" y="3379721"/>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8813D8D4-BB7E-30E9-AF49-624511A9C3FE}"/>
              </a:ext>
            </a:extLst>
          </p:cNvPr>
          <p:cNvSpPr/>
          <p:nvPr/>
        </p:nvSpPr>
        <p:spPr bwMode="auto">
          <a:xfrm>
            <a:off x="4345537" y="3180040"/>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5F9A5B9E-6722-5652-AC45-FB2DE28EEC2E}"/>
              </a:ext>
            </a:extLst>
          </p:cNvPr>
          <p:cNvSpPr/>
          <p:nvPr/>
        </p:nvSpPr>
        <p:spPr bwMode="auto">
          <a:xfrm>
            <a:off x="4496837" y="3414538"/>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50902DC1-F39D-C505-96BD-9653887C7421}"/>
              </a:ext>
            </a:extLst>
          </p:cNvPr>
          <p:cNvSpPr/>
          <p:nvPr/>
        </p:nvSpPr>
        <p:spPr bwMode="auto">
          <a:xfrm>
            <a:off x="4989811" y="47907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1728201D-AC54-767A-B858-0D9B0037688D}"/>
              </a:ext>
            </a:extLst>
          </p:cNvPr>
          <p:cNvSpPr/>
          <p:nvPr/>
        </p:nvSpPr>
        <p:spPr bwMode="auto">
          <a:xfrm>
            <a:off x="5142211" y="49431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56DA46A6-9E54-5AA0-2AFD-1FF8AD9F2AC8}"/>
              </a:ext>
            </a:extLst>
          </p:cNvPr>
          <p:cNvSpPr/>
          <p:nvPr/>
        </p:nvSpPr>
        <p:spPr bwMode="auto">
          <a:xfrm>
            <a:off x="5294611" y="50955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F76B51B-7FF4-C45A-DF59-6AEC9B46FA45}"/>
              </a:ext>
            </a:extLst>
          </p:cNvPr>
          <p:cNvSpPr/>
          <p:nvPr/>
        </p:nvSpPr>
        <p:spPr bwMode="auto">
          <a:xfrm>
            <a:off x="5447011" y="52479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4" name="Oval 53">
            <a:extLst>
              <a:ext uri="{FF2B5EF4-FFF2-40B4-BE49-F238E27FC236}">
                <a16:creationId xmlns:a16="http://schemas.microsoft.com/office/drawing/2014/main" id="{55C350C6-44AD-3408-0DF1-88967DC98DA3}"/>
              </a:ext>
            </a:extLst>
          </p:cNvPr>
          <p:cNvSpPr/>
          <p:nvPr/>
        </p:nvSpPr>
        <p:spPr bwMode="auto">
          <a:xfrm>
            <a:off x="4790824" y="11555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C5A5A0F4-7A5B-1C5C-C906-99CCC7039925}"/>
              </a:ext>
            </a:extLst>
          </p:cNvPr>
          <p:cNvSpPr/>
          <p:nvPr/>
        </p:nvSpPr>
        <p:spPr bwMode="auto">
          <a:xfrm>
            <a:off x="4943224" y="13079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AE0943CC-939D-14B3-14FD-1CF20F1FBF0F}"/>
              </a:ext>
            </a:extLst>
          </p:cNvPr>
          <p:cNvSpPr/>
          <p:nvPr/>
        </p:nvSpPr>
        <p:spPr bwMode="auto">
          <a:xfrm>
            <a:off x="5095624" y="14603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7" name="Oval 56">
            <a:extLst>
              <a:ext uri="{FF2B5EF4-FFF2-40B4-BE49-F238E27FC236}">
                <a16:creationId xmlns:a16="http://schemas.microsoft.com/office/drawing/2014/main" id="{33FB5D73-BB63-4DEA-05D1-33758CBCAE96}"/>
              </a:ext>
            </a:extLst>
          </p:cNvPr>
          <p:cNvSpPr/>
          <p:nvPr/>
        </p:nvSpPr>
        <p:spPr bwMode="auto">
          <a:xfrm>
            <a:off x="5248024" y="1612702"/>
            <a:ext cx="1559759" cy="853674"/>
          </a:xfrm>
          <a:prstGeom prst="ellipse">
            <a:avLst/>
          </a:prstGeom>
          <a:solidFill>
            <a:schemeClr val="accent2">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C3FCCA98-2DDF-8819-BF08-F9FA3214DFDB}"/>
              </a:ext>
            </a:extLst>
          </p:cNvPr>
          <p:cNvCxnSpPr>
            <a:cxnSpLocks/>
            <a:endCxn id="57" idx="3"/>
          </p:cNvCxnSpPr>
          <p:nvPr/>
        </p:nvCxnSpPr>
        <p:spPr>
          <a:xfrm flipV="1">
            <a:off x="5017030" y="2341358"/>
            <a:ext cx="459415" cy="32404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AA04E31-0657-B2A5-B207-ED4128D7A231}"/>
              </a:ext>
            </a:extLst>
          </p:cNvPr>
          <p:cNvCxnSpPr>
            <a:cxnSpLocks/>
            <a:stCxn id="5" idx="6"/>
            <a:endCxn id="12" idx="2"/>
          </p:cNvCxnSpPr>
          <p:nvPr/>
        </p:nvCxnSpPr>
        <p:spPr>
          <a:xfrm>
            <a:off x="5520980" y="3627740"/>
            <a:ext cx="575020"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E9CF601-52EC-59C4-AB8C-E77E330C2C6F}"/>
              </a:ext>
            </a:extLst>
          </p:cNvPr>
          <p:cNvCxnSpPr>
            <a:cxnSpLocks/>
            <a:stCxn id="5" idx="5"/>
            <a:endCxn id="50" idx="1"/>
          </p:cNvCxnSpPr>
          <p:nvPr/>
        </p:nvCxnSpPr>
        <p:spPr>
          <a:xfrm>
            <a:off x="4815829" y="4689875"/>
            <a:ext cx="402403"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76200A6-1B45-E884-DCAE-AC4F41919673}"/>
              </a:ext>
            </a:extLst>
          </p:cNvPr>
          <p:cNvCxnSpPr>
            <a:cxnSpLocks/>
            <a:stCxn id="50" idx="7"/>
            <a:endCxn id="12" idx="3"/>
          </p:cNvCxnSpPr>
          <p:nvPr/>
        </p:nvCxnSpPr>
        <p:spPr>
          <a:xfrm flipV="1">
            <a:off x="6321149" y="4689875"/>
            <a:ext cx="480002"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11606AC-781B-95CF-A9CD-C0A213F71972}"/>
              </a:ext>
            </a:extLst>
          </p:cNvPr>
          <p:cNvCxnSpPr>
            <a:cxnSpLocks/>
          </p:cNvCxnSpPr>
          <p:nvPr/>
        </p:nvCxnSpPr>
        <p:spPr>
          <a:xfrm>
            <a:off x="6761196" y="2176757"/>
            <a:ext cx="469207" cy="1646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887FF96-E26A-65F7-F1B2-C76FC5C1CD1B}"/>
              </a:ext>
            </a:extLst>
          </p:cNvPr>
          <p:cNvSpPr txBox="1"/>
          <p:nvPr/>
        </p:nvSpPr>
        <p:spPr>
          <a:xfrm>
            <a:off x="5384303" y="1712499"/>
            <a:ext cx="1303049" cy="553998"/>
          </a:xfrm>
          <a:prstGeom prst="rect">
            <a:avLst/>
          </a:prstGeom>
          <a:noFill/>
        </p:spPr>
        <p:txBody>
          <a:bodyPr wrap="none" lIns="0" tIns="0" rIns="0" bIns="0" rtlCol="0">
            <a:spAutoFit/>
          </a:bodyPr>
          <a:lstStyle/>
          <a:p>
            <a:pPr algn="ctr"/>
            <a:r>
              <a:rPr lang="en-US" sz="1800" dirty="0">
                <a:solidFill>
                  <a:schemeClr val="bg1"/>
                </a:solidFill>
                <a:latin typeface="+mj-lt"/>
              </a:rPr>
              <a:t>Azure </a:t>
            </a:r>
          </a:p>
          <a:p>
            <a:pPr algn="ctr"/>
            <a:r>
              <a:rPr lang="en-US" sz="1800" dirty="0">
                <a:solidFill>
                  <a:schemeClr val="bg1"/>
                </a:solidFill>
                <a:latin typeface="+mj-lt"/>
              </a:rPr>
              <a:t>Government</a:t>
            </a:r>
          </a:p>
        </p:txBody>
      </p:sp>
      <p:sp>
        <p:nvSpPr>
          <p:cNvPr id="78" name="TextBox 77">
            <a:extLst>
              <a:ext uri="{FF2B5EF4-FFF2-40B4-BE49-F238E27FC236}">
                <a16:creationId xmlns:a16="http://schemas.microsoft.com/office/drawing/2014/main" id="{E234B187-92A0-4C60-45C2-A054FDFE926F}"/>
              </a:ext>
            </a:extLst>
          </p:cNvPr>
          <p:cNvSpPr txBox="1"/>
          <p:nvPr/>
        </p:nvSpPr>
        <p:spPr>
          <a:xfrm>
            <a:off x="7818324" y="1451861"/>
            <a:ext cx="1285608" cy="615553"/>
          </a:xfrm>
          <a:prstGeom prst="rect">
            <a:avLst/>
          </a:prstGeom>
          <a:noFill/>
        </p:spPr>
        <p:txBody>
          <a:bodyPr wrap="none" lIns="0" tIns="0" rIns="0" bIns="0" rtlCol="0">
            <a:spAutoFit/>
          </a:bodyPr>
          <a:lstStyle/>
          <a:p>
            <a:pPr algn="ctr"/>
            <a:r>
              <a:rPr lang="en-US" sz="2000" dirty="0">
                <a:latin typeface="+mj-lt"/>
              </a:rPr>
              <a:t>Australia</a:t>
            </a:r>
          </a:p>
          <a:p>
            <a:pPr algn="ctr"/>
            <a:r>
              <a:rPr lang="en-US" sz="2000" dirty="0">
                <a:latin typeface="+mj-lt"/>
              </a:rPr>
              <a:t>Geography</a:t>
            </a:r>
          </a:p>
        </p:txBody>
      </p:sp>
      <p:sp>
        <p:nvSpPr>
          <p:cNvPr id="79" name="Rectangle: Rounded Corners 78">
            <a:extLst>
              <a:ext uri="{FF2B5EF4-FFF2-40B4-BE49-F238E27FC236}">
                <a16:creationId xmlns:a16="http://schemas.microsoft.com/office/drawing/2014/main" id="{70E95299-6177-280C-CDDA-A1822438F03A}"/>
              </a:ext>
            </a:extLst>
          </p:cNvPr>
          <p:cNvSpPr/>
          <p:nvPr/>
        </p:nvSpPr>
        <p:spPr bwMode="auto">
          <a:xfrm>
            <a:off x="6833585"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South</a:t>
            </a:r>
          </a:p>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0" name="Rectangle: Rounded Corners 79">
            <a:extLst>
              <a:ext uri="{FF2B5EF4-FFF2-40B4-BE49-F238E27FC236}">
                <a16:creationId xmlns:a16="http://schemas.microsoft.com/office/drawing/2014/main" id="{7C715ED4-170D-1668-0870-8EFE0F36C48A}"/>
              </a:ext>
            </a:extLst>
          </p:cNvPr>
          <p:cNvSpPr/>
          <p:nvPr/>
        </p:nvSpPr>
        <p:spPr bwMode="auto">
          <a:xfrm>
            <a:off x="8026978" y="2377281"/>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Central</a:t>
            </a:r>
          </a:p>
        </p:txBody>
      </p:sp>
      <p:sp>
        <p:nvSpPr>
          <p:cNvPr id="81" name="Rectangle: Rounded Corners 80">
            <a:extLst>
              <a:ext uri="{FF2B5EF4-FFF2-40B4-BE49-F238E27FC236}">
                <a16:creationId xmlns:a16="http://schemas.microsoft.com/office/drawing/2014/main" id="{B82D04EB-5510-AA2F-28AD-D1BC7702A2D3}"/>
              </a:ext>
            </a:extLst>
          </p:cNvPr>
          <p:cNvSpPr/>
          <p:nvPr/>
        </p:nvSpPr>
        <p:spPr bwMode="auto">
          <a:xfrm>
            <a:off x="9275171"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2" name="TextBox 81">
            <a:extLst>
              <a:ext uri="{FF2B5EF4-FFF2-40B4-BE49-F238E27FC236}">
                <a16:creationId xmlns:a16="http://schemas.microsoft.com/office/drawing/2014/main" id="{CCCC953C-32B7-28F0-D76A-CF6E732C33B3}"/>
              </a:ext>
            </a:extLst>
          </p:cNvPr>
          <p:cNvSpPr txBox="1"/>
          <p:nvPr/>
        </p:nvSpPr>
        <p:spPr>
          <a:xfrm>
            <a:off x="5723103" y="5491540"/>
            <a:ext cx="1051570" cy="307777"/>
          </a:xfrm>
          <a:prstGeom prst="rect">
            <a:avLst/>
          </a:prstGeom>
          <a:noFill/>
        </p:spPr>
        <p:txBody>
          <a:bodyPr wrap="none" lIns="0" tIns="0" rIns="0" bIns="0" rtlCol="0">
            <a:spAutoFit/>
          </a:bodyPr>
          <a:lstStyle/>
          <a:p>
            <a:pPr algn="ctr"/>
            <a:r>
              <a:rPr lang="en-US" sz="2000" dirty="0">
                <a:latin typeface="+mj-lt"/>
              </a:rPr>
              <a:t>Germany</a:t>
            </a:r>
          </a:p>
        </p:txBody>
      </p:sp>
      <p:cxnSp>
        <p:nvCxnSpPr>
          <p:cNvPr id="94" name="Straight Connector 93">
            <a:extLst>
              <a:ext uri="{FF2B5EF4-FFF2-40B4-BE49-F238E27FC236}">
                <a16:creationId xmlns:a16="http://schemas.microsoft.com/office/drawing/2014/main" id="{55A3B7A6-5F2E-44AE-5E6B-2CFAA5F9289D}"/>
              </a:ext>
            </a:extLst>
          </p:cNvPr>
          <p:cNvCxnSpPr>
            <a:cxnSpLocks/>
            <a:stCxn id="79" idx="0"/>
            <a:endCxn id="80" idx="1"/>
          </p:cNvCxnSpPr>
          <p:nvPr/>
        </p:nvCxnSpPr>
        <p:spPr>
          <a:xfrm flipV="1">
            <a:off x="7325955" y="2860035"/>
            <a:ext cx="701023" cy="5973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A7DC38A-BA13-17E6-4FAD-654C07DD2F38}"/>
              </a:ext>
            </a:extLst>
          </p:cNvPr>
          <p:cNvCxnSpPr>
            <a:cxnSpLocks/>
            <a:stCxn id="79" idx="3"/>
            <a:endCxn id="81" idx="1"/>
          </p:cNvCxnSpPr>
          <p:nvPr/>
        </p:nvCxnSpPr>
        <p:spPr>
          <a:xfrm>
            <a:off x="7818324" y="3940176"/>
            <a:ext cx="1456847"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15B7C45-BEBB-1CB8-8BEA-E0EE09AD76EB}"/>
              </a:ext>
            </a:extLst>
          </p:cNvPr>
          <p:cNvCxnSpPr>
            <a:cxnSpLocks/>
            <a:endCxn id="81" idx="0"/>
          </p:cNvCxnSpPr>
          <p:nvPr/>
        </p:nvCxnSpPr>
        <p:spPr>
          <a:xfrm>
            <a:off x="9037519" y="2825721"/>
            <a:ext cx="730022" cy="6317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9DEAF1D-1C1D-4C85-1769-ED16FBA4665B}"/>
              </a:ext>
            </a:extLst>
          </p:cNvPr>
          <p:cNvCxnSpPr>
            <a:cxnSpLocks/>
          </p:cNvCxnSpPr>
          <p:nvPr/>
        </p:nvCxnSpPr>
        <p:spPr>
          <a:xfrm>
            <a:off x="9107053" y="6457852"/>
            <a:ext cx="590954"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A6BA479-2D5B-2100-46FA-96EC32C74A51}"/>
              </a:ext>
            </a:extLst>
          </p:cNvPr>
          <p:cNvSpPr txBox="1"/>
          <p:nvPr/>
        </p:nvSpPr>
        <p:spPr>
          <a:xfrm>
            <a:off x="9810465" y="6232499"/>
            <a:ext cx="2201207" cy="430887"/>
          </a:xfrm>
          <a:prstGeom prst="rect">
            <a:avLst/>
          </a:prstGeom>
          <a:noFill/>
        </p:spPr>
        <p:txBody>
          <a:bodyPr wrap="square" lIns="0" tIns="0" rIns="0" bIns="0" rtlCol="0">
            <a:spAutoFit/>
          </a:bodyPr>
          <a:lstStyle/>
          <a:p>
            <a:pPr algn="ctr"/>
            <a:r>
              <a:rPr lang="en-US" sz="1400" dirty="0">
                <a:hlinkClick r:id="rId6"/>
              </a:rPr>
              <a:t>Microsoft Global Network</a:t>
            </a:r>
            <a:endParaRPr lang="en-US" sz="1400" dirty="0"/>
          </a:p>
          <a:p>
            <a:pPr algn="ctr"/>
            <a:r>
              <a:rPr lang="en-US" sz="1400" b="1" i="0" dirty="0">
                <a:solidFill>
                  <a:srgbClr val="202122"/>
                </a:solidFill>
                <a:effectLst/>
                <a:latin typeface="Arial" panose="020B0604020202020204" pitchFamily="34" charset="0"/>
              </a:rPr>
              <a:t>“Cold-potato routing”</a:t>
            </a:r>
            <a:endParaRPr lang="en-US" sz="1400" dirty="0"/>
          </a:p>
        </p:txBody>
      </p:sp>
      <p:sp>
        <p:nvSpPr>
          <p:cNvPr id="108" name="TextBox 107">
            <a:extLst>
              <a:ext uri="{FF2B5EF4-FFF2-40B4-BE49-F238E27FC236}">
                <a16:creationId xmlns:a16="http://schemas.microsoft.com/office/drawing/2014/main" id="{75EC366D-D9DC-43FD-A2E8-9AD037AA81F2}"/>
              </a:ext>
            </a:extLst>
          </p:cNvPr>
          <p:cNvSpPr txBox="1"/>
          <p:nvPr/>
        </p:nvSpPr>
        <p:spPr>
          <a:xfrm>
            <a:off x="155612" y="6242409"/>
            <a:ext cx="4439537" cy="430887"/>
          </a:xfrm>
          <a:prstGeom prst="rect">
            <a:avLst/>
          </a:prstGeom>
          <a:noFill/>
        </p:spPr>
        <p:txBody>
          <a:bodyPr wrap="square" lIns="0" tIns="0" rIns="0" bIns="0" rtlCol="0">
            <a:spAutoFit/>
          </a:bodyPr>
          <a:lstStyle/>
          <a:p>
            <a:pPr algn="l"/>
            <a:r>
              <a:rPr lang="en-US" sz="1400" dirty="0">
                <a:latin typeface="+mj-lt"/>
              </a:rPr>
              <a:t>61 regions across 22 geographies</a:t>
            </a:r>
          </a:p>
          <a:p>
            <a:pPr algn="l"/>
            <a:r>
              <a:rPr lang="en-US" sz="1400" dirty="0">
                <a:latin typeface="+mj-lt"/>
              </a:rPr>
              <a:t>~15 new regions across ~13 new geographies planned </a:t>
            </a:r>
          </a:p>
        </p:txBody>
      </p:sp>
      <p:cxnSp>
        <p:nvCxnSpPr>
          <p:cNvPr id="109" name="Straight Connector 108">
            <a:extLst>
              <a:ext uri="{FF2B5EF4-FFF2-40B4-BE49-F238E27FC236}">
                <a16:creationId xmlns:a16="http://schemas.microsoft.com/office/drawing/2014/main" id="{67A086E6-F8E9-7E16-06F8-D9CA20821706}"/>
              </a:ext>
            </a:extLst>
          </p:cNvPr>
          <p:cNvCxnSpPr>
            <a:cxnSpLocks/>
            <a:stCxn id="42" idx="0"/>
          </p:cNvCxnSpPr>
          <p:nvPr/>
        </p:nvCxnSpPr>
        <p:spPr>
          <a:xfrm flipV="1">
            <a:off x="1316411" y="2965357"/>
            <a:ext cx="572489" cy="17986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CFBA1CA-9C4E-C1B1-5949-90B32C1FE7DD}"/>
              </a:ext>
            </a:extLst>
          </p:cNvPr>
          <p:cNvCxnSpPr>
            <a:cxnSpLocks/>
          </p:cNvCxnSpPr>
          <p:nvPr/>
        </p:nvCxnSpPr>
        <p:spPr>
          <a:xfrm>
            <a:off x="1384419" y="3896472"/>
            <a:ext cx="515228" cy="327058"/>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CA628AD-C257-B5F1-6AC0-B78E0D375E09}"/>
              </a:ext>
            </a:extLst>
          </p:cNvPr>
          <p:cNvCxnSpPr>
            <a:cxnSpLocks/>
          </p:cNvCxnSpPr>
          <p:nvPr/>
        </p:nvCxnSpPr>
        <p:spPr>
          <a:xfrm flipH="1">
            <a:off x="4165339" y="3923650"/>
            <a:ext cx="696101" cy="2987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BBAC649-5B0F-A08D-A071-B75B7ACCFC04}"/>
              </a:ext>
            </a:extLst>
          </p:cNvPr>
          <p:cNvCxnSpPr>
            <a:cxnSpLocks/>
            <a:stCxn id="45" idx="0"/>
          </p:cNvCxnSpPr>
          <p:nvPr/>
        </p:nvCxnSpPr>
        <p:spPr>
          <a:xfrm flipH="1" flipV="1">
            <a:off x="4207097" y="2906893"/>
            <a:ext cx="525199" cy="27314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07CF156E-238D-8DDC-C6D9-0D81934FE858}"/>
              </a:ext>
            </a:extLst>
          </p:cNvPr>
          <p:cNvSpPr txBox="1"/>
          <p:nvPr/>
        </p:nvSpPr>
        <p:spPr>
          <a:xfrm>
            <a:off x="8812193" y="429206"/>
            <a:ext cx="6759614" cy="363946"/>
          </a:xfrm>
          <a:prstGeom prst="rect">
            <a:avLst/>
          </a:prstGeom>
          <a:noFill/>
        </p:spPr>
        <p:txBody>
          <a:bodyPr wrap="square">
            <a:spAutoFit/>
          </a:bodyPr>
          <a:lstStyle/>
          <a:p>
            <a:r>
              <a:rPr lang="en-US" dirty="0">
                <a:latin typeface="+mj-lt"/>
              </a:rPr>
              <a:t>aka.ms/azurenetworklatency</a:t>
            </a:r>
          </a:p>
        </p:txBody>
      </p:sp>
    </p:spTree>
    <p:extLst>
      <p:ext uri="{BB962C8B-B14F-4D97-AF65-F5344CB8AC3E}">
        <p14:creationId xmlns:p14="http://schemas.microsoft.com/office/powerpoint/2010/main" val="20092751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Why Regions matter</a:t>
            </a:r>
          </a:p>
        </p:txBody>
      </p:sp>
      <p:graphicFrame>
        <p:nvGraphicFramePr>
          <p:cNvPr id="8" name="Diagram 7">
            <a:extLst>
              <a:ext uri="{FF2B5EF4-FFF2-40B4-BE49-F238E27FC236}">
                <a16:creationId xmlns:a16="http://schemas.microsoft.com/office/drawing/2014/main" id="{4DC9B76F-DEB5-2C96-C17A-211615483C40}"/>
              </a:ext>
            </a:extLst>
          </p:cNvPr>
          <p:cNvGraphicFramePr/>
          <p:nvPr>
            <p:extLst>
              <p:ext uri="{D42A27DB-BD31-4B8C-83A1-F6EECF244321}">
                <p14:modId xmlns:p14="http://schemas.microsoft.com/office/powerpoint/2010/main" val="193769881"/>
              </p:ext>
            </p:extLst>
          </p:nvPr>
        </p:nvGraphicFramePr>
        <p:xfrm>
          <a:off x="477179" y="1375144"/>
          <a:ext cx="11129604" cy="5326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82603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Availability Sets and Zones</a:t>
            </a:r>
          </a:p>
        </p:txBody>
      </p:sp>
      <p:sp>
        <p:nvSpPr>
          <p:cNvPr id="3" name="Rectangle 2">
            <a:extLst>
              <a:ext uri="{FF2B5EF4-FFF2-40B4-BE49-F238E27FC236}">
                <a16:creationId xmlns:a16="http://schemas.microsoft.com/office/drawing/2014/main" id="{12353B29-499D-3E69-D2B3-51AD8C003CB9}"/>
              </a:ext>
            </a:extLst>
          </p:cNvPr>
          <p:cNvSpPr/>
          <p:nvPr/>
        </p:nvSpPr>
        <p:spPr bwMode="auto">
          <a:xfrm>
            <a:off x="472516" y="2372811"/>
            <a:ext cx="4053185" cy="307886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69AB5E5-5C18-8F6C-F658-2AE46B816C2E}"/>
              </a:ext>
            </a:extLst>
          </p:cNvPr>
          <p:cNvSpPr txBox="1"/>
          <p:nvPr/>
        </p:nvSpPr>
        <p:spPr>
          <a:xfrm>
            <a:off x="1059989" y="1831429"/>
            <a:ext cx="2716192" cy="369332"/>
          </a:xfrm>
          <a:prstGeom prst="rect">
            <a:avLst/>
          </a:prstGeom>
          <a:noFill/>
        </p:spPr>
        <p:txBody>
          <a:bodyPr wrap="square">
            <a:spAutoFit/>
          </a:bodyPr>
          <a:lstStyle/>
          <a:p>
            <a:pPr algn="ctr" rtl="0" fontAlgn="ctr">
              <a:spcBef>
                <a:spcPts val="0"/>
              </a:spcBef>
              <a:spcAft>
                <a:spcPts val="0"/>
              </a:spcAft>
            </a:pPr>
            <a:r>
              <a:rPr lang="en-US" sz="1800" dirty="0">
                <a:latin typeface="+mj-lt"/>
              </a:rPr>
              <a:t>Datacenter</a:t>
            </a:r>
          </a:p>
        </p:txBody>
      </p:sp>
      <p:sp>
        <p:nvSpPr>
          <p:cNvPr id="7" name="Rectangle 6">
            <a:extLst>
              <a:ext uri="{FF2B5EF4-FFF2-40B4-BE49-F238E27FC236}">
                <a16:creationId xmlns:a16="http://schemas.microsoft.com/office/drawing/2014/main" id="{34B5D811-76F5-D251-6FD9-EBAA4D4D60A5}"/>
              </a:ext>
            </a:extLst>
          </p:cNvPr>
          <p:cNvSpPr/>
          <p:nvPr/>
        </p:nvSpPr>
        <p:spPr bwMode="auto">
          <a:xfrm>
            <a:off x="720794" y="2708476"/>
            <a:ext cx="1655179" cy="258115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92DA802A-D8AB-1C39-4BBF-1ECBB13994E4}"/>
              </a:ext>
            </a:extLst>
          </p:cNvPr>
          <p:cNvSpPr/>
          <p:nvPr/>
        </p:nvSpPr>
        <p:spPr bwMode="auto">
          <a:xfrm>
            <a:off x="2623247" y="2708477"/>
            <a:ext cx="1655179" cy="258115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CA6D385F-3719-1424-A402-24DE49C66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2967868"/>
            <a:ext cx="657821" cy="657821"/>
          </a:xfrm>
          <a:prstGeom prst="rect">
            <a:avLst/>
          </a:prstGeom>
        </p:spPr>
      </p:pic>
      <p:sp>
        <p:nvSpPr>
          <p:cNvPr id="10" name="TextBox 9">
            <a:extLst>
              <a:ext uri="{FF2B5EF4-FFF2-40B4-BE49-F238E27FC236}">
                <a16:creationId xmlns:a16="http://schemas.microsoft.com/office/drawing/2014/main" id="{EEB17D2E-1F4F-655C-A0F6-479F81CA851D}"/>
              </a:ext>
            </a:extLst>
          </p:cNvPr>
          <p:cNvSpPr txBox="1"/>
          <p:nvPr/>
        </p:nvSpPr>
        <p:spPr>
          <a:xfrm>
            <a:off x="2057787" y="2372810"/>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2</a:t>
            </a:r>
          </a:p>
        </p:txBody>
      </p:sp>
      <p:sp>
        <p:nvSpPr>
          <p:cNvPr id="11" name="TextBox 10">
            <a:extLst>
              <a:ext uri="{FF2B5EF4-FFF2-40B4-BE49-F238E27FC236}">
                <a16:creationId xmlns:a16="http://schemas.microsoft.com/office/drawing/2014/main" id="{0BB3ED2A-320D-7A29-2326-447C6084CA79}"/>
              </a:ext>
            </a:extLst>
          </p:cNvPr>
          <p:cNvSpPr txBox="1"/>
          <p:nvPr/>
        </p:nvSpPr>
        <p:spPr>
          <a:xfrm>
            <a:off x="190286" y="2386756"/>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1</a:t>
            </a:r>
          </a:p>
        </p:txBody>
      </p:sp>
      <p:pic>
        <p:nvPicPr>
          <p:cNvPr id="12" name="Graphic 11">
            <a:extLst>
              <a:ext uri="{FF2B5EF4-FFF2-40B4-BE49-F238E27FC236}">
                <a16:creationId xmlns:a16="http://schemas.microsoft.com/office/drawing/2014/main" id="{D8313254-1BED-29EB-AB7A-42E8615B6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1925" y="2989011"/>
            <a:ext cx="657821" cy="657821"/>
          </a:xfrm>
          <a:prstGeom prst="rect">
            <a:avLst/>
          </a:prstGeom>
        </p:spPr>
      </p:pic>
      <p:pic>
        <p:nvPicPr>
          <p:cNvPr id="13" name="Graphic 12">
            <a:extLst>
              <a:ext uri="{FF2B5EF4-FFF2-40B4-BE49-F238E27FC236}">
                <a16:creationId xmlns:a16="http://schemas.microsoft.com/office/drawing/2014/main" id="{55C69982-01CE-0E55-A80A-7329B2AD41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4010209"/>
            <a:ext cx="657821" cy="657821"/>
          </a:xfrm>
          <a:prstGeom prst="rect">
            <a:avLst/>
          </a:prstGeom>
        </p:spPr>
      </p:pic>
      <p:pic>
        <p:nvPicPr>
          <p:cNvPr id="14" name="Graphic 13">
            <a:extLst>
              <a:ext uri="{FF2B5EF4-FFF2-40B4-BE49-F238E27FC236}">
                <a16:creationId xmlns:a16="http://schemas.microsoft.com/office/drawing/2014/main" id="{36CF90F4-C1BF-DE17-AC09-16A5A32413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1396" y="4052511"/>
            <a:ext cx="657821" cy="657821"/>
          </a:xfrm>
          <a:prstGeom prst="rect">
            <a:avLst/>
          </a:prstGeom>
        </p:spPr>
      </p:pic>
      <p:sp>
        <p:nvSpPr>
          <p:cNvPr id="15" name="Rectangle: Rounded Corners 14">
            <a:extLst>
              <a:ext uri="{FF2B5EF4-FFF2-40B4-BE49-F238E27FC236}">
                <a16:creationId xmlns:a16="http://schemas.microsoft.com/office/drawing/2014/main" id="{C4A66F7A-51D3-518C-B8BE-8EB656462828}"/>
              </a:ext>
            </a:extLst>
          </p:cNvPr>
          <p:cNvSpPr/>
          <p:nvPr/>
        </p:nvSpPr>
        <p:spPr bwMode="auto">
          <a:xfrm>
            <a:off x="914400" y="2847372"/>
            <a:ext cx="3159888" cy="869473"/>
          </a:xfrm>
          <a:prstGeom prst="round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D2496DB1-F716-A747-DEF0-A8E4F8655B3B}"/>
              </a:ext>
            </a:extLst>
          </p:cNvPr>
          <p:cNvSpPr/>
          <p:nvPr/>
        </p:nvSpPr>
        <p:spPr bwMode="auto">
          <a:xfrm rot="16200000">
            <a:off x="471463" y="3403578"/>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31D61C3-A567-5F71-8AA7-19685FA27C97}"/>
              </a:ext>
            </a:extLst>
          </p:cNvPr>
          <p:cNvSpPr txBox="1"/>
          <p:nvPr/>
        </p:nvSpPr>
        <p:spPr>
          <a:xfrm>
            <a:off x="1098041" y="3439852"/>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Availability Set</a:t>
            </a:r>
          </a:p>
        </p:txBody>
      </p:sp>
      <p:sp>
        <p:nvSpPr>
          <p:cNvPr id="19" name="TextBox 18">
            <a:extLst>
              <a:ext uri="{FF2B5EF4-FFF2-40B4-BE49-F238E27FC236}">
                <a16:creationId xmlns:a16="http://schemas.microsoft.com/office/drawing/2014/main" id="{E3C1CFDB-B622-03B8-F8DC-9BAA95C8A2F6}"/>
              </a:ext>
            </a:extLst>
          </p:cNvPr>
          <p:cNvSpPr txBox="1"/>
          <p:nvPr/>
        </p:nvSpPr>
        <p:spPr>
          <a:xfrm>
            <a:off x="190286" y="4949745"/>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a:t>
            </a:r>
          </a:p>
        </p:txBody>
      </p:sp>
      <p:sp>
        <p:nvSpPr>
          <p:cNvPr id="21" name="TextBox 20">
            <a:extLst>
              <a:ext uri="{FF2B5EF4-FFF2-40B4-BE49-F238E27FC236}">
                <a16:creationId xmlns:a16="http://schemas.microsoft.com/office/drawing/2014/main" id="{F9D6C0F0-E449-FD55-1D04-C7545A8F7459}"/>
              </a:ext>
            </a:extLst>
          </p:cNvPr>
          <p:cNvSpPr txBox="1"/>
          <p:nvPr/>
        </p:nvSpPr>
        <p:spPr>
          <a:xfrm>
            <a:off x="785282" y="5639869"/>
            <a:ext cx="3265605" cy="363946"/>
          </a:xfrm>
          <a:prstGeom prst="rect">
            <a:avLst/>
          </a:prstGeom>
          <a:noFill/>
        </p:spPr>
        <p:txBody>
          <a:bodyPr wrap="square">
            <a:spAutoFit/>
          </a:bodyPr>
          <a:lstStyle/>
          <a:p>
            <a:r>
              <a:rPr lang="en-US" b="0" i="0" dirty="0">
                <a:solidFill>
                  <a:srgbClr val="333333"/>
                </a:solidFill>
                <a:effectLst/>
                <a:latin typeface="+mj-lt"/>
              </a:rPr>
              <a:t>Availability Set = 99.95% SLA</a:t>
            </a:r>
          </a:p>
        </p:txBody>
      </p:sp>
      <p:pic>
        <p:nvPicPr>
          <p:cNvPr id="4100" name="Picture 4" descr="AZ-900 Exam – Free Actual Q&amp;As, Page 14 | ExamTopics">
            <a:extLst>
              <a:ext uri="{FF2B5EF4-FFF2-40B4-BE49-F238E27FC236}">
                <a16:creationId xmlns:a16="http://schemas.microsoft.com/office/drawing/2014/main" id="{BF40AC74-A518-DE87-F00C-EFB8B15698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575" y="1674820"/>
            <a:ext cx="7170790" cy="381349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9DFBFE5-E50F-15CB-FDAD-C62C349C68B3}"/>
              </a:ext>
            </a:extLst>
          </p:cNvPr>
          <p:cNvSpPr txBox="1"/>
          <p:nvPr/>
        </p:nvSpPr>
        <p:spPr>
          <a:xfrm>
            <a:off x="6486143" y="5639869"/>
            <a:ext cx="4104692" cy="907171"/>
          </a:xfrm>
          <a:prstGeom prst="rect">
            <a:avLst/>
          </a:prstGeom>
          <a:noFill/>
        </p:spPr>
        <p:txBody>
          <a:bodyPr wrap="square">
            <a:spAutoFit/>
          </a:bodyPr>
          <a:lstStyle/>
          <a:p>
            <a:r>
              <a:rPr lang="en-US" b="0" i="0" dirty="0">
                <a:solidFill>
                  <a:srgbClr val="333333"/>
                </a:solidFill>
                <a:effectLst/>
                <a:latin typeface="+mj-lt"/>
              </a:rPr>
              <a:t>Availability Zone = 99.99% SLA</a:t>
            </a:r>
          </a:p>
          <a:p>
            <a:r>
              <a:rPr lang="en-US" dirty="0">
                <a:solidFill>
                  <a:srgbClr val="333333"/>
                </a:solidFill>
                <a:latin typeface="+mj-lt"/>
              </a:rPr>
              <a:t>Not available in all regions</a:t>
            </a:r>
          </a:p>
          <a:p>
            <a:r>
              <a:rPr lang="en-US" b="0" i="0" dirty="0">
                <a:solidFill>
                  <a:srgbClr val="333333"/>
                </a:solidFill>
                <a:effectLst/>
                <a:latin typeface="+mj-lt"/>
              </a:rPr>
              <a:t>Applies to VMs and specific services</a:t>
            </a:r>
          </a:p>
        </p:txBody>
      </p:sp>
    </p:spTree>
    <p:extLst>
      <p:ext uri="{BB962C8B-B14F-4D97-AF65-F5344CB8AC3E}">
        <p14:creationId xmlns:p14="http://schemas.microsoft.com/office/powerpoint/2010/main" val="2580235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Security</a:t>
            </a:r>
          </a:p>
        </p:txBody>
      </p:sp>
      <p:pic>
        <p:nvPicPr>
          <p:cNvPr id="5" name="Graphic 4">
            <a:extLst>
              <a:ext uri="{FF2B5EF4-FFF2-40B4-BE49-F238E27FC236}">
                <a16:creationId xmlns:a16="http://schemas.microsoft.com/office/drawing/2014/main" id="{8589964A-BEDE-D4B7-9FBC-9E12D6BA2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7190" y="2132388"/>
            <a:ext cx="914400" cy="914400"/>
          </a:xfrm>
          <a:prstGeom prst="rect">
            <a:avLst/>
          </a:prstGeom>
        </p:spPr>
      </p:pic>
      <p:sp>
        <p:nvSpPr>
          <p:cNvPr id="7" name="TextBox 6">
            <a:extLst>
              <a:ext uri="{FF2B5EF4-FFF2-40B4-BE49-F238E27FC236}">
                <a16:creationId xmlns:a16="http://schemas.microsoft.com/office/drawing/2014/main" id="{4735F8AC-A74D-36DC-BE80-3BDCCC9D3D4E}"/>
              </a:ext>
            </a:extLst>
          </p:cNvPr>
          <p:cNvSpPr txBox="1"/>
          <p:nvPr/>
        </p:nvSpPr>
        <p:spPr>
          <a:xfrm>
            <a:off x="1003139" y="1583896"/>
            <a:ext cx="2199189" cy="369332"/>
          </a:xfrm>
          <a:prstGeom prst="rect">
            <a:avLst/>
          </a:prstGeom>
          <a:noFill/>
        </p:spPr>
        <p:txBody>
          <a:bodyPr wrap="square">
            <a:spAutoFit/>
          </a:bodyPr>
          <a:lstStyle/>
          <a:p>
            <a:pPr rtl="0" fontAlgn="ctr">
              <a:spcBef>
                <a:spcPts val="0"/>
              </a:spcBef>
              <a:spcAft>
                <a:spcPts val="0"/>
              </a:spcAft>
            </a:pPr>
            <a:r>
              <a:rPr lang="en-US" sz="1800" b="1" dirty="0">
                <a:latin typeface="+mj-lt"/>
              </a:rPr>
              <a:t>Microsoft Entra</a:t>
            </a:r>
          </a:p>
        </p:txBody>
      </p:sp>
      <p:pic>
        <p:nvPicPr>
          <p:cNvPr id="9" name="Graphic 8">
            <a:extLst>
              <a:ext uri="{FF2B5EF4-FFF2-40B4-BE49-F238E27FC236}">
                <a16:creationId xmlns:a16="http://schemas.microsoft.com/office/drawing/2014/main" id="{231F19B4-219F-6E03-96AA-50F1719519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4855" y="2281943"/>
            <a:ext cx="731014" cy="731014"/>
          </a:xfrm>
          <a:prstGeom prst="rect">
            <a:avLst/>
          </a:prstGeom>
        </p:spPr>
      </p:pic>
      <p:sp>
        <p:nvSpPr>
          <p:cNvPr id="10" name="TextBox 9">
            <a:extLst>
              <a:ext uri="{FF2B5EF4-FFF2-40B4-BE49-F238E27FC236}">
                <a16:creationId xmlns:a16="http://schemas.microsoft.com/office/drawing/2014/main" id="{7FE064F8-714B-DB98-218D-5BCE7611D778}"/>
              </a:ext>
            </a:extLst>
          </p:cNvPr>
          <p:cNvSpPr txBox="1"/>
          <p:nvPr/>
        </p:nvSpPr>
        <p:spPr>
          <a:xfrm>
            <a:off x="4790766" y="1484873"/>
            <a:ext cx="2199189" cy="646331"/>
          </a:xfrm>
          <a:prstGeom prst="rect">
            <a:avLst/>
          </a:prstGeom>
          <a:noFill/>
        </p:spPr>
        <p:txBody>
          <a:bodyPr wrap="square">
            <a:spAutoFit/>
          </a:bodyPr>
          <a:lstStyle/>
          <a:p>
            <a:pPr algn="ctr" rtl="0" fontAlgn="ctr">
              <a:spcBef>
                <a:spcPts val="0"/>
              </a:spcBef>
              <a:spcAft>
                <a:spcPts val="0"/>
              </a:spcAft>
            </a:pPr>
            <a:r>
              <a:rPr lang="en-US" sz="1800" b="1" dirty="0">
                <a:latin typeface="+mj-lt"/>
              </a:rPr>
              <a:t>Role Based Access Control (RBAC)</a:t>
            </a:r>
          </a:p>
        </p:txBody>
      </p:sp>
      <p:sp>
        <p:nvSpPr>
          <p:cNvPr id="11" name="Rectangle 10">
            <a:extLst>
              <a:ext uri="{FF2B5EF4-FFF2-40B4-BE49-F238E27FC236}">
                <a16:creationId xmlns:a16="http://schemas.microsoft.com/office/drawing/2014/main" id="{8ECA1EF6-B1FE-6BCE-A440-3F613BD4DF6F}"/>
              </a:ext>
            </a:extLst>
          </p:cNvPr>
          <p:cNvSpPr/>
          <p:nvPr/>
        </p:nvSpPr>
        <p:spPr bwMode="auto">
          <a:xfrm>
            <a:off x="810228" y="3429000"/>
            <a:ext cx="2199189" cy="28907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0087C02-8855-F68B-A678-77FE4BD3FE72}"/>
              </a:ext>
            </a:extLst>
          </p:cNvPr>
          <p:cNvSpPr/>
          <p:nvPr/>
        </p:nvSpPr>
        <p:spPr bwMode="auto">
          <a:xfrm>
            <a:off x="4790766" y="3792399"/>
            <a:ext cx="2720975" cy="21639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Owner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Reader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Backup Operator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Virtual Machine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DB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Managed </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Instance Contributor</a:t>
            </a:r>
          </a:p>
          <a:p>
            <a:pPr algn="l" defTabSz="932472" fontAlgn="base">
              <a:spcBef>
                <a:spcPct val="0"/>
              </a:spcBef>
              <a:spcAft>
                <a:spcPct val="0"/>
              </a:spcAft>
            </a:pPr>
            <a:r>
              <a:rPr lang="en-US" sz="1400" dirty="0">
                <a:solidFill>
                  <a:schemeClr val="accent1">
                    <a:lumMod val="75000"/>
                  </a:schemeClr>
                </a:solidFill>
                <a:ea typeface="Segoe UI" pitchFamily="34" charset="0"/>
                <a:cs typeface="Segoe UI" pitchFamily="34" charset="0"/>
              </a:rPr>
              <a:t>Custom</a:t>
            </a:r>
          </a:p>
        </p:txBody>
      </p:sp>
      <p:cxnSp>
        <p:nvCxnSpPr>
          <p:cNvPr id="14" name="Straight Arrow Connector 13">
            <a:extLst>
              <a:ext uri="{FF2B5EF4-FFF2-40B4-BE49-F238E27FC236}">
                <a16:creationId xmlns:a16="http://schemas.microsoft.com/office/drawing/2014/main" id="{1348F75C-ADC2-741A-799A-D43BC1D0E190}"/>
              </a:ext>
            </a:extLst>
          </p:cNvPr>
          <p:cNvCxnSpPr>
            <a:cxnSpLocks/>
            <a:stCxn id="11" idx="3"/>
            <a:endCxn id="12" idx="1"/>
          </p:cNvCxnSpPr>
          <p:nvPr/>
        </p:nvCxnSpPr>
        <p:spPr>
          <a:xfrm flipV="1">
            <a:off x="3009417" y="4874388"/>
            <a:ext cx="1781349" cy="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2DD73B78-BEFA-4901-9985-EF7EDE9964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9687" y="5315460"/>
            <a:ext cx="687728" cy="687728"/>
          </a:xfrm>
          <a:prstGeom prst="rect">
            <a:avLst/>
          </a:prstGeom>
        </p:spPr>
      </p:pic>
      <p:pic>
        <p:nvPicPr>
          <p:cNvPr id="18" name="Graphic 17">
            <a:extLst>
              <a:ext uri="{FF2B5EF4-FFF2-40B4-BE49-F238E27FC236}">
                <a16:creationId xmlns:a16="http://schemas.microsoft.com/office/drawing/2014/main" id="{DAEB1ADB-0D00-B491-E04A-7687DF675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3987" y="3630462"/>
            <a:ext cx="539128" cy="539128"/>
          </a:xfrm>
          <a:prstGeom prst="rect">
            <a:avLst/>
          </a:prstGeom>
        </p:spPr>
      </p:pic>
      <p:pic>
        <p:nvPicPr>
          <p:cNvPr id="20" name="Graphic 19">
            <a:extLst>
              <a:ext uri="{FF2B5EF4-FFF2-40B4-BE49-F238E27FC236}">
                <a16:creationId xmlns:a16="http://schemas.microsoft.com/office/drawing/2014/main" id="{6197D279-5D63-C0B2-04EF-5DA5CACC7B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2246" y="4419940"/>
            <a:ext cx="645169" cy="645169"/>
          </a:xfrm>
          <a:prstGeom prst="rect">
            <a:avLst/>
          </a:prstGeom>
        </p:spPr>
      </p:pic>
      <p:sp>
        <p:nvSpPr>
          <p:cNvPr id="21" name="TextBox 20">
            <a:extLst>
              <a:ext uri="{FF2B5EF4-FFF2-40B4-BE49-F238E27FC236}">
                <a16:creationId xmlns:a16="http://schemas.microsoft.com/office/drawing/2014/main" id="{73B3AA34-9E49-EBA1-BF18-27567F4193BF}"/>
              </a:ext>
            </a:extLst>
          </p:cNvPr>
          <p:cNvSpPr txBox="1"/>
          <p:nvPr/>
        </p:nvSpPr>
        <p:spPr>
          <a:xfrm>
            <a:off x="1996874" y="3725210"/>
            <a:ext cx="862887" cy="369332"/>
          </a:xfrm>
          <a:prstGeom prst="rect">
            <a:avLst/>
          </a:prstGeom>
          <a:noFill/>
        </p:spPr>
        <p:txBody>
          <a:bodyPr wrap="square">
            <a:spAutoFit/>
          </a:bodyPr>
          <a:lstStyle/>
          <a:p>
            <a:pPr rtl="0" fontAlgn="ctr">
              <a:spcBef>
                <a:spcPts val="0"/>
              </a:spcBef>
              <a:spcAft>
                <a:spcPts val="0"/>
              </a:spcAft>
            </a:pPr>
            <a:r>
              <a:rPr lang="en-US" sz="1600" b="1" dirty="0">
                <a:latin typeface="+mj-lt"/>
              </a:rPr>
              <a:t>Use</a:t>
            </a:r>
            <a:r>
              <a:rPr lang="en-US" sz="1800" b="1" dirty="0">
                <a:latin typeface="+mj-lt"/>
              </a:rPr>
              <a:t>r</a:t>
            </a:r>
          </a:p>
        </p:txBody>
      </p:sp>
      <p:sp>
        <p:nvSpPr>
          <p:cNvPr id="22" name="TextBox 21">
            <a:extLst>
              <a:ext uri="{FF2B5EF4-FFF2-40B4-BE49-F238E27FC236}">
                <a16:creationId xmlns:a16="http://schemas.microsoft.com/office/drawing/2014/main" id="{B72C3B21-3D97-AC67-B724-4495AC2DBAE1}"/>
              </a:ext>
            </a:extLst>
          </p:cNvPr>
          <p:cNvSpPr txBox="1"/>
          <p:nvPr/>
        </p:nvSpPr>
        <p:spPr>
          <a:xfrm>
            <a:off x="1920146" y="4564621"/>
            <a:ext cx="862887" cy="338554"/>
          </a:xfrm>
          <a:prstGeom prst="rect">
            <a:avLst/>
          </a:prstGeom>
          <a:noFill/>
        </p:spPr>
        <p:txBody>
          <a:bodyPr wrap="square">
            <a:spAutoFit/>
          </a:bodyPr>
          <a:lstStyle/>
          <a:p>
            <a:pPr rtl="0" fontAlgn="ctr">
              <a:spcBef>
                <a:spcPts val="0"/>
              </a:spcBef>
              <a:spcAft>
                <a:spcPts val="0"/>
              </a:spcAft>
            </a:pPr>
            <a:r>
              <a:rPr lang="en-US" sz="1600" b="1" dirty="0">
                <a:latin typeface="+mj-lt"/>
              </a:rPr>
              <a:t>Group</a:t>
            </a:r>
          </a:p>
        </p:txBody>
      </p:sp>
      <p:sp>
        <p:nvSpPr>
          <p:cNvPr id="23" name="TextBox 22">
            <a:extLst>
              <a:ext uri="{FF2B5EF4-FFF2-40B4-BE49-F238E27FC236}">
                <a16:creationId xmlns:a16="http://schemas.microsoft.com/office/drawing/2014/main" id="{30248FE0-F056-8635-34E3-BD663E228B12}"/>
              </a:ext>
            </a:extLst>
          </p:cNvPr>
          <p:cNvSpPr txBox="1"/>
          <p:nvPr/>
        </p:nvSpPr>
        <p:spPr>
          <a:xfrm>
            <a:off x="1795417" y="5493694"/>
            <a:ext cx="1112345" cy="338554"/>
          </a:xfrm>
          <a:prstGeom prst="rect">
            <a:avLst/>
          </a:prstGeom>
          <a:noFill/>
        </p:spPr>
        <p:txBody>
          <a:bodyPr wrap="square">
            <a:spAutoFit/>
          </a:bodyPr>
          <a:lstStyle/>
          <a:p>
            <a:pPr rtl="0" fontAlgn="ctr">
              <a:spcBef>
                <a:spcPts val="0"/>
              </a:spcBef>
              <a:spcAft>
                <a:spcPts val="0"/>
              </a:spcAft>
            </a:pPr>
            <a:r>
              <a:rPr lang="en-US" sz="1600" b="1" dirty="0">
                <a:latin typeface="+mj-lt"/>
              </a:rPr>
              <a:t>Identities</a:t>
            </a:r>
          </a:p>
        </p:txBody>
      </p:sp>
      <p:sp>
        <p:nvSpPr>
          <p:cNvPr id="26" name="TextBox 25">
            <a:extLst>
              <a:ext uri="{FF2B5EF4-FFF2-40B4-BE49-F238E27FC236}">
                <a16:creationId xmlns:a16="http://schemas.microsoft.com/office/drawing/2014/main" id="{9ABFD7B0-45D2-F435-42CA-1329580F3934}"/>
              </a:ext>
            </a:extLst>
          </p:cNvPr>
          <p:cNvSpPr txBox="1"/>
          <p:nvPr/>
        </p:nvSpPr>
        <p:spPr>
          <a:xfrm>
            <a:off x="8578394" y="1440928"/>
            <a:ext cx="2199189" cy="1200329"/>
          </a:xfrm>
          <a:prstGeom prst="rect">
            <a:avLst/>
          </a:prstGeom>
          <a:noFill/>
        </p:spPr>
        <p:txBody>
          <a:bodyPr wrap="square">
            <a:spAutoFit/>
          </a:bodyPr>
          <a:lstStyle/>
          <a:p>
            <a:pPr algn="ctr" rtl="0" fontAlgn="ctr">
              <a:spcBef>
                <a:spcPts val="0"/>
              </a:spcBef>
              <a:spcAft>
                <a:spcPts val="0"/>
              </a:spcAft>
            </a:pPr>
            <a:r>
              <a:rPr lang="en-US" sz="1800" b="1" dirty="0">
                <a:latin typeface="+mj-lt"/>
              </a:rPr>
              <a:t>Access Control</a:t>
            </a:r>
          </a:p>
          <a:p>
            <a:pPr algn="ctr" rtl="0" fontAlgn="ctr">
              <a:spcBef>
                <a:spcPts val="0"/>
              </a:spcBef>
              <a:spcAft>
                <a:spcPts val="0"/>
              </a:spcAft>
            </a:pPr>
            <a:r>
              <a:rPr lang="en-US" sz="1800" b="1" dirty="0">
                <a:latin typeface="+mj-lt"/>
              </a:rPr>
              <a:t>Identity and Access Management (IAM)</a:t>
            </a:r>
          </a:p>
        </p:txBody>
      </p:sp>
      <p:pic>
        <p:nvPicPr>
          <p:cNvPr id="27" name="Graphic 26">
            <a:extLst>
              <a:ext uri="{FF2B5EF4-FFF2-40B4-BE49-F238E27FC236}">
                <a16:creationId xmlns:a16="http://schemas.microsoft.com/office/drawing/2014/main" id="{5DDB7761-21B9-6C0A-866C-A0A62D2484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76683" y="3869004"/>
            <a:ext cx="621176" cy="621176"/>
          </a:xfrm>
          <a:prstGeom prst="rect">
            <a:avLst/>
          </a:prstGeom>
        </p:spPr>
      </p:pic>
      <p:pic>
        <p:nvPicPr>
          <p:cNvPr id="28" name="Graphic 27">
            <a:extLst>
              <a:ext uri="{FF2B5EF4-FFF2-40B4-BE49-F238E27FC236}">
                <a16:creationId xmlns:a16="http://schemas.microsoft.com/office/drawing/2014/main" id="{69B35F5E-453B-9D57-0F29-E1E4D92ACE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02195" y="4941658"/>
            <a:ext cx="755070" cy="755070"/>
          </a:xfrm>
          <a:prstGeom prst="rect">
            <a:avLst/>
          </a:prstGeom>
        </p:spPr>
      </p:pic>
      <p:pic>
        <p:nvPicPr>
          <p:cNvPr id="29" name="Graphic 28">
            <a:extLst>
              <a:ext uri="{FF2B5EF4-FFF2-40B4-BE49-F238E27FC236}">
                <a16:creationId xmlns:a16="http://schemas.microsoft.com/office/drawing/2014/main" id="{A4616840-38A1-7957-6F17-F44C235C1B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61199" y="4094542"/>
            <a:ext cx="637062" cy="637062"/>
          </a:xfrm>
          <a:prstGeom prst="rect">
            <a:avLst/>
          </a:prstGeom>
        </p:spPr>
      </p:pic>
      <p:pic>
        <p:nvPicPr>
          <p:cNvPr id="30" name="Graphic 29">
            <a:extLst>
              <a:ext uri="{FF2B5EF4-FFF2-40B4-BE49-F238E27FC236}">
                <a16:creationId xmlns:a16="http://schemas.microsoft.com/office/drawing/2014/main" id="{983EC228-6118-2039-54B2-22E8B813AF8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52020" y="4094542"/>
            <a:ext cx="654763" cy="654763"/>
          </a:xfrm>
          <a:prstGeom prst="rect">
            <a:avLst/>
          </a:prstGeom>
        </p:spPr>
      </p:pic>
      <p:pic>
        <p:nvPicPr>
          <p:cNvPr id="32" name="Graphic 31">
            <a:extLst>
              <a:ext uri="{FF2B5EF4-FFF2-40B4-BE49-F238E27FC236}">
                <a16:creationId xmlns:a16="http://schemas.microsoft.com/office/drawing/2014/main" id="{96AA2CC9-139C-280F-58AE-AC6F8B63AD4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995418" y="4955913"/>
            <a:ext cx="637062" cy="637062"/>
          </a:xfrm>
          <a:prstGeom prst="rect">
            <a:avLst/>
          </a:prstGeom>
        </p:spPr>
      </p:pic>
      <p:pic>
        <p:nvPicPr>
          <p:cNvPr id="34" name="Graphic 33">
            <a:extLst>
              <a:ext uri="{FF2B5EF4-FFF2-40B4-BE49-F238E27FC236}">
                <a16:creationId xmlns:a16="http://schemas.microsoft.com/office/drawing/2014/main" id="{790265A7-FD17-3670-2B38-F9213B22C21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773743" y="5167027"/>
            <a:ext cx="621177" cy="621177"/>
          </a:xfrm>
          <a:prstGeom prst="rect">
            <a:avLst/>
          </a:prstGeom>
        </p:spPr>
      </p:pic>
      <p:sp>
        <p:nvSpPr>
          <p:cNvPr id="37" name="TextBox 36">
            <a:extLst>
              <a:ext uri="{FF2B5EF4-FFF2-40B4-BE49-F238E27FC236}">
                <a16:creationId xmlns:a16="http://schemas.microsoft.com/office/drawing/2014/main" id="{4B0AE813-4144-ACE3-DE7B-2D3F39310C2E}"/>
              </a:ext>
            </a:extLst>
          </p:cNvPr>
          <p:cNvSpPr txBox="1"/>
          <p:nvPr/>
        </p:nvSpPr>
        <p:spPr>
          <a:xfrm>
            <a:off x="7962010" y="3494868"/>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Subscription</a:t>
            </a:r>
          </a:p>
        </p:txBody>
      </p:sp>
      <p:sp>
        <p:nvSpPr>
          <p:cNvPr id="38" name="TextBox 37">
            <a:extLst>
              <a:ext uri="{FF2B5EF4-FFF2-40B4-BE49-F238E27FC236}">
                <a16:creationId xmlns:a16="http://schemas.microsoft.com/office/drawing/2014/main" id="{B9FA6333-8DBE-5DA8-8CD0-DAF4DC5860FD}"/>
              </a:ext>
            </a:extLst>
          </p:cNvPr>
          <p:cNvSpPr txBox="1"/>
          <p:nvPr/>
        </p:nvSpPr>
        <p:spPr>
          <a:xfrm>
            <a:off x="7995937" y="4817150"/>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 Group</a:t>
            </a:r>
          </a:p>
        </p:txBody>
      </p:sp>
      <p:sp>
        <p:nvSpPr>
          <p:cNvPr id="39" name="TextBox 38">
            <a:extLst>
              <a:ext uri="{FF2B5EF4-FFF2-40B4-BE49-F238E27FC236}">
                <a16:creationId xmlns:a16="http://schemas.microsoft.com/office/drawing/2014/main" id="{27EAD986-EC32-0AB7-C505-56658C68DCBE}"/>
              </a:ext>
            </a:extLst>
          </p:cNvPr>
          <p:cNvSpPr txBox="1"/>
          <p:nvPr/>
        </p:nvSpPr>
        <p:spPr>
          <a:xfrm>
            <a:off x="9610093" y="3489424"/>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Resources</a:t>
            </a:r>
          </a:p>
        </p:txBody>
      </p:sp>
      <p:cxnSp>
        <p:nvCxnSpPr>
          <p:cNvPr id="40" name="Straight Arrow Connector 39">
            <a:extLst>
              <a:ext uri="{FF2B5EF4-FFF2-40B4-BE49-F238E27FC236}">
                <a16:creationId xmlns:a16="http://schemas.microsoft.com/office/drawing/2014/main" id="{26C453D1-6E41-3E55-813C-C10E296557FC}"/>
              </a:ext>
            </a:extLst>
          </p:cNvPr>
          <p:cNvCxnSpPr>
            <a:cxnSpLocks/>
          </p:cNvCxnSpPr>
          <p:nvPr/>
        </p:nvCxnSpPr>
        <p:spPr>
          <a:xfrm>
            <a:off x="7511741" y="4874387"/>
            <a:ext cx="741008"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F872FE2-F94E-7CF3-F8D0-BD1412E6D85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085566" y="145082"/>
            <a:ext cx="525729" cy="525729"/>
          </a:xfrm>
          <a:prstGeom prst="rect">
            <a:avLst/>
          </a:prstGeom>
        </p:spPr>
      </p:pic>
      <p:sp>
        <p:nvSpPr>
          <p:cNvPr id="13" name="TextBox 12">
            <a:extLst>
              <a:ext uri="{FF2B5EF4-FFF2-40B4-BE49-F238E27FC236}">
                <a16:creationId xmlns:a16="http://schemas.microsoft.com/office/drawing/2014/main" id="{6D552499-112F-8D9A-9517-31C987208BEE}"/>
              </a:ext>
            </a:extLst>
          </p:cNvPr>
          <p:cNvSpPr txBox="1"/>
          <p:nvPr/>
        </p:nvSpPr>
        <p:spPr>
          <a:xfrm>
            <a:off x="10161199" y="186988"/>
            <a:ext cx="2199189" cy="369332"/>
          </a:xfrm>
          <a:prstGeom prst="rect">
            <a:avLst/>
          </a:prstGeom>
          <a:noFill/>
        </p:spPr>
        <p:txBody>
          <a:bodyPr wrap="square">
            <a:spAutoFit/>
          </a:bodyPr>
          <a:lstStyle/>
          <a:p>
            <a:pPr algn="ctr" rtl="0" fontAlgn="ctr">
              <a:spcBef>
                <a:spcPts val="0"/>
              </a:spcBef>
              <a:spcAft>
                <a:spcPts val="0"/>
              </a:spcAft>
            </a:pPr>
            <a:r>
              <a:rPr lang="en-US" sz="1800" b="1" dirty="0">
                <a:latin typeface="+mj-lt"/>
              </a:rPr>
              <a:t>Azure Policy</a:t>
            </a:r>
          </a:p>
        </p:txBody>
      </p:sp>
    </p:spTree>
    <p:extLst>
      <p:ext uri="{BB962C8B-B14F-4D97-AF65-F5344CB8AC3E}">
        <p14:creationId xmlns:p14="http://schemas.microsoft.com/office/powerpoint/2010/main" val="2135677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26" grpId="0"/>
      <p:bldP spid="37" grpId="0"/>
      <p:bldP spid="38" grpId="0"/>
      <p:bldP spid="39"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My original 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586740" y="1215957"/>
            <a:ext cx="11018520" cy="5386090"/>
          </a:xfrm>
          <a:prstGeom prst="rect">
            <a:avLst/>
          </a:prstGeom>
          <a:noFill/>
        </p:spPr>
        <p:txBody>
          <a:bodyPr wrap="square" lIns="182880" tIns="0" rIns="0" bIns="0" rtlCol="0">
            <a:spAutoFit/>
          </a:bodyPr>
          <a:lstStyle/>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This is not pitching Azure but </a:t>
            </a:r>
            <a:r>
              <a:rPr lang="en-US" sz="2000" b="1" i="1" dirty="0">
                <a:gradFill>
                  <a:gsLst>
                    <a:gs pos="2917">
                      <a:schemeClr val="tx1"/>
                    </a:gs>
                    <a:gs pos="30000">
                      <a:schemeClr val="tx1"/>
                    </a:gs>
                  </a:gsLst>
                  <a:lin ang="5400000" scaled="0"/>
                </a:gradFill>
                <a:latin typeface="Ink Free" panose="03080402000500000000" pitchFamily="66" charset="0"/>
              </a:rPr>
              <a:t>teaching</a:t>
            </a:r>
            <a:r>
              <a:rPr lang="en-US" sz="2000" dirty="0">
                <a:gradFill>
                  <a:gsLst>
                    <a:gs pos="2917">
                      <a:schemeClr val="tx1"/>
                    </a:gs>
                    <a:gs pos="30000">
                      <a:schemeClr val="tx1"/>
                    </a:gs>
                  </a:gsLst>
                  <a:lin ang="5400000" scaled="0"/>
                </a:gradFill>
                <a:latin typeface="Ink Free" panose="03080402000500000000" pitchFamily="66" charset="0"/>
              </a:rPr>
              <a:t> Azure</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Teach others what I know</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Assume SQL Server fundamental knowledge</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Reuse where possible from Azure SQL Workshop and other resources</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Present, interact, do hands-on exercises</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Networking</a:t>
            </a:r>
          </a:p>
        </p:txBody>
      </p:sp>
      <p:pic>
        <p:nvPicPr>
          <p:cNvPr id="5" name="Graphic 4">
            <a:extLst>
              <a:ext uri="{FF2B5EF4-FFF2-40B4-BE49-F238E27FC236}">
                <a16:creationId xmlns:a16="http://schemas.microsoft.com/office/drawing/2014/main" id="{8D90E402-185A-323D-B4E2-350AB080F1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219" y="2233728"/>
            <a:ext cx="1003983" cy="1003983"/>
          </a:xfrm>
          <a:prstGeom prst="rect">
            <a:avLst/>
          </a:prstGeom>
        </p:spPr>
      </p:pic>
      <p:pic>
        <p:nvPicPr>
          <p:cNvPr id="11" name="Graphic 10">
            <a:extLst>
              <a:ext uri="{FF2B5EF4-FFF2-40B4-BE49-F238E27FC236}">
                <a16:creationId xmlns:a16="http://schemas.microsoft.com/office/drawing/2014/main" id="{F863EF1E-8F30-D6F7-8808-8D30F9E29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5114" y="2242359"/>
            <a:ext cx="1003983" cy="1003983"/>
          </a:xfrm>
          <a:prstGeom prst="rect">
            <a:avLst/>
          </a:prstGeom>
        </p:spPr>
      </p:pic>
      <p:pic>
        <p:nvPicPr>
          <p:cNvPr id="13" name="Graphic 12">
            <a:extLst>
              <a:ext uri="{FF2B5EF4-FFF2-40B4-BE49-F238E27FC236}">
                <a16:creationId xmlns:a16="http://schemas.microsoft.com/office/drawing/2014/main" id="{E458FE95-73E9-F804-8379-FC1F57699E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4969" y="1661935"/>
            <a:ext cx="518736" cy="518736"/>
          </a:xfrm>
          <a:prstGeom prst="rect">
            <a:avLst/>
          </a:prstGeom>
        </p:spPr>
      </p:pic>
      <p:sp>
        <p:nvSpPr>
          <p:cNvPr id="15" name="TextBox 14">
            <a:extLst>
              <a:ext uri="{FF2B5EF4-FFF2-40B4-BE49-F238E27FC236}">
                <a16:creationId xmlns:a16="http://schemas.microsoft.com/office/drawing/2014/main" id="{93005CE7-1536-FDEA-E3B4-E8DB93C34FF8}"/>
              </a:ext>
            </a:extLst>
          </p:cNvPr>
          <p:cNvSpPr txBox="1"/>
          <p:nvPr/>
        </p:nvSpPr>
        <p:spPr>
          <a:xfrm>
            <a:off x="1611043" y="1475563"/>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Virtual Networks</a:t>
            </a:r>
          </a:p>
        </p:txBody>
      </p:sp>
      <p:pic>
        <p:nvPicPr>
          <p:cNvPr id="17" name="Graphic 16">
            <a:extLst>
              <a:ext uri="{FF2B5EF4-FFF2-40B4-BE49-F238E27FC236}">
                <a16:creationId xmlns:a16="http://schemas.microsoft.com/office/drawing/2014/main" id="{0D005C02-C287-07E8-FD92-DFF6D41C5F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8999" y="3008981"/>
            <a:ext cx="453178" cy="453178"/>
          </a:xfrm>
          <a:prstGeom prst="rect">
            <a:avLst/>
          </a:prstGeom>
        </p:spPr>
      </p:pic>
      <p:sp>
        <p:nvSpPr>
          <p:cNvPr id="18" name="TextBox 17">
            <a:extLst>
              <a:ext uri="{FF2B5EF4-FFF2-40B4-BE49-F238E27FC236}">
                <a16:creationId xmlns:a16="http://schemas.microsoft.com/office/drawing/2014/main" id="{D7503404-DFCC-7041-FB5E-3C9D5BCA2EFF}"/>
              </a:ext>
            </a:extLst>
          </p:cNvPr>
          <p:cNvSpPr txBox="1"/>
          <p:nvPr/>
        </p:nvSpPr>
        <p:spPr>
          <a:xfrm>
            <a:off x="6017386" y="1304770"/>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Private Link</a:t>
            </a:r>
          </a:p>
        </p:txBody>
      </p:sp>
      <p:sp>
        <p:nvSpPr>
          <p:cNvPr id="19" name="TextBox 18">
            <a:extLst>
              <a:ext uri="{FF2B5EF4-FFF2-40B4-BE49-F238E27FC236}">
                <a16:creationId xmlns:a16="http://schemas.microsoft.com/office/drawing/2014/main" id="{7E5EB4E9-87A3-3FEF-749E-E88012480327}"/>
              </a:ext>
            </a:extLst>
          </p:cNvPr>
          <p:cNvSpPr txBox="1"/>
          <p:nvPr/>
        </p:nvSpPr>
        <p:spPr>
          <a:xfrm>
            <a:off x="6131382" y="3548256"/>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Azure DNS</a:t>
            </a:r>
          </a:p>
        </p:txBody>
      </p:sp>
      <p:pic>
        <p:nvPicPr>
          <p:cNvPr id="21" name="Graphic 20">
            <a:extLst>
              <a:ext uri="{FF2B5EF4-FFF2-40B4-BE49-F238E27FC236}">
                <a16:creationId xmlns:a16="http://schemas.microsoft.com/office/drawing/2014/main" id="{201BE11B-D3DE-E840-DD4A-A7716230D1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65524" y="4877371"/>
            <a:ext cx="636611" cy="636611"/>
          </a:xfrm>
          <a:prstGeom prst="rect">
            <a:avLst/>
          </a:prstGeom>
        </p:spPr>
      </p:pic>
      <p:sp>
        <p:nvSpPr>
          <p:cNvPr id="22" name="TextBox 21">
            <a:extLst>
              <a:ext uri="{FF2B5EF4-FFF2-40B4-BE49-F238E27FC236}">
                <a16:creationId xmlns:a16="http://schemas.microsoft.com/office/drawing/2014/main" id="{620B3AEA-CDBC-B5A5-E435-497BDAF94AFE}"/>
              </a:ext>
            </a:extLst>
          </p:cNvPr>
          <p:cNvSpPr txBox="1"/>
          <p:nvPr/>
        </p:nvSpPr>
        <p:spPr>
          <a:xfrm>
            <a:off x="207379" y="5088290"/>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ExpressRoute</a:t>
            </a:r>
          </a:p>
        </p:txBody>
      </p:sp>
      <p:pic>
        <p:nvPicPr>
          <p:cNvPr id="1026" name="Picture 2" descr="Azure DNS - What is DNS and How to Create Azure DNS Zone and Record ...">
            <a:extLst>
              <a:ext uri="{FF2B5EF4-FFF2-40B4-BE49-F238E27FC236}">
                <a16:creationId xmlns:a16="http://schemas.microsoft.com/office/drawing/2014/main" id="{B3DE1693-30E8-CA2C-3CF5-756CA433A4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7614" y="3925946"/>
            <a:ext cx="418974" cy="41897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6035B43-5B4D-B8CD-A013-A6A6D1D65605}"/>
              </a:ext>
            </a:extLst>
          </p:cNvPr>
          <p:cNvSpPr txBox="1"/>
          <p:nvPr/>
        </p:nvSpPr>
        <p:spPr>
          <a:xfrm>
            <a:off x="6104384" y="2327504"/>
            <a:ext cx="2005434" cy="584775"/>
          </a:xfrm>
          <a:prstGeom prst="rect">
            <a:avLst/>
          </a:prstGeom>
          <a:noFill/>
        </p:spPr>
        <p:txBody>
          <a:bodyPr wrap="square">
            <a:spAutoFit/>
          </a:bodyPr>
          <a:lstStyle/>
          <a:p>
            <a:pPr algn="ctr" rtl="0" fontAlgn="ctr">
              <a:spcBef>
                <a:spcPts val="0"/>
              </a:spcBef>
              <a:spcAft>
                <a:spcPts val="0"/>
              </a:spcAft>
            </a:pPr>
            <a:r>
              <a:rPr lang="en-US" sz="1600" dirty="0">
                <a:latin typeface="+mj-lt"/>
              </a:rPr>
              <a:t>Network Security Groups (NSG)</a:t>
            </a:r>
          </a:p>
        </p:txBody>
      </p:sp>
      <p:pic>
        <p:nvPicPr>
          <p:cNvPr id="25" name="Graphic 24">
            <a:extLst>
              <a:ext uri="{FF2B5EF4-FFF2-40B4-BE49-F238E27FC236}">
                <a16:creationId xmlns:a16="http://schemas.microsoft.com/office/drawing/2014/main" id="{7095F6EC-6061-41E0-4BEC-4C4FA5BEFC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88235" y="456108"/>
            <a:ext cx="497325" cy="497325"/>
          </a:xfrm>
          <a:prstGeom prst="rect">
            <a:avLst/>
          </a:prstGeom>
        </p:spPr>
      </p:pic>
      <p:sp>
        <p:nvSpPr>
          <p:cNvPr id="26" name="TextBox 25">
            <a:extLst>
              <a:ext uri="{FF2B5EF4-FFF2-40B4-BE49-F238E27FC236}">
                <a16:creationId xmlns:a16="http://schemas.microsoft.com/office/drawing/2014/main" id="{6AC6CCB4-B569-D789-EF54-3CB303F76BC8}"/>
              </a:ext>
            </a:extLst>
          </p:cNvPr>
          <p:cNvSpPr txBox="1"/>
          <p:nvPr/>
        </p:nvSpPr>
        <p:spPr>
          <a:xfrm>
            <a:off x="5936800" y="101444"/>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Public IP</a:t>
            </a:r>
          </a:p>
        </p:txBody>
      </p:sp>
      <p:pic>
        <p:nvPicPr>
          <p:cNvPr id="30" name="Graphic 29">
            <a:extLst>
              <a:ext uri="{FF2B5EF4-FFF2-40B4-BE49-F238E27FC236}">
                <a16:creationId xmlns:a16="http://schemas.microsoft.com/office/drawing/2014/main" id="{2FD69932-BBBC-54F3-88EA-7D4C7E99B2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9159" y="3731071"/>
            <a:ext cx="765738" cy="765738"/>
          </a:xfrm>
          <a:prstGeom prst="rect">
            <a:avLst/>
          </a:prstGeom>
        </p:spPr>
      </p:pic>
      <p:pic>
        <p:nvPicPr>
          <p:cNvPr id="31" name="Graphic 30">
            <a:extLst>
              <a:ext uri="{FF2B5EF4-FFF2-40B4-BE49-F238E27FC236}">
                <a16:creationId xmlns:a16="http://schemas.microsoft.com/office/drawing/2014/main" id="{A634489B-8091-9B93-E213-48A25554B6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6688" y="3710805"/>
            <a:ext cx="765738" cy="765738"/>
          </a:xfrm>
          <a:prstGeom prst="rect">
            <a:avLst/>
          </a:prstGeom>
        </p:spPr>
      </p:pic>
      <p:pic>
        <p:nvPicPr>
          <p:cNvPr id="33" name="Graphic 32">
            <a:extLst>
              <a:ext uri="{FF2B5EF4-FFF2-40B4-BE49-F238E27FC236}">
                <a16:creationId xmlns:a16="http://schemas.microsoft.com/office/drawing/2014/main" id="{A8F8A8B3-0079-AA22-EFB2-9A2C422D37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76743" y="4931682"/>
            <a:ext cx="656743" cy="656743"/>
          </a:xfrm>
          <a:prstGeom prst="rect">
            <a:avLst/>
          </a:prstGeom>
        </p:spPr>
      </p:pic>
      <p:sp>
        <p:nvSpPr>
          <p:cNvPr id="34" name="TextBox 33">
            <a:extLst>
              <a:ext uri="{FF2B5EF4-FFF2-40B4-BE49-F238E27FC236}">
                <a16:creationId xmlns:a16="http://schemas.microsoft.com/office/drawing/2014/main" id="{E9C20CE3-503F-8AFC-BB41-CE6F81AD2BC6}"/>
              </a:ext>
            </a:extLst>
          </p:cNvPr>
          <p:cNvSpPr txBox="1"/>
          <p:nvPr/>
        </p:nvSpPr>
        <p:spPr>
          <a:xfrm>
            <a:off x="3460814" y="5075387"/>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VPN Gateway</a:t>
            </a:r>
          </a:p>
        </p:txBody>
      </p:sp>
      <p:pic>
        <p:nvPicPr>
          <p:cNvPr id="35" name="Graphic 34">
            <a:extLst>
              <a:ext uri="{FF2B5EF4-FFF2-40B4-BE49-F238E27FC236}">
                <a16:creationId xmlns:a16="http://schemas.microsoft.com/office/drawing/2014/main" id="{2CCF9E4C-5DC3-389F-6F29-0268593FBBA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8504" y="3294758"/>
            <a:ext cx="444594" cy="444594"/>
          </a:xfrm>
          <a:prstGeom prst="rect">
            <a:avLst/>
          </a:prstGeom>
        </p:spPr>
      </p:pic>
      <p:pic>
        <p:nvPicPr>
          <p:cNvPr id="36" name="Graphic 35">
            <a:extLst>
              <a:ext uri="{FF2B5EF4-FFF2-40B4-BE49-F238E27FC236}">
                <a16:creationId xmlns:a16="http://schemas.microsoft.com/office/drawing/2014/main" id="{8C4F62F3-63AF-E444-AA07-AF9DDF121EE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11043" y="3261546"/>
            <a:ext cx="444594" cy="444594"/>
          </a:xfrm>
          <a:prstGeom prst="rect">
            <a:avLst/>
          </a:prstGeom>
        </p:spPr>
      </p:pic>
      <p:cxnSp>
        <p:nvCxnSpPr>
          <p:cNvPr id="39" name="Straight Arrow Connector 38">
            <a:extLst>
              <a:ext uri="{FF2B5EF4-FFF2-40B4-BE49-F238E27FC236}">
                <a16:creationId xmlns:a16="http://schemas.microsoft.com/office/drawing/2014/main" id="{B2B787A0-FC48-DA93-DA35-100992A8D0C3}"/>
              </a:ext>
            </a:extLst>
          </p:cNvPr>
          <p:cNvCxnSpPr/>
          <p:nvPr/>
        </p:nvCxnSpPr>
        <p:spPr>
          <a:xfrm>
            <a:off x="2212813" y="2744350"/>
            <a:ext cx="76393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86D7088-5952-E275-B80A-24438477CBA7}"/>
              </a:ext>
            </a:extLst>
          </p:cNvPr>
          <p:cNvSpPr txBox="1"/>
          <p:nvPr/>
        </p:nvSpPr>
        <p:spPr>
          <a:xfrm>
            <a:off x="1628052" y="2070973"/>
            <a:ext cx="2005434" cy="523220"/>
          </a:xfrm>
          <a:prstGeom prst="rect">
            <a:avLst/>
          </a:prstGeom>
          <a:noFill/>
        </p:spPr>
        <p:txBody>
          <a:bodyPr wrap="square">
            <a:spAutoFit/>
          </a:bodyPr>
          <a:lstStyle/>
          <a:p>
            <a:pPr algn="ctr" rtl="0" fontAlgn="ctr">
              <a:spcBef>
                <a:spcPts val="0"/>
              </a:spcBef>
              <a:spcAft>
                <a:spcPts val="0"/>
              </a:spcAft>
            </a:pPr>
            <a:r>
              <a:rPr lang="en-US" sz="1400" dirty="0">
                <a:latin typeface="+mj-lt"/>
              </a:rPr>
              <a:t>Peering</a:t>
            </a:r>
          </a:p>
          <a:p>
            <a:pPr algn="ctr" rtl="0" fontAlgn="ctr">
              <a:spcBef>
                <a:spcPts val="0"/>
              </a:spcBef>
              <a:spcAft>
                <a:spcPts val="0"/>
              </a:spcAft>
            </a:pPr>
            <a:r>
              <a:rPr lang="en-US" sz="1400" dirty="0">
                <a:latin typeface="+mj-lt"/>
              </a:rPr>
              <a:t>VPN Gateway</a:t>
            </a:r>
          </a:p>
        </p:txBody>
      </p:sp>
      <p:cxnSp>
        <p:nvCxnSpPr>
          <p:cNvPr id="42" name="Straight Connector 41">
            <a:extLst>
              <a:ext uri="{FF2B5EF4-FFF2-40B4-BE49-F238E27FC236}">
                <a16:creationId xmlns:a16="http://schemas.microsoft.com/office/drawing/2014/main" id="{2FB255CD-5B44-5199-04A3-744F4DC0AB63}"/>
              </a:ext>
            </a:extLst>
          </p:cNvPr>
          <p:cNvCxnSpPr/>
          <p:nvPr/>
        </p:nvCxnSpPr>
        <p:spPr>
          <a:xfrm>
            <a:off x="277792" y="4732671"/>
            <a:ext cx="4896092"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2" descr="Image">
            <a:extLst>
              <a:ext uri="{FF2B5EF4-FFF2-40B4-BE49-F238E27FC236}">
                <a16:creationId xmlns:a16="http://schemas.microsoft.com/office/drawing/2014/main" id="{D4A764F7-B9CC-AFE6-4A16-48B4D606855D}"/>
              </a:ext>
            </a:extLst>
          </p:cNvPr>
          <p:cNvPicPr>
            <a:picLocks noChangeAspect="1" noChangeArrowheads="1"/>
          </p:cNvPicPr>
          <p:nvPr/>
        </p:nvPicPr>
        <p:blipFill>
          <a:blip r:embed="rId2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612472" y="4210520"/>
            <a:ext cx="544087" cy="430532"/>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a:extLst>
              <a:ext uri="{FF2B5EF4-FFF2-40B4-BE49-F238E27FC236}">
                <a16:creationId xmlns:a16="http://schemas.microsoft.com/office/drawing/2014/main" id="{F6451A7E-2541-DEB0-1594-806E2F24017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97772" y="540719"/>
            <a:ext cx="389834" cy="389834"/>
          </a:xfrm>
          <a:prstGeom prst="rect">
            <a:avLst/>
          </a:prstGeom>
        </p:spPr>
      </p:pic>
      <p:sp>
        <p:nvSpPr>
          <p:cNvPr id="46" name="TextBox 45">
            <a:extLst>
              <a:ext uri="{FF2B5EF4-FFF2-40B4-BE49-F238E27FC236}">
                <a16:creationId xmlns:a16="http://schemas.microsoft.com/office/drawing/2014/main" id="{89D5CC67-AE6D-290D-4AD3-FCB9B557F55A}"/>
              </a:ext>
            </a:extLst>
          </p:cNvPr>
          <p:cNvSpPr txBox="1"/>
          <p:nvPr/>
        </p:nvSpPr>
        <p:spPr>
          <a:xfrm>
            <a:off x="6482013" y="991178"/>
            <a:ext cx="2005434" cy="276999"/>
          </a:xfrm>
          <a:prstGeom prst="rect">
            <a:avLst/>
          </a:prstGeom>
          <a:noFill/>
        </p:spPr>
        <p:txBody>
          <a:bodyPr wrap="square">
            <a:spAutoFit/>
          </a:bodyPr>
          <a:lstStyle/>
          <a:p>
            <a:pPr algn="ctr" rtl="0" fontAlgn="ctr">
              <a:spcBef>
                <a:spcPts val="0"/>
              </a:spcBef>
              <a:spcAft>
                <a:spcPts val="0"/>
              </a:spcAft>
            </a:pPr>
            <a:r>
              <a:rPr lang="en-US" sz="1200" dirty="0">
                <a:latin typeface="+mj-lt"/>
              </a:rPr>
              <a:t>Firewall</a:t>
            </a:r>
          </a:p>
        </p:txBody>
      </p:sp>
      <p:pic>
        <p:nvPicPr>
          <p:cNvPr id="48" name="Graphic 47">
            <a:extLst>
              <a:ext uri="{FF2B5EF4-FFF2-40B4-BE49-F238E27FC236}">
                <a16:creationId xmlns:a16="http://schemas.microsoft.com/office/drawing/2014/main" id="{7B58FCB5-5D4E-5352-B269-6080A152894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3002" y="6137433"/>
            <a:ext cx="426757" cy="426757"/>
          </a:xfrm>
          <a:prstGeom prst="rect">
            <a:avLst/>
          </a:prstGeom>
        </p:spPr>
      </p:pic>
      <p:pic>
        <p:nvPicPr>
          <p:cNvPr id="49" name="Graphic 48">
            <a:extLst>
              <a:ext uri="{FF2B5EF4-FFF2-40B4-BE49-F238E27FC236}">
                <a16:creationId xmlns:a16="http://schemas.microsoft.com/office/drawing/2014/main" id="{F71E0DD8-5E58-36A5-45B0-3D467F8AF6A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60814" y="6136430"/>
            <a:ext cx="426757" cy="426757"/>
          </a:xfrm>
          <a:prstGeom prst="rect">
            <a:avLst/>
          </a:prstGeom>
        </p:spPr>
      </p:pic>
      <p:pic>
        <p:nvPicPr>
          <p:cNvPr id="50" name="Graphic 49">
            <a:extLst>
              <a:ext uri="{FF2B5EF4-FFF2-40B4-BE49-F238E27FC236}">
                <a16:creationId xmlns:a16="http://schemas.microsoft.com/office/drawing/2014/main" id="{7F13B5AB-726F-C289-6199-3ACDFC2061D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25838" y="5904327"/>
            <a:ext cx="426757" cy="426757"/>
          </a:xfrm>
          <a:prstGeom prst="rect">
            <a:avLst/>
          </a:prstGeom>
        </p:spPr>
      </p:pic>
      <p:sp>
        <p:nvSpPr>
          <p:cNvPr id="51" name="Oval 50">
            <a:extLst>
              <a:ext uri="{FF2B5EF4-FFF2-40B4-BE49-F238E27FC236}">
                <a16:creationId xmlns:a16="http://schemas.microsoft.com/office/drawing/2014/main" id="{99AEC1E0-D7A2-8E63-5281-D43CFB147E2B}"/>
              </a:ext>
            </a:extLst>
          </p:cNvPr>
          <p:cNvSpPr/>
          <p:nvPr/>
        </p:nvSpPr>
        <p:spPr bwMode="auto">
          <a:xfrm>
            <a:off x="1398507" y="5736648"/>
            <a:ext cx="2914658" cy="107027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527CF9A8-5ADD-3964-D20E-A3067A6A526F}"/>
              </a:ext>
            </a:extLst>
          </p:cNvPr>
          <p:cNvSpPr txBox="1"/>
          <p:nvPr/>
        </p:nvSpPr>
        <p:spPr>
          <a:xfrm>
            <a:off x="4090566" y="5873204"/>
            <a:ext cx="2005434" cy="646331"/>
          </a:xfrm>
          <a:prstGeom prst="rect">
            <a:avLst/>
          </a:prstGeom>
          <a:noFill/>
        </p:spPr>
        <p:txBody>
          <a:bodyPr wrap="square">
            <a:spAutoFit/>
          </a:bodyPr>
          <a:lstStyle/>
          <a:p>
            <a:pPr algn="ctr" rtl="0" fontAlgn="ctr">
              <a:spcBef>
                <a:spcPts val="0"/>
              </a:spcBef>
              <a:spcAft>
                <a:spcPts val="0"/>
              </a:spcAft>
            </a:pPr>
            <a:r>
              <a:rPr lang="en-US" sz="1800" dirty="0">
                <a:latin typeface="+mj-lt"/>
              </a:rPr>
              <a:t>On-premises network</a:t>
            </a:r>
          </a:p>
        </p:txBody>
      </p:sp>
      <p:cxnSp>
        <p:nvCxnSpPr>
          <p:cNvPr id="54" name="Straight Connector 53">
            <a:extLst>
              <a:ext uri="{FF2B5EF4-FFF2-40B4-BE49-F238E27FC236}">
                <a16:creationId xmlns:a16="http://schemas.microsoft.com/office/drawing/2014/main" id="{A84D6292-73F2-070A-7245-2A89A846CE36}"/>
              </a:ext>
            </a:extLst>
          </p:cNvPr>
          <p:cNvCxnSpPr>
            <a:cxnSpLocks/>
          </p:cNvCxnSpPr>
          <p:nvPr/>
        </p:nvCxnSpPr>
        <p:spPr>
          <a:xfrm>
            <a:off x="6023919" y="92597"/>
            <a:ext cx="48239" cy="671432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C480883-65CC-9F21-73D1-24D56FBDA93C}"/>
              </a:ext>
            </a:extLst>
          </p:cNvPr>
          <p:cNvSpPr txBox="1"/>
          <p:nvPr/>
        </p:nvSpPr>
        <p:spPr>
          <a:xfrm>
            <a:off x="8057210" y="270247"/>
            <a:ext cx="3879011" cy="584775"/>
          </a:xfrm>
          <a:prstGeom prst="rect">
            <a:avLst/>
          </a:prstGeom>
          <a:noFill/>
        </p:spPr>
        <p:txBody>
          <a:bodyPr wrap="square">
            <a:spAutoFit/>
          </a:bodyPr>
          <a:lstStyle/>
          <a:p>
            <a:pPr rtl="0" fontAlgn="ctr">
              <a:spcBef>
                <a:spcPts val="0"/>
              </a:spcBef>
              <a:spcAft>
                <a:spcPts val="0"/>
              </a:spcAft>
            </a:pPr>
            <a:r>
              <a:rPr lang="en-US" sz="1600" dirty="0">
                <a:solidFill>
                  <a:srgbClr val="0078D4"/>
                </a:solidFill>
                <a:latin typeface="+mj-lt"/>
              </a:rPr>
              <a:t>Connect to Azure Resources over a Public IP with optional firewalls</a:t>
            </a:r>
          </a:p>
        </p:txBody>
      </p:sp>
      <p:sp>
        <p:nvSpPr>
          <p:cNvPr id="58" name="TextBox 57">
            <a:extLst>
              <a:ext uri="{FF2B5EF4-FFF2-40B4-BE49-F238E27FC236}">
                <a16:creationId xmlns:a16="http://schemas.microsoft.com/office/drawing/2014/main" id="{C5A2CD11-02D4-6504-D45B-23B22528F085}"/>
              </a:ext>
            </a:extLst>
          </p:cNvPr>
          <p:cNvSpPr txBox="1"/>
          <p:nvPr/>
        </p:nvSpPr>
        <p:spPr>
          <a:xfrm>
            <a:off x="8043580" y="1393852"/>
            <a:ext cx="4148420" cy="584775"/>
          </a:xfrm>
          <a:prstGeom prst="rect">
            <a:avLst/>
          </a:prstGeom>
          <a:noFill/>
        </p:spPr>
        <p:txBody>
          <a:bodyPr wrap="square">
            <a:spAutoFit/>
          </a:bodyPr>
          <a:lstStyle/>
          <a:p>
            <a:r>
              <a:rPr lang="en-US" sz="1600" b="0" i="0" dirty="0">
                <a:solidFill>
                  <a:schemeClr val="accent1"/>
                </a:solidFill>
                <a:effectLst/>
                <a:latin typeface="+mj-lt"/>
              </a:rPr>
              <a:t>Access Azure Services over a private endpoint in your virtual network.</a:t>
            </a:r>
            <a:endParaRPr lang="en-US" sz="1600" dirty="0">
              <a:solidFill>
                <a:schemeClr val="accent1"/>
              </a:solidFill>
              <a:latin typeface="+mj-lt"/>
            </a:endParaRPr>
          </a:p>
        </p:txBody>
      </p:sp>
      <p:sp>
        <p:nvSpPr>
          <p:cNvPr id="61" name="TextBox 60">
            <a:extLst>
              <a:ext uri="{FF2B5EF4-FFF2-40B4-BE49-F238E27FC236}">
                <a16:creationId xmlns:a16="http://schemas.microsoft.com/office/drawing/2014/main" id="{39CCD475-862E-D8D7-C9D7-F9DB404EF1A8}"/>
              </a:ext>
            </a:extLst>
          </p:cNvPr>
          <p:cNvSpPr txBox="1"/>
          <p:nvPr/>
        </p:nvSpPr>
        <p:spPr>
          <a:xfrm>
            <a:off x="8043580" y="2453179"/>
            <a:ext cx="3599620" cy="830997"/>
          </a:xfrm>
          <a:prstGeom prst="rect">
            <a:avLst/>
          </a:prstGeom>
          <a:noFill/>
        </p:spPr>
        <p:txBody>
          <a:bodyPr wrap="square">
            <a:spAutoFit/>
          </a:bodyPr>
          <a:lstStyle/>
          <a:p>
            <a:r>
              <a:rPr lang="en-US" sz="1600" b="0" i="0" dirty="0">
                <a:solidFill>
                  <a:schemeClr val="accent1"/>
                </a:solidFill>
                <a:effectLst/>
                <a:latin typeface="+mj-lt"/>
              </a:rPr>
              <a:t>Security rules to allow to deny inbound or outbound network traffic for protocols and ports</a:t>
            </a:r>
            <a:endParaRPr lang="en-US" sz="1600" dirty="0">
              <a:solidFill>
                <a:schemeClr val="accent1"/>
              </a:solidFill>
              <a:latin typeface="+mj-lt"/>
            </a:endParaRPr>
          </a:p>
        </p:txBody>
      </p:sp>
      <p:sp>
        <p:nvSpPr>
          <p:cNvPr id="62" name="TextBox 61">
            <a:extLst>
              <a:ext uri="{FF2B5EF4-FFF2-40B4-BE49-F238E27FC236}">
                <a16:creationId xmlns:a16="http://schemas.microsoft.com/office/drawing/2014/main" id="{6239ADA4-3822-938F-F34E-E9E0695FC6BC}"/>
              </a:ext>
            </a:extLst>
          </p:cNvPr>
          <p:cNvSpPr txBox="1"/>
          <p:nvPr/>
        </p:nvSpPr>
        <p:spPr>
          <a:xfrm>
            <a:off x="6145770" y="4442896"/>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Load Balancer</a:t>
            </a:r>
          </a:p>
        </p:txBody>
      </p:sp>
      <p:pic>
        <p:nvPicPr>
          <p:cNvPr id="1025" name="Graphic 1024">
            <a:extLst>
              <a:ext uri="{FF2B5EF4-FFF2-40B4-BE49-F238E27FC236}">
                <a16:creationId xmlns:a16="http://schemas.microsoft.com/office/drawing/2014/main" id="{0E57A0E4-C716-B20F-0B87-B71299E35BB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22193" y="5064659"/>
            <a:ext cx="392963" cy="392963"/>
          </a:xfrm>
          <a:prstGeom prst="rect">
            <a:avLst/>
          </a:prstGeom>
        </p:spPr>
      </p:pic>
      <p:sp>
        <p:nvSpPr>
          <p:cNvPr id="1027" name="TextBox 1026">
            <a:extLst>
              <a:ext uri="{FF2B5EF4-FFF2-40B4-BE49-F238E27FC236}">
                <a16:creationId xmlns:a16="http://schemas.microsoft.com/office/drawing/2014/main" id="{A304605B-001E-9DBD-E851-4701891EEBB3}"/>
              </a:ext>
            </a:extLst>
          </p:cNvPr>
          <p:cNvSpPr txBox="1"/>
          <p:nvPr/>
        </p:nvSpPr>
        <p:spPr>
          <a:xfrm>
            <a:off x="6161390" y="5561530"/>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Traffic Manager</a:t>
            </a:r>
          </a:p>
        </p:txBody>
      </p:sp>
      <p:pic>
        <p:nvPicPr>
          <p:cNvPr id="1029" name="Graphic 1028">
            <a:extLst>
              <a:ext uri="{FF2B5EF4-FFF2-40B4-BE49-F238E27FC236}">
                <a16:creationId xmlns:a16="http://schemas.microsoft.com/office/drawing/2014/main" id="{F2AA2B36-62B4-5614-A286-4DD234E9815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22193" y="6195592"/>
            <a:ext cx="435458" cy="435458"/>
          </a:xfrm>
          <a:prstGeom prst="rect">
            <a:avLst/>
          </a:prstGeom>
        </p:spPr>
      </p:pic>
      <p:sp>
        <p:nvSpPr>
          <p:cNvPr id="1032" name="TextBox 1031">
            <a:extLst>
              <a:ext uri="{FF2B5EF4-FFF2-40B4-BE49-F238E27FC236}">
                <a16:creationId xmlns:a16="http://schemas.microsoft.com/office/drawing/2014/main" id="{18BE0C28-793C-9620-3421-C64F715EBCF4}"/>
              </a:ext>
            </a:extLst>
          </p:cNvPr>
          <p:cNvSpPr txBox="1"/>
          <p:nvPr/>
        </p:nvSpPr>
        <p:spPr>
          <a:xfrm>
            <a:off x="8043580" y="3680519"/>
            <a:ext cx="3599620" cy="584775"/>
          </a:xfrm>
          <a:prstGeom prst="rect">
            <a:avLst/>
          </a:prstGeom>
          <a:noFill/>
        </p:spPr>
        <p:txBody>
          <a:bodyPr wrap="square">
            <a:spAutoFit/>
          </a:bodyPr>
          <a:lstStyle/>
          <a:p>
            <a:r>
              <a:rPr lang="en-US" sz="1600" b="0" i="0" dirty="0">
                <a:solidFill>
                  <a:schemeClr val="accent1"/>
                </a:solidFill>
                <a:effectLst/>
                <a:latin typeface="+mj-lt"/>
              </a:rPr>
              <a:t>Hosting service for DNS domain name resolution</a:t>
            </a:r>
          </a:p>
        </p:txBody>
      </p:sp>
      <p:sp>
        <p:nvSpPr>
          <p:cNvPr id="1035" name="TextBox 1034">
            <a:extLst>
              <a:ext uri="{FF2B5EF4-FFF2-40B4-BE49-F238E27FC236}">
                <a16:creationId xmlns:a16="http://schemas.microsoft.com/office/drawing/2014/main" id="{83E92626-CDE8-DD46-3CA5-3EF3DD52EADB}"/>
              </a:ext>
            </a:extLst>
          </p:cNvPr>
          <p:cNvSpPr txBox="1"/>
          <p:nvPr/>
        </p:nvSpPr>
        <p:spPr>
          <a:xfrm>
            <a:off x="8043580" y="4632414"/>
            <a:ext cx="3599620" cy="584775"/>
          </a:xfrm>
          <a:prstGeom prst="rect">
            <a:avLst/>
          </a:prstGeom>
          <a:noFill/>
        </p:spPr>
        <p:txBody>
          <a:bodyPr wrap="square">
            <a:spAutoFit/>
          </a:bodyPr>
          <a:lstStyle/>
          <a:p>
            <a:r>
              <a:rPr lang="en-US" sz="1600" b="0" i="0" dirty="0">
                <a:solidFill>
                  <a:schemeClr val="accent1"/>
                </a:solidFill>
                <a:effectLst/>
                <a:latin typeface="+mj-lt"/>
              </a:rPr>
              <a:t>Distribute incoming network traffic across a group of resources</a:t>
            </a:r>
            <a:endParaRPr lang="en-US" sz="1600" dirty="0">
              <a:solidFill>
                <a:schemeClr val="accent1"/>
              </a:solidFill>
              <a:latin typeface="+mj-lt"/>
            </a:endParaRPr>
          </a:p>
        </p:txBody>
      </p:sp>
      <p:sp>
        <p:nvSpPr>
          <p:cNvPr id="1036" name="TextBox 1035">
            <a:extLst>
              <a:ext uri="{FF2B5EF4-FFF2-40B4-BE49-F238E27FC236}">
                <a16:creationId xmlns:a16="http://schemas.microsoft.com/office/drawing/2014/main" id="{0730B09E-24E9-9AF5-12A6-1F4F2B347A20}"/>
              </a:ext>
            </a:extLst>
          </p:cNvPr>
          <p:cNvSpPr txBox="1"/>
          <p:nvPr/>
        </p:nvSpPr>
        <p:spPr>
          <a:xfrm>
            <a:off x="8043580" y="5765573"/>
            <a:ext cx="3599620" cy="584775"/>
          </a:xfrm>
          <a:prstGeom prst="rect">
            <a:avLst/>
          </a:prstGeom>
          <a:noFill/>
        </p:spPr>
        <p:txBody>
          <a:bodyPr wrap="square">
            <a:spAutoFit/>
          </a:bodyPr>
          <a:lstStyle/>
          <a:p>
            <a:r>
              <a:rPr lang="en-US" sz="1600" b="0" i="0" dirty="0">
                <a:solidFill>
                  <a:schemeClr val="accent1"/>
                </a:solidFill>
                <a:effectLst/>
                <a:latin typeface="+mj-lt"/>
              </a:rPr>
              <a:t>Distribute traffic to public facing apps across Azure regions</a:t>
            </a:r>
            <a:endParaRPr lang="en-US" sz="1600" dirty="0">
              <a:solidFill>
                <a:schemeClr val="accent1"/>
              </a:solidFill>
              <a:latin typeface="+mj-lt"/>
            </a:endParaRPr>
          </a:p>
        </p:txBody>
      </p:sp>
    </p:spTree>
    <p:extLst>
      <p:ext uri="{BB962C8B-B14F-4D97-AF65-F5344CB8AC3E}">
        <p14:creationId xmlns:p14="http://schemas.microsoft.com/office/powerpoint/2010/main" val="1302455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5626638-413B-406E-27F1-70F1C4DB2CB1}"/>
              </a:ext>
            </a:extLst>
          </p:cNvPr>
          <p:cNvSpPr/>
          <p:nvPr/>
        </p:nvSpPr>
        <p:spPr bwMode="auto">
          <a:xfrm>
            <a:off x="8329496" y="2407647"/>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B469BB5-B0B7-7F36-BAEA-EC43381AD5AA}"/>
              </a:ext>
            </a:extLst>
          </p:cNvPr>
          <p:cNvSpPr/>
          <p:nvPr/>
        </p:nvSpPr>
        <p:spPr bwMode="auto">
          <a:xfrm>
            <a:off x="318126"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D1CF754A-09C4-0A49-EDAB-B4D57047C39D}"/>
              </a:ext>
            </a:extLst>
          </p:cNvPr>
          <p:cNvSpPr/>
          <p:nvPr/>
        </p:nvSpPr>
        <p:spPr bwMode="auto">
          <a:xfrm>
            <a:off x="2248933" y="561507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B4D4CB5-8FAD-EE29-A0B6-0657FE0F384C}"/>
              </a:ext>
            </a:extLst>
          </p:cNvPr>
          <p:cNvSpPr>
            <a:spLocks noGrp="1"/>
          </p:cNvSpPr>
          <p:nvPr>
            <p:ph type="title"/>
          </p:nvPr>
        </p:nvSpPr>
        <p:spPr>
          <a:xfrm>
            <a:off x="588263" y="226904"/>
            <a:ext cx="11018520" cy="553998"/>
          </a:xfrm>
        </p:spPr>
        <p:txBody>
          <a:bodyPr/>
          <a:lstStyle/>
          <a:p>
            <a:r>
              <a:rPr lang="en-US" dirty="0"/>
              <a:t>Azure Storage</a:t>
            </a:r>
          </a:p>
        </p:txBody>
      </p:sp>
      <p:pic>
        <p:nvPicPr>
          <p:cNvPr id="4" name="Graphic 3">
            <a:extLst>
              <a:ext uri="{FF2B5EF4-FFF2-40B4-BE49-F238E27FC236}">
                <a16:creationId xmlns:a16="http://schemas.microsoft.com/office/drawing/2014/main" id="{F589DB0F-5C9C-3E04-2422-452A9D6C92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0302" y="1431450"/>
            <a:ext cx="785723" cy="785723"/>
          </a:xfrm>
          <a:prstGeom prst="rect">
            <a:avLst/>
          </a:prstGeom>
        </p:spPr>
      </p:pic>
      <p:pic>
        <p:nvPicPr>
          <p:cNvPr id="5" name="Graphic 4">
            <a:extLst>
              <a:ext uri="{FF2B5EF4-FFF2-40B4-BE49-F238E27FC236}">
                <a16:creationId xmlns:a16="http://schemas.microsoft.com/office/drawing/2014/main" id="{BDF468D8-C87B-CB9B-86F5-C146558475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3583" y="1386074"/>
            <a:ext cx="742588" cy="742588"/>
          </a:xfrm>
          <a:prstGeom prst="rect">
            <a:avLst/>
          </a:prstGeom>
        </p:spPr>
      </p:pic>
      <p:pic>
        <p:nvPicPr>
          <p:cNvPr id="7" name="Graphic 6">
            <a:extLst>
              <a:ext uri="{FF2B5EF4-FFF2-40B4-BE49-F238E27FC236}">
                <a16:creationId xmlns:a16="http://schemas.microsoft.com/office/drawing/2014/main" id="{5388FB54-FEE4-1E47-F98D-915B950F71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1621" y="1385233"/>
            <a:ext cx="742588" cy="742588"/>
          </a:xfrm>
          <a:prstGeom prst="rect">
            <a:avLst/>
          </a:prstGeom>
        </p:spPr>
      </p:pic>
      <p:sp>
        <p:nvSpPr>
          <p:cNvPr id="9" name="TextBox 8">
            <a:extLst>
              <a:ext uri="{FF2B5EF4-FFF2-40B4-BE49-F238E27FC236}">
                <a16:creationId xmlns:a16="http://schemas.microsoft.com/office/drawing/2014/main" id="{82605C45-30E7-F48E-C948-CB623091B5F1}"/>
              </a:ext>
            </a:extLst>
          </p:cNvPr>
          <p:cNvSpPr txBox="1"/>
          <p:nvPr/>
        </p:nvSpPr>
        <p:spPr>
          <a:xfrm>
            <a:off x="318126" y="6003198"/>
            <a:ext cx="1645276" cy="369332"/>
          </a:xfrm>
          <a:prstGeom prst="rect">
            <a:avLst/>
          </a:prstGeom>
          <a:noFill/>
        </p:spPr>
        <p:txBody>
          <a:bodyPr wrap="square">
            <a:spAutoFit/>
          </a:bodyPr>
          <a:lstStyle/>
          <a:p>
            <a:pPr algn="l"/>
            <a:r>
              <a:rPr lang="en-US" sz="1800" dirty="0">
                <a:latin typeface="+mj-lt"/>
              </a:rPr>
              <a:t>Redundancy</a:t>
            </a:r>
          </a:p>
        </p:txBody>
      </p:sp>
      <p:sp>
        <p:nvSpPr>
          <p:cNvPr id="10" name="TextBox 9">
            <a:extLst>
              <a:ext uri="{FF2B5EF4-FFF2-40B4-BE49-F238E27FC236}">
                <a16:creationId xmlns:a16="http://schemas.microsoft.com/office/drawing/2014/main" id="{7E4A2579-97F9-075A-EF81-1F643E2A0F42}"/>
              </a:ext>
            </a:extLst>
          </p:cNvPr>
          <p:cNvSpPr txBox="1"/>
          <p:nvPr/>
        </p:nvSpPr>
        <p:spPr>
          <a:xfrm>
            <a:off x="4603603" y="984362"/>
            <a:ext cx="2542548"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Managed Disks</a:t>
            </a:r>
          </a:p>
        </p:txBody>
      </p:sp>
      <p:sp>
        <p:nvSpPr>
          <p:cNvPr id="11" name="TextBox 10">
            <a:extLst>
              <a:ext uri="{FF2B5EF4-FFF2-40B4-BE49-F238E27FC236}">
                <a16:creationId xmlns:a16="http://schemas.microsoft.com/office/drawing/2014/main" id="{E8876B16-F6AF-C894-3B2B-435D8326EA98}"/>
              </a:ext>
            </a:extLst>
          </p:cNvPr>
          <p:cNvSpPr txBox="1"/>
          <p:nvPr/>
        </p:nvSpPr>
        <p:spPr>
          <a:xfrm>
            <a:off x="960684" y="980945"/>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Storage</a:t>
            </a:r>
          </a:p>
        </p:txBody>
      </p:sp>
      <p:sp>
        <p:nvSpPr>
          <p:cNvPr id="12" name="TextBox 11">
            <a:extLst>
              <a:ext uri="{FF2B5EF4-FFF2-40B4-BE49-F238E27FC236}">
                <a16:creationId xmlns:a16="http://schemas.microsoft.com/office/drawing/2014/main" id="{46972B0B-6620-332E-7CFC-03009187C32F}"/>
              </a:ext>
            </a:extLst>
          </p:cNvPr>
          <p:cNvSpPr txBox="1"/>
          <p:nvPr/>
        </p:nvSpPr>
        <p:spPr>
          <a:xfrm>
            <a:off x="8209903" y="933703"/>
            <a:ext cx="3831220"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File Share</a:t>
            </a:r>
          </a:p>
        </p:txBody>
      </p:sp>
      <p:sp>
        <p:nvSpPr>
          <p:cNvPr id="16" name="TextBox 15">
            <a:extLst>
              <a:ext uri="{FF2B5EF4-FFF2-40B4-BE49-F238E27FC236}">
                <a16:creationId xmlns:a16="http://schemas.microsoft.com/office/drawing/2014/main" id="{48E4B3D4-07F9-72B2-DA61-D1AD197563D7}"/>
              </a:ext>
            </a:extLst>
          </p:cNvPr>
          <p:cNvSpPr txBox="1"/>
          <p:nvPr/>
        </p:nvSpPr>
        <p:spPr>
          <a:xfrm>
            <a:off x="588263" y="2605299"/>
            <a:ext cx="2863272" cy="2215991"/>
          </a:xfrm>
          <a:prstGeom prst="rect">
            <a:avLst/>
          </a:prstGeom>
          <a:noFill/>
        </p:spPr>
        <p:txBody>
          <a:bodyPr wrap="square" lIns="0" tIns="0" rIns="0" bIns="0" rtlCol="0">
            <a:spAutoFit/>
          </a:bodyPr>
          <a:lstStyle/>
          <a:p>
            <a:pPr algn="l"/>
            <a:r>
              <a:rPr lang="en-US" sz="1600" dirty="0">
                <a:latin typeface="+mj-lt"/>
              </a:rPr>
              <a:t>Block or Page blobs</a:t>
            </a:r>
          </a:p>
          <a:p>
            <a:pPr algn="l"/>
            <a:r>
              <a:rPr lang="en-US" sz="1600" dirty="0">
                <a:latin typeface="+mj-lt"/>
              </a:rPr>
              <a:t>Standard and Premium</a:t>
            </a:r>
          </a:p>
          <a:p>
            <a:pPr algn="l"/>
            <a:r>
              <a:rPr lang="en-US" sz="1600" dirty="0">
                <a:latin typeface="+mj-lt"/>
              </a:rPr>
              <a:t>Containers</a:t>
            </a:r>
          </a:p>
          <a:p>
            <a:pPr algn="l"/>
            <a:r>
              <a:rPr lang="en-US" sz="1600" dirty="0">
                <a:latin typeface="+mj-lt"/>
              </a:rPr>
              <a:t>Any type of data</a:t>
            </a:r>
          </a:p>
          <a:p>
            <a:pPr algn="l"/>
            <a:r>
              <a:rPr lang="en-US" sz="1600" dirty="0">
                <a:latin typeface="+mj-lt"/>
              </a:rPr>
              <a:t>No fixed size</a:t>
            </a:r>
          </a:p>
          <a:p>
            <a:pPr algn="l"/>
            <a:r>
              <a:rPr lang="en-US" sz="1600" dirty="0">
                <a:latin typeface="+mj-lt"/>
              </a:rPr>
              <a:t>URL based</a:t>
            </a:r>
          </a:p>
          <a:p>
            <a:pPr algn="l"/>
            <a:r>
              <a:rPr lang="en-US" sz="1600" dirty="0">
                <a:latin typeface="+mj-lt"/>
              </a:rPr>
              <a:t>Available without VM</a:t>
            </a:r>
          </a:p>
          <a:p>
            <a:pPr algn="l"/>
            <a:r>
              <a:rPr lang="en-US" sz="1600" dirty="0">
                <a:solidFill>
                  <a:schemeClr val="accent4"/>
                </a:solidFill>
                <a:latin typeface="+mj-lt"/>
              </a:rPr>
              <a:t>Backups, Data and log files, Parquet files</a:t>
            </a:r>
          </a:p>
        </p:txBody>
      </p:sp>
      <p:sp>
        <p:nvSpPr>
          <p:cNvPr id="17" name="Rectangle 16">
            <a:extLst>
              <a:ext uri="{FF2B5EF4-FFF2-40B4-BE49-F238E27FC236}">
                <a16:creationId xmlns:a16="http://schemas.microsoft.com/office/drawing/2014/main" id="{E70D9E16-5E4D-152F-9733-80014C897A47}"/>
              </a:ext>
            </a:extLst>
          </p:cNvPr>
          <p:cNvSpPr/>
          <p:nvPr/>
        </p:nvSpPr>
        <p:spPr bwMode="auto">
          <a:xfrm>
            <a:off x="4323811"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6D3687B8-63C5-57B8-E8CD-900CDCF2B22B}"/>
              </a:ext>
            </a:extLst>
          </p:cNvPr>
          <p:cNvSpPr txBox="1"/>
          <p:nvPr/>
        </p:nvSpPr>
        <p:spPr>
          <a:xfrm>
            <a:off x="4547820" y="2605298"/>
            <a:ext cx="3259157" cy="2215991"/>
          </a:xfrm>
          <a:prstGeom prst="rect">
            <a:avLst/>
          </a:prstGeom>
          <a:noFill/>
        </p:spPr>
        <p:txBody>
          <a:bodyPr wrap="square" lIns="0" tIns="0" rIns="0" bIns="0" rtlCol="0">
            <a:spAutoFit/>
          </a:bodyPr>
          <a:lstStyle/>
          <a:p>
            <a:pPr algn="l"/>
            <a:r>
              <a:rPr lang="en-US" sz="1600" dirty="0">
                <a:latin typeface="+mj-lt"/>
              </a:rPr>
              <a:t>Fixed size disk drives using page blobs</a:t>
            </a:r>
          </a:p>
          <a:p>
            <a:pPr algn="l"/>
            <a:r>
              <a:rPr lang="en-US" sz="1600" dirty="0">
                <a:latin typeface="+mj-lt"/>
              </a:rPr>
              <a:t>Standard SSD</a:t>
            </a:r>
          </a:p>
          <a:p>
            <a:pPr algn="l"/>
            <a:r>
              <a:rPr lang="en-US" sz="1600" dirty="0">
                <a:solidFill>
                  <a:schemeClr val="accent1"/>
                </a:solidFill>
                <a:latin typeface="+mj-lt"/>
              </a:rPr>
              <a:t>Premium SSD</a:t>
            </a:r>
          </a:p>
          <a:p>
            <a:pPr algn="l"/>
            <a:r>
              <a:rPr lang="en-US" sz="1600" dirty="0">
                <a:latin typeface="+mj-lt"/>
              </a:rPr>
              <a:t>Ultra SSD</a:t>
            </a:r>
          </a:p>
          <a:p>
            <a:pPr algn="l"/>
            <a:r>
              <a:rPr lang="en-US" sz="1600" dirty="0">
                <a:solidFill>
                  <a:schemeClr val="accent1"/>
                </a:solidFill>
                <a:latin typeface="+mj-lt"/>
              </a:rPr>
              <a:t>Premium SSD v2</a:t>
            </a:r>
          </a:p>
          <a:p>
            <a:pPr algn="l"/>
            <a:r>
              <a:rPr lang="en-US" sz="1600" dirty="0">
                <a:latin typeface="+mj-lt"/>
              </a:rPr>
              <a:t>Not available without running VM</a:t>
            </a:r>
          </a:p>
          <a:p>
            <a:pPr algn="l"/>
            <a:r>
              <a:rPr lang="en-US" sz="1600" dirty="0">
                <a:latin typeface="+mj-lt"/>
              </a:rPr>
              <a:t>Performance based on size</a:t>
            </a:r>
          </a:p>
          <a:p>
            <a:pPr algn="l"/>
            <a:r>
              <a:rPr lang="en-US" sz="1600" dirty="0">
                <a:solidFill>
                  <a:schemeClr val="accent4"/>
                </a:solidFill>
                <a:latin typeface="+mj-lt"/>
              </a:rPr>
              <a:t>Data and log files</a:t>
            </a:r>
          </a:p>
        </p:txBody>
      </p:sp>
      <p:sp>
        <p:nvSpPr>
          <p:cNvPr id="20" name="TextBox 19">
            <a:extLst>
              <a:ext uri="{FF2B5EF4-FFF2-40B4-BE49-F238E27FC236}">
                <a16:creationId xmlns:a16="http://schemas.microsoft.com/office/drawing/2014/main" id="{C1171326-8150-4FF2-5725-338AD8BFF5F7}"/>
              </a:ext>
            </a:extLst>
          </p:cNvPr>
          <p:cNvSpPr txBox="1"/>
          <p:nvPr/>
        </p:nvSpPr>
        <p:spPr>
          <a:xfrm>
            <a:off x="8527061" y="2621257"/>
            <a:ext cx="2918891" cy="1723549"/>
          </a:xfrm>
          <a:prstGeom prst="rect">
            <a:avLst/>
          </a:prstGeom>
          <a:noFill/>
        </p:spPr>
        <p:txBody>
          <a:bodyPr wrap="square" lIns="0" tIns="0" rIns="0" bIns="0" rtlCol="0">
            <a:spAutoFit/>
          </a:bodyPr>
          <a:lstStyle/>
          <a:p>
            <a:pPr algn="l"/>
            <a:r>
              <a:rPr lang="en-US" sz="1600" dirty="0">
                <a:latin typeface="+mj-lt"/>
              </a:rPr>
              <a:t>Network file share</a:t>
            </a:r>
          </a:p>
          <a:p>
            <a:pPr algn="l"/>
            <a:r>
              <a:rPr lang="en-US" sz="1600" dirty="0">
                <a:latin typeface="+mj-lt"/>
              </a:rPr>
              <a:t>Azure Files</a:t>
            </a:r>
          </a:p>
          <a:p>
            <a:pPr algn="l"/>
            <a:r>
              <a:rPr lang="en-US" sz="1600" dirty="0">
                <a:latin typeface="+mj-lt"/>
              </a:rPr>
              <a:t>Standard (S) and Premium (P)</a:t>
            </a:r>
          </a:p>
          <a:p>
            <a:pPr algn="l"/>
            <a:r>
              <a:rPr lang="en-US" sz="1600" dirty="0">
                <a:latin typeface="+mj-lt"/>
              </a:rPr>
              <a:t>Available without VM</a:t>
            </a:r>
          </a:p>
          <a:p>
            <a:pPr algn="l"/>
            <a:r>
              <a:rPr lang="en-US" sz="1600" dirty="0">
                <a:latin typeface="+mj-lt"/>
              </a:rPr>
              <a:t>Premium supports 100TB</a:t>
            </a:r>
          </a:p>
          <a:p>
            <a:pPr algn="l"/>
            <a:r>
              <a:rPr lang="en-US" sz="1600" dirty="0">
                <a:solidFill>
                  <a:schemeClr val="accent4"/>
                </a:solidFill>
                <a:latin typeface="+mj-lt"/>
              </a:rPr>
              <a:t>Backups or cluster shared storage</a:t>
            </a:r>
          </a:p>
        </p:txBody>
      </p:sp>
      <p:sp>
        <p:nvSpPr>
          <p:cNvPr id="21" name="TextBox 20">
            <a:extLst>
              <a:ext uri="{FF2B5EF4-FFF2-40B4-BE49-F238E27FC236}">
                <a16:creationId xmlns:a16="http://schemas.microsoft.com/office/drawing/2014/main" id="{97C542F8-9135-2879-0803-2625A4838A30}"/>
              </a:ext>
            </a:extLst>
          </p:cNvPr>
          <p:cNvSpPr txBox="1"/>
          <p:nvPr/>
        </p:nvSpPr>
        <p:spPr>
          <a:xfrm>
            <a:off x="2391324" y="5728550"/>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25" name="TextBox 24">
            <a:extLst>
              <a:ext uri="{FF2B5EF4-FFF2-40B4-BE49-F238E27FC236}">
                <a16:creationId xmlns:a16="http://schemas.microsoft.com/office/drawing/2014/main" id="{6FE560CA-6C11-88A8-73DE-2D50899DB1F8}"/>
              </a:ext>
            </a:extLst>
          </p:cNvPr>
          <p:cNvSpPr txBox="1"/>
          <p:nvPr/>
        </p:nvSpPr>
        <p:spPr>
          <a:xfrm>
            <a:off x="2090536" y="6003198"/>
            <a:ext cx="2231594" cy="584775"/>
          </a:xfrm>
          <a:prstGeom prst="rect">
            <a:avLst/>
          </a:prstGeom>
          <a:noFill/>
        </p:spPr>
        <p:txBody>
          <a:bodyPr wrap="square">
            <a:spAutoFit/>
          </a:bodyPr>
          <a:lstStyle/>
          <a:p>
            <a:pPr algn="ctr"/>
            <a:r>
              <a:rPr lang="en-US" sz="1600" dirty="0">
                <a:latin typeface="+mj-lt"/>
              </a:rPr>
              <a:t>Local in </a:t>
            </a:r>
          </a:p>
          <a:p>
            <a:pPr algn="ctr"/>
            <a:r>
              <a:rPr lang="en-US" sz="1600" dirty="0">
                <a:latin typeface="+mj-lt"/>
              </a:rPr>
              <a:t>data center</a:t>
            </a:r>
          </a:p>
        </p:txBody>
      </p:sp>
      <p:sp>
        <p:nvSpPr>
          <p:cNvPr id="30" name="Oval 29">
            <a:extLst>
              <a:ext uri="{FF2B5EF4-FFF2-40B4-BE49-F238E27FC236}">
                <a16:creationId xmlns:a16="http://schemas.microsoft.com/office/drawing/2014/main" id="{9FA04483-CB71-942D-E1C8-7F27F53E5227}"/>
              </a:ext>
            </a:extLst>
          </p:cNvPr>
          <p:cNvSpPr/>
          <p:nvPr/>
        </p:nvSpPr>
        <p:spPr bwMode="auto">
          <a:xfrm>
            <a:off x="4710068" y="5607080"/>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81CF08DA-F9F3-AED5-5E07-D721CE2FC91C}"/>
              </a:ext>
            </a:extLst>
          </p:cNvPr>
          <p:cNvSpPr txBox="1"/>
          <p:nvPr/>
        </p:nvSpPr>
        <p:spPr>
          <a:xfrm>
            <a:off x="4852459" y="572055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32" name="TextBox 31">
            <a:extLst>
              <a:ext uri="{FF2B5EF4-FFF2-40B4-BE49-F238E27FC236}">
                <a16:creationId xmlns:a16="http://schemas.microsoft.com/office/drawing/2014/main" id="{529CC987-A52C-C401-CB9C-B0B453A9D1B1}"/>
              </a:ext>
            </a:extLst>
          </p:cNvPr>
          <p:cNvSpPr txBox="1"/>
          <p:nvPr/>
        </p:nvSpPr>
        <p:spPr>
          <a:xfrm>
            <a:off x="4551671" y="5995206"/>
            <a:ext cx="2231594" cy="584775"/>
          </a:xfrm>
          <a:prstGeom prst="rect">
            <a:avLst/>
          </a:prstGeom>
          <a:noFill/>
        </p:spPr>
        <p:txBody>
          <a:bodyPr wrap="square">
            <a:spAutoFit/>
          </a:bodyPr>
          <a:lstStyle/>
          <a:p>
            <a:pPr algn="ctr"/>
            <a:r>
              <a:rPr lang="en-US" sz="1600" dirty="0">
                <a:latin typeface="+mj-lt"/>
              </a:rPr>
              <a:t>Across zones in region</a:t>
            </a:r>
          </a:p>
        </p:txBody>
      </p:sp>
      <p:sp>
        <p:nvSpPr>
          <p:cNvPr id="33" name="Oval 32">
            <a:extLst>
              <a:ext uri="{FF2B5EF4-FFF2-40B4-BE49-F238E27FC236}">
                <a16:creationId xmlns:a16="http://schemas.microsoft.com/office/drawing/2014/main" id="{896EDE7E-B85D-A1A7-0464-434414F1E508}"/>
              </a:ext>
            </a:extLst>
          </p:cNvPr>
          <p:cNvSpPr/>
          <p:nvPr/>
        </p:nvSpPr>
        <p:spPr bwMode="auto">
          <a:xfrm>
            <a:off x="7161223" y="5628993"/>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121DB674-2B7D-C8D5-AB85-BE68AEB4F1B1}"/>
              </a:ext>
            </a:extLst>
          </p:cNvPr>
          <p:cNvSpPr txBox="1"/>
          <p:nvPr/>
        </p:nvSpPr>
        <p:spPr>
          <a:xfrm>
            <a:off x="7303614" y="5742471"/>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35" name="TextBox 34">
            <a:extLst>
              <a:ext uri="{FF2B5EF4-FFF2-40B4-BE49-F238E27FC236}">
                <a16:creationId xmlns:a16="http://schemas.microsoft.com/office/drawing/2014/main" id="{6E351ED0-D81A-F329-7F73-255BAB6C467A}"/>
              </a:ext>
            </a:extLst>
          </p:cNvPr>
          <p:cNvSpPr txBox="1"/>
          <p:nvPr/>
        </p:nvSpPr>
        <p:spPr>
          <a:xfrm>
            <a:off x="7002826" y="6017119"/>
            <a:ext cx="2231594" cy="584775"/>
          </a:xfrm>
          <a:prstGeom prst="rect">
            <a:avLst/>
          </a:prstGeom>
          <a:noFill/>
        </p:spPr>
        <p:txBody>
          <a:bodyPr wrap="square">
            <a:spAutoFit/>
          </a:bodyPr>
          <a:lstStyle/>
          <a:p>
            <a:pPr algn="ctr"/>
            <a:r>
              <a:rPr lang="en-US" sz="1600" dirty="0">
                <a:latin typeface="+mj-lt"/>
              </a:rPr>
              <a:t>Across regions with LRS</a:t>
            </a:r>
          </a:p>
        </p:txBody>
      </p:sp>
      <p:sp>
        <p:nvSpPr>
          <p:cNvPr id="36" name="Oval 35">
            <a:extLst>
              <a:ext uri="{FF2B5EF4-FFF2-40B4-BE49-F238E27FC236}">
                <a16:creationId xmlns:a16="http://schemas.microsoft.com/office/drawing/2014/main" id="{EF27FCFA-C48D-A8AB-69B4-DB2CEE6B42C6}"/>
              </a:ext>
            </a:extLst>
          </p:cNvPr>
          <p:cNvSpPr/>
          <p:nvPr/>
        </p:nvSpPr>
        <p:spPr bwMode="auto">
          <a:xfrm>
            <a:off x="9658285" y="560846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32092FFD-32FC-0323-6C8F-FF62BECF2502}"/>
              </a:ext>
            </a:extLst>
          </p:cNvPr>
          <p:cNvSpPr txBox="1"/>
          <p:nvPr/>
        </p:nvSpPr>
        <p:spPr>
          <a:xfrm>
            <a:off x="9800676" y="572194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38" name="TextBox 37">
            <a:extLst>
              <a:ext uri="{FF2B5EF4-FFF2-40B4-BE49-F238E27FC236}">
                <a16:creationId xmlns:a16="http://schemas.microsoft.com/office/drawing/2014/main" id="{1A78321A-87D9-683A-06B6-C0CA064005C3}"/>
              </a:ext>
            </a:extLst>
          </p:cNvPr>
          <p:cNvSpPr txBox="1"/>
          <p:nvPr/>
        </p:nvSpPr>
        <p:spPr>
          <a:xfrm>
            <a:off x="9499888" y="5996588"/>
            <a:ext cx="2231594" cy="584775"/>
          </a:xfrm>
          <a:prstGeom prst="rect">
            <a:avLst/>
          </a:prstGeom>
          <a:noFill/>
        </p:spPr>
        <p:txBody>
          <a:bodyPr wrap="square">
            <a:spAutoFit/>
          </a:bodyPr>
          <a:lstStyle/>
          <a:p>
            <a:pPr algn="ctr"/>
            <a:r>
              <a:rPr lang="en-US" sz="1600" dirty="0">
                <a:latin typeface="+mj-lt"/>
              </a:rPr>
              <a:t>Across regions with ZRS</a:t>
            </a:r>
          </a:p>
        </p:txBody>
      </p:sp>
      <p:sp>
        <p:nvSpPr>
          <p:cNvPr id="41" name="TextBox 40">
            <a:extLst>
              <a:ext uri="{FF2B5EF4-FFF2-40B4-BE49-F238E27FC236}">
                <a16:creationId xmlns:a16="http://schemas.microsoft.com/office/drawing/2014/main" id="{183D2ED5-1B1A-6BDD-61E3-E03E331C37D9}"/>
              </a:ext>
            </a:extLst>
          </p:cNvPr>
          <p:cNvSpPr txBox="1"/>
          <p:nvPr/>
        </p:nvSpPr>
        <p:spPr>
          <a:xfrm>
            <a:off x="-325206" y="504242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2" name="TextBox 41">
            <a:extLst>
              <a:ext uri="{FF2B5EF4-FFF2-40B4-BE49-F238E27FC236}">
                <a16:creationId xmlns:a16="http://schemas.microsoft.com/office/drawing/2014/main" id="{1072D7D3-4ED3-DFEC-AE27-54BEDEB26D76}"/>
              </a:ext>
            </a:extLst>
          </p:cNvPr>
          <p:cNvSpPr txBox="1"/>
          <p:nvPr/>
        </p:nvSpPr>
        <p:spPr>
          <a:xfrm>
            <a:off x="588263" y="503722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3" name="TextBox 42">
            <a:extLst>
              <a:ext uri="{FF2B5EF4-FFF2-40B4-BE49-F238E27FC236}">
                <a16:creationId xmlns:a16="http://schemas.microsoft.com/office/drawing/2014/main" id="{F641910D-F58A-857F-1CE7-F1DE452B135A}"/>
              </a:ext>
            </a:extLst>
          </p:cNvPr>
          <p:cNvSpPr txBox="1"/>
          <p:nvPr/>
        </p:nvSpPr>
        <p:spPr>
          <a:xfrm>
            <a:off x="1532994" y="5037228"/>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44" name="TextBox 43">
            <a:extLst>
              <a:ext uri="{FF2B5EF4-FFF2-40B4-BE49-F238E27FC236}">
                <a16:creationId xmlns:a16="http://schemas.microsoft.com/office/drawing/2014/main" id="{FB11AD0F-C3B6-B7CC-AC0B-E4454DFD8D65}"/>
              </a:ext>
            </a:extLst>
          </p:cNvPr>
          <p:cNvSpPr txBox="1"/>
          <p:nvPr/>
        </p:nvSpPr>
        <p:spPr>
          <a:xfrm>
            <a:off x="2628897" y="502475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45" name="TextBox 44">
            <a:extLst>
              <a:ext uri="{FF2B5EF4-FFF2-40B4-BE49-F238E27FC236}">
                <a16:creationId xmlns:a16="http://schemas.microsoft.com/office/drawing/2014/main" id="{F3EA5F3A-F3AD-261E-1386-581457F6795A}"/>
              </a:ext>
            </a:extLst>
          </p:cNvPr>
          <p:cNvSpPr txBox="1"/>
          <p:nvPr/>
        </p:nvSpPr>
        <p:spPr>
          <a:xfrm>
            <a:off x="4710068" y="501925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6" name="TextBox 45">
            <a:extLst>
              <a:ext uri="{FF2B5EF4-FFF2-40B4-BE49-F238E27FC236}">
                <a16:creationId xmlns:a16="http://schemas.microsoft.com/office/drawing/2014/main" id="{43462FA7-F2A0-3584-B946-9F8ED3AE43F2}"/>
              </a:ext>
            </a:extLst>
          </p:cNvPr>
          <p:cNvSpPr txBox="1"/>
          <p:nvPr/>
        </p:nvSpPr>
        <p:spPr>
          <a:xfrm>
            <a:off x="5658338" y="500653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7" name="TextBox 46">
            <a:extLst>
              <a:ext uri="{FF2B5EF4-FFF2-40B4-BE49-F238E27FC236}">
                <a16:creationId xmlns:a16="http://schemas.microsoft.com/office/drawing/2014/main" id="{3F8970C2-0B1C-4272-183D-48B8ECFA66C4}"/>
              </a:ext>
            </a:extLst>
          </p:cNvPr>
          <p:cNvSpPr txBox="1"/>
          <p:nvPr/>
        </p:nvSpPr>
        <p:spPr>
          <a:xfrm>
            <a:off x="7874358" y="5017773"/>
            <a:ext cx="1575869" cy="369332"/>
          </a:xfrm>
          <a:prstGeom prst="rect">
            <a:avLst/>
          </a:prstGeom>
          <a:noFill/>
        </p:spPr>
        <p:txBody>
          <a:bodyPr wrap="square">
            <a:spAutoFit/>
          </a:bodyPr>
          <a:lstStyle/>
          <a:p>
            <a:pPr algn="ctr"/>
            <a:r>
              <a:rPr lang="en-US" sz="1800" dirty="0">
                <a:solidFill>
                  <a:schemeClr val="accent1"/>
                </a:solidFill>
                <a:latin typeface="+mj-lt"/>
              </a:rPr>
              <a:t>LRS</a:t>
            </a:r>
            <a:r>
              <a:rPr lang="en-US" sz="1400" dirty="0">
                <a:solidFill>
                  <a:schemeClr val="accent1"/>
                </a:solidFill>
                <a:latin typeface="+mj-lt"/>
              </a:rPr>
              <a:t>(S,P)</a:t>
            </a:r>
          </a:p>
        </p:txBody>
      </p:sp>
      <p:sp>
        <p:nvSpPr>
          <p:cNvPr id="48" name="TextBox 47">
            <a:extLst>
              <a:ext uri="{FF2B5EF4-FFF2-40B4-BE49-F238E27FC236}">
                <a16:creationId xmlns:a16="http://schemas.microsoft.com/office/drawing/2014/main" id="{3C1956DD-F64A-F9FD-1EF7-E1F9856B4127}"/>
              </a:ext>
            </a:extLst>
          </p:cNvPr>
          <p:cNvSpPr txBox="1"/>
          <p:nvPr/>
        </p:nvSpPr>
        <p:spPr>
          <a:xfrm>
            <a:off x="8835647" y="5017773"/>
            <a:ext cx="1645276" cy="369332"/>
          </a:xfrm>
          <a:prstGeom prst="rect">
            <a:avLst/>
          </a:prstGeom>
          <a:noFill/>
        </p:spPr>
        <p:txBody>
          <a:bodyPr wrap="square">
            <a:spAutoFit/>
          </a:bodyPr>
          <a:lstStyle/>
          <a:p>
            <a:pPr algn="ctr"/>
            <a:r>
              <a:rPr lang="en-US" sz="1800" dirty="0">
                <a:solidFill>
                  <a:schemeClr val="accent1"/>
                </a:solidFill>
                <a:latin typeface="+mj-lt"/>
              </a:rPr>
              <a:t>ZRS</a:t>
            </a:r>
            <a:r>
              <a:rPr lang="en-US" sz="1400" dirty="0">
                <a:solidFill>
                  <a:schemeClr val="accent1"/>
                </a:solidFill>
                <a:latin typeface="+mj-lt"/>
              </a:rPr>
              <a:t>(S,P)</a:t>
            </a:r>
          </a:p>
        </p:txBody>
      </p:sp>
      <p:sp>
        <p:nvSpPr>
          <p:cNvPr id="49" name="TextBox 48">
            <a:extLst>
              <a:ext uri="{FF2B5EF4-FFF2-40B4-BE49-F238E27FC236}">
                <a16:creationId xmlns:a16="http://schemas.microsoft.com/office/drawing/2014/main" id="{C9706C26-91A2-08F6-5CAE-4D0E4FD26143}"/>
              </a:ext>
            </a:extLst>
          </p:cNvPr>
          <p:cNvSpPr txBox="1"/>
          <p:nvPr/>
        </p:nvSpPr>
        <p:spPr>
          <a:xfrm>
            <a:off x="9730925" y="5017773"/>
            <a:ext cx="1645276" cy="369332"/>
          </a:xfrm>
          <a:prstGeom prst="rect">
            <a:avLst/>
          </a:prstGeom>
          <a:noFill/>
        </p:spPr>
        <p:txBody>
          <a:bodyPr wrap="square">
            <a:spAutoFit/>
          </a:bodyPr>
          <a:lstStyle/>
          <a:p>
            <a:pPr algn="ctr"/>
            <a:r>
              <a:rPr lang="en-US" sz="1800" dirty="0">
                <a:solidFill>
                  <a:schemeClr val="accent1"/>
                </a:solidFill>
                <a:latin typeface="+mj-lt"/>
              </a:rPr>
              <a:t>GRS</a:t>
            </a:r>
            <a:r>
              <a:rPr lang="en-US" sz="1400" dirty="0">
                <a:solidFill>
                  <a:schemeClr val="accent1"/>
                </a:solidFill>
                <a:latin typeface="+mj-lt"/>
              </a:rPr>
              <a:t>(S)</a:t>
            </a:r>
          </a:p>
        </p:txBody>
      </p:sp>
      <p:sp>
        <p:nvSpPr>
          <p:cNvPr id="50" name="TextBox 49">
            <a:extLst>
              <a:ext uri="{FF2B5EF4-FFF2-40B4-BE49-F238E27FC236}">
                <a16:creationId xmlns:a16="http://schemas.microsoft.com/office/drawing/2014/main" id="{3EB44840-A192-0C10-1A26-76565AD865C9}"/>
              </a:ext>
            </a:extLst>
          </p:cNvPr>
          <p:cNvSpPr txBox="1"/>
          <p:nvPr/>
        </p:nvSpPr>
        <p:spPr>
          <a:xfrm>
            <a:off x="10659006" y="5017773"/>
            <a:ext cx="1645276" cy="369332"/>
          </a:xfrm>
          <a:prstGeom prst="rect">
            <a:avLst/>
          </a:prstGeom>
          <a:noFill/>
        </p:spPr>
        <p:txBody>
          <a:bodyPr wrap="square">
            <a:spAutoFit/>
          </a:bodyPr>
          <a:lstStyle/>
          <a:p>
            <a:pPr algn="ctr"/>
            <a:r>
              <a:rPr lang="en-US" sz="1800" dirty="0">
                <a:solidFill>
                  <a:schemeClr val="accent1"/>
                </a:solidFill>
                <a:latin typeface="+mj-lt"/>
              </a:rPr>
              <a:t>GZRS</a:t>
            </a:r>
            <a:r>
              <a:rPr lang="en-US" sz="1400" dirty="0">
                <a:solidFill>
                  <a:schemeClr val="accent1"/>
                </a:solidFill>
                <a:latin typeface="+mj-lt"/>
              </a:rPr>
              <a:t>(S)</a:t>
            </a:r>
          </a:p>
        </p:txBody>
      </p:sp>
    </p:spTree>
    <p:extLst>
      <p:ext uri="{BB962C8B-B14F-4D97-AF65-F5344CB8AC3E}">
        <p14:creationId xmlns:p14="http://schemas.microsoft.com/office/powerpoint/2010/main" val="60448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5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animEffect transition="in" filter="fade">
                                      <p:cBhvr>
                                        <p:cTn id="63" dur="500"/>
                                        <p:tgtEl>
                                          <p:spTgt spid="4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7"/>
                                        </p:tgtEl>
                                        <p:attrNameLst>
                                          <p:attrName>style.visibility</p:attrName>
                                        </p:attrNameLst>
                                      </p:cBhvr>
                                      <p:to>
                                        <p:strVal val="visible"/>
                                      </p:to>
                                    </p:set>
                                    <p:animEffect transition="in" filter="fade">
                                      <p:cBhvr>
                                        <p:cTn id="66" dur="500"/>
                                        <p:tgtEl>
                                          <p:spTgt spid="4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fade">
                                      <p:cBhvr>
                                        <p:cTn id="75"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9" grpId="0"/>
      <p:bldP spid="21" grpId="0"/>
      <p:bldP spid="25" grpId="0"/>
      <p:bldP spid="30" grpId="0" animBg="1"/>
      <p:bldP spid="31" grpId="0"/>
      <p:bldP spid="32" grpId="0"/>
      <p:bldP spid="33" grpId="0" animBg="1"/>
      <p:bldP spid="34" grpId="0"/>
      <p:bldP spid="35" grpId="0"/>
      <p:bldP spid="36" grpId="0" animBg="1"/>
      <p:bldP spid="37" grpId="0"/>
      <p:bldP spid="38" grpId="0"/>
      <p:bldP spid="41" grpId="0"/>
      <p:bldP spid="42" grpId="0"/>
      <p:bldP spid="43" grpId="0"/>
      <p:bldP spid="44" grpId="0"/>
      <p:bldP spid="45" grpId="0"/>
      <p:bldP spid="46" grpId="0"/>
      <p:bldP spid="47" grpId="0"/>
      <p:bldP spid="48" grpId="0"/>
      <p:bldP spid="49" grpId="0"/>
      <p:bldP spid="5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This concept provides redundancy in a region across data centers</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type of Azure Storage </a:t>
            </a:r>
            <a:r>
              <a:rPr lang="en-US" sz="2000" dirty="0">
                <a:solidFill>
                  <a:srgbClr val="000000"/>
                </a:solidFill>
                <a:latin typeface="Segoe UI Semibold"/>
                <a:cs typeface="Segoe UI" pitchFamily="34" charset="0"/>
              </a:rPr>
              <a:t>can be accessed when a virtual machine is not running?</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45581" y="352239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Set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Resource Provider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Proximity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Storage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Ultra Managed Disk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File Share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Premium</a:t>
            </a:r>
            <a:r>
              <a:rPr kumimoji="0" lang="en-US" sz="2000" b="0" i="0" u="none" strike="noStrike" kern="1200" cap="none" spc="0" normalizeH="0" noProof="0" dirty="0">
                <a:ln>
                  <a:noFill/>
                </a:ln>
                <a:solidFill>
                  <a:srgbClr val="000000"/>
                </a:solidFill>
                <a:effectLst/>
                <a:uLnTx/>
                <a:uFillTx/>
                <a:latin typeface="Segoe UI"/>
                <a:ea typeface="+mn-ea"/>
                <a:cs typeface="+mn-cs"/>
              </a:rPr>
              <a:t> SSD v2</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18748" y="471636"/>
            <a:ext cx="6884988" cy="6386364"/>
          </a:xfrm>
          <a:prstGeom prst="rect">
            <a:avLst/>
          </a:prstGeom>
          <a:noFill/>
        </p:spPr>
        <p:txBody>
          <a:bodyPr wrap="square" lIns="0" tIns="0" rIns="0" bIns="0" rtlCol="0">
            <a:spAutoFit/>
          </a:bodyPr>
          <a:lstStyle/>
          <a:p>
            <a:pPr>
              <a:spcAft>
                <a:spcPts val="4200"/>
              </a:spcAft>
            </a:pPr>
            <a:r>
              <a:rPr lang="en-US" sz="2000" dirty="0"/>
              <a:t>Every Azure service has a </a:t>
            </a:r>
            <a:r>
              <a:rPr lang="en-US" sz="2000" b="1" dirty="0"/>
              <a:t>shared responsibility </a:t>
            </a:r>
            <a:r>
              <a:rPr lang="en-US" sz="2000" dirty="0"/>
              <a:t>between Microsoft and the customer.</a:t>
            </a:r>
          </a:p>
          <a:p>
            <a:pPr>
              <a:spcAft>
                <a:spcPts val="4200"/>
              </a:spcAft>
            </a:pPr>
            <a:r>
              <a:rPr lang="en-US" sz="2000" dirty="0"/>
              <a:t>Access to Azure comes through </a:t>
            </a:r>
            <a:r>
              <a:rPr lang="en-US" sz="2000" b="1" dirty="0"/>
              <a:t>accounts, tenants, and subscriptions.</a:t>
            </a:r>
            <a:endParaRPr lang="en-US" sz="2000" dirty="0"/>
          </a:p>
          <a:p>
            <a:pPr>
              <a:spcAft>
                <a:spcPts val="4200"/>
              </a:spcAft>
            </a:pPr>
            <a:r>
              <a:rPr lang="en-US" sz="2000" dirty="0"/>
              <a:t>Resources are deployed in </a:t>
            </a:r>
            <a:r>
              <a:rPr lang="en-US" sz="2000" b="1" dirty="0"/>
              <a:t>Azure regions </a:t>
            </a:r>
            <a:r>
              <a:rPr lang="en-US" sz="2000" dirty="0"/>
              <a:t>which can support </a:t>
            </a:r>
            <a:r>
              <a:rPr lang="en-US" sz="2000" b="1" dirty="0"/>
              <a:t>availability sets </a:t>
            </a:r>
            <a:r>
              <a:rPr lang="en-US" sz="2000" dirty="0"/>
              <a:t>and</a:t>
            </a:r>
            <a:r>
              <a:rPr lang="en-US" sz="2000" b="1" dirty="0"/>
              <a:t> zones</a:t>
            </a:r>
            <a:r>
              <a:rPr lang="en-US" sz="2000" dirty="0"/>
              <a:t>.</a:t>
            </a:r>
            <a:endParaRPr lang="en-US" sz="2000" b="1" dirty="0"/>
          </a:p>
          <a:p>
            <a:pPr>
              <a:spcAft>
                <a:spcPts val="4200"/>
              </a:spcAft>
            </a:pPr>
            <a:r>
              <a:rPr lang="en-US" sz="2000" dirty="0"/>
              <a:t>Azure security is centered around </a:t>
            </a:r>
            <a:r>
              <a:rPr lang="en-US" sz="2000" b="1" dirty="0"/>
              <a:t>Microsoft Entra </a:t>
            </a:r>
            <a:r>
              <a:rPr lang="en-US" sz="2000" dirty="0"/>
              <a:t>and Azure Role Based Access Control (</a:t>
            </a:r>
            <a:r>
              <a:rPr lang="en-US" sz="2000" b="1" dirty="0"/>
              <a:t>RBAC</a:t>
            </a:r>
            <a:r>
              <a:rPr lang="en-US" sz="2000" dirty="0"/>
              <a:t>)</a:t>
            </a:r>
          </a:p>
          <a:p>
            <a:pPr>
              <a:spcAft>
                <a:spcPts val="4200"/>
              </a:spcAft>
            </a:pPr>
            <a:r>
              <a:rPr lang="en-US" sz="2000" b="1" dirty="0"/>
              <a:t>Azure Networking </a:t>
            </a:r>
            <a:r>
              <a:rPr lang="en-US" sz="2000" dirty="0"/>
              <a:t>offers robust options to connect in and outside of Azure</a:t>
            </a:r>
          </a:p>
          <a:p>
            <a:pPr>
              <a:spcAft>
                <a:spcPts val="4200"/>
              </a:spcAft>
            </a:pPr>
            <a:r>
              <a:rPr lang="en-US" sz="2000" b="1" dirty="0"/>
              <a:t>Azure Storage </a:t>
            </a:r>
            <a:r>
              <a:rPr lang="en-US" sz="2000" dirty="0"/>
              <a:t>includes blobs, managed disks, and file shares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SQL Fundamentals</a:t>
            </a:r>
          </a:p>
        </p:txBody>
      </p:sp>
      <p:sp>
        <p:nvSpPr>
          <p:cNvPr id="3" name="TextBox 2">
            <a:extLst>
              <a:ext uri="{FF2B5EF4-FFF2-40B4-BE49-F238E27FC236}">
                <a16:creationId xmlns:a16="http://schemas.microsoft.com/office/drawing/2014/main" id="{21A428CD-574A-46FF-A3B1-5D47B93F2157}"/>
              </a:ext>
            </a:extLst>
          </p:cNvPr>
          <p:cNvSpPr txBox="1"/>
          <p:nvPr/>
        </p:nvSpPr>
        <p:spPr>
          <a:xfrm>
            <a:off x="572168" y="3782805"/>
            <a:ext cx="6436360" cy="2185214"/>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What is Azure SQL</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SQL IaaS vs PaaS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Tools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Measure</a:t>
            </a:r>
          </a:p>
          <a:p>
            <a:pPr marL="457200" indent="-457200">
              <a:spcAft>
                <a:spcPts val="600"/>
              </a:spcAft>
              <a:tabLst/>
              <a:defRPr/>
            </a:pPr>
            <a:endParaRPr lang="en-US" sz="1600" dirty="0">
              <a:gradFill>
                <a:gsLst>
                  <a:gs pos="2917">
                    <a:prstClr val="white"/>
                  </a:gs>
                  <a:gs pos="30000">
                    <a:prstClr val="white"/>
                  </a:gs>
                </a:gsLst>
                <a:lin ang="5400000" scaled="0"/>
              </a:gradFill>
              <a:latin typeface="Segoe UI"/>
            </a:endParaRP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Intelligent cloud icon">
            <a:extLst>
              <a:ext uri="{FF2B5EF4-FFF2-40B4-BE49-F238E27FC236}">
                <a16:creationId xmlns:a16="http://schemas.microsoft.com/office/drawing/2014/main" id="{4E84023B-F25B-8FBE-04AF-0B77A6E4C0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2957" y="1929819"/>
            <a:ext cx="430887" cy="430887"/>
          </a:xfrm>
          <a:prstGeom prst="rect">
            <a:avLst/>
          </a:prstGeom>
        </p:spPr>
      </p:pic>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Microsoft SQL – all edges and clouds</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1243866" y="5297994"/>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360761" y="5878636"/>
            <a:ext cx="2110887"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Language</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3528939" y="5298810"/>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Server</a:t>
            </a: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
        <p:nvSpPr>
          <p:cNvPr id="14" name="TextBox 13">
            <a:extLst>
              <a:ext uri="{FF2B5EF4-FFF2-40B4-BE49-F238E27FC236}">
                <a16:creationId xmlns:a16="http://schemas.microsoft.com/office/drawing/2014/main" id="{5BC46055-6C7B-D017-9243-1AF477213911}"/>
              </a:ext>
            </a:extLst>
          </p:cNvPr>
          <p:cNvSpPr txBox="1"/>
          <p:nvPr/>
        </p:nvSpPr>
        <p:spPr>
          <a:xfrm>
            <a:off x="2670377" y="5878636"/>
            <a:ext cx="2110887" cy="404049"/>
          </a:xfrm>
          <a:prstGeom prst="rect">
            <a:avLst/>
          </a:prstGeom>
          <a:solidFill>
            <a:schemeClr val="accent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sp>
        <p:nvSpPr>
          <p:cNvPr id="16" name="TextBox 15">
            <a:extLst>
              <a:ext uri="{FF2B5EF4-FFF2-40B4-BE49-F238E27FC236}">
                <a16:creationId xmlns:a16="http://schemas.microsoft.com/office/drawing/2014/main" id="{0D11F661-86DC-19CC-9C3B-2CD87114349A}"/>
              </a:ext>
            </a:extLst>
          </p:cNvPr>
          <p:cNvSpPr txBox="1"/>
          <p:nvPr/>
        </p:nvSpPr>
        <p:spPr>
          <a:xfrm>
            <a:off x="4966547" y="5878636"/>
            <a:ext cx="2110887" cy="404049"/>
          </a:xfrm>
          <a:prstGeom prst="rect">
            <a:avLst/>
          </a:prstGeom>
          <a:solidFill>
            <a:schemeClr val="accent3">
              <a:lumMod val="7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Engine</a:t>
            </a:r>
          </a:p>
        </p:txBody>
      </p:sp>
      <p:sp>
        <p:nvSpPr>
          <p:cNvPr id="17" name="TextBox 16">
            <a:extLst>
              <a:ext uri="{FF2B5EF4-FFF2-40B4-BE49-F238E27FC236}">
                <a16:creationId xmlns:a16="http://schemas.microsoft.com/office/drawing/2014/main" id="{99E26C00-FCE9-B348-0AD2-18484E8D8ED5}"/>
              </a:ext>
            </a:extLst>
          </p:cNvPr>
          <p:cNvSpPr txBox="1"/>
          <p:nvPr/>
        </p:nvSpPr>
        <p:spPr>
          <a:xfrm>
            <a:off x="7285743" y="5878636"/>
            <a:ext cx="2110887" cy="404049"/>
          </a:xfrm>
          <a:prstGeom prst="rect">
            <a:avLst/>
          </a:prstGeom>
          <a:solidFill>
            <a:schemeClr val="bg1">
              <a:lumMod val="6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AI</a:t>
            </a:r>
          </a:p>
        </p:txBody>
      </p:sp>
      <p:sp>
        <p:nvSpPr>
          <p:cNvPr id="19" name="TextBox 18">
            <a:extLst>
              <a:ext uri="{FF2B5EF4-FFF2-40B4-BE49-F238E27FC236}">
                <a16:creationId xmlns:a16="http://schemas.microsoft.com/office/drawing/2014/main" id="{C8BF84AA-56A0-E32A-75BD-3833CF9B6217}"/>
              </a:ext>
            </a:extLst>
          </p:cNvPr>
          <p:cNvSpPr txBox="1"/>
          <p:nvPr/>
        </p:nvSpPr>
        <p:spPr>
          <a:xfrm>
            <a:off x="9611924" y="5878636"/>
            <a:ext cx="2110887" cy="404049"/>
          </a:xfrm>
          <a:prstGeom prst="rect">
            <a:avLst/>
          </a:prstGeom>
          <a:solidFill>
            <a:schemeClr val="tx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Data Virtualization</a:t>
            </a:r>
          </a:p>
        </p:txBody>
      </p:sp>
      <p:grpSp>
        <p:nvGrpSpPr>
          <p:cNvPr id="22" name="Group 21">
            <a:extLst>
              <a:ext uri="{FF2B5EF4-FFF2-40B4-BE49-F238E27FC236}">
                <a16:creationId xmlns:a16="http://schemas.microsoft.com/office/drawing/2014/main" id="{A8B18C57-C0F7-15AD-6C52-0C3611F048BB}"/>
              </a:ext>
            </a:extLst>
          </p:cNvPr>
          <p:cNvGrpSpPr/>
          <p:nvPr/>
        </p:nvGrpSpPr>
        <p:grpSpPr>
          <a:xfrm>
            <a:off x="10332632" y="5262116"/>
            <a:ext cx="564207" cy="525713"/>
            <a:chOff x="5656600" y="2360796"/>
            <a:chExt cx="505306" cy="505301"/>
          </a:xfrm>
        </p:grpSpPr>
        <p:sp>
          <p:nvSpPr>
            <p:cNvPr id="64" name="Freeform: Shape 63">
              <a:extLst>
                <a:ext uri="{FF2B5EF4-FFF2-40B4-BE49-F238E27FC236}">
                  <a16:creationId xmlns:a16="http://schemas.microsoft.com/office/drawing/2014/main" id="{3A6EB985-C39C-0923-175D-3396588E1FC0}"/>
                </a:ext>
              </a:extLst>
            </p:cNvPr>
            <p:cNvSpPr/>
            <p:nvPr/>
          </p:nvSpPr>
          <p:spPr>
            <a:xfrm>
              <a:off x="597241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C191902-E7E8-DE85-BCC9-CD4070CFBB0E}"/>
                </a:ext>
              </a:extLst>
            </p:cNvPr>
            <p:cNvSpPr/>
            <p:nvPr/>
          </p:nvSpPr>
          <p:spPr>
            <a:xfrm>
              <a:off x="597241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49E56C9-C446-267C-CFCC-609325421B78}"/>
                </a:ext>
              </a:extLst>
            </p:cNvPr>
            <p:cNvSpPr/>
            <p:nvPr/>
          </p:nvSpPr>
          <p:spPr>
            <a:xfrm>
              <a:off x="578292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608BE53-1A39-4D46-9062-B9E63F94CEC0}"/>
                </a:ext>
              </a:extLst>
            </p:cNvPr>
            <p:cNvSpPr/>
            <p:nvPr/>
          </p:nvSpPr>
          <p:spPr>
            <a:xfrm>
              <a:off x="578292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7B83F85-02C8-6C19-6712-CAB0D4E2400F}"/>
                </a:ext>
              </a:extLst>
            </p:cNvPr>
            <p:cNvSpPr/>
            <p:nvPr/>
          </p:nvSpPr>
          <p:spPr>
            <a:xfrm>
              <a:off x="5861881" y="2439748"/>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C5C877E-1C8A-95C7-45D3-3651A18D45B8}"/>
                </a:ext>
              </a:extLst>
            </p:cNvPr>
            <p:cNvSpPr/>
            <p:nvPr/>
          </p:nvSpPr>
          <p:spPr>
            <a:xfrm>
              <a:off x="5861881" y="2692400"/>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1BFEAA-731F-99B5-DA68-B3C52EB7162A}"/>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B1074BC-777F-B6DE-0D5A-C23B4CD05C68}"/>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610A0D2-5BFD-DC7C-4024-F958A706DF8C}"/>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B70237F-602F-7904-66E1-9E3EB57A35A9}"/>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B30E5B9-BCE9-F5E7-4E8A-8EA812301CE9}"/>
                </a:ext>
              </a:extLst>
            </p:cNvPr>
            <p:cNvSpPr/>
            <p:nvPr/>
          </p:nvSpPr>
          <p:spPr>
            <a:xfrm>
              <a:off x="5735554"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61870E6-3D9A-4840-7304-0B20CD1B07FF}"/>
                </a:ext>
              </a:extLst>
            </p:cNvPr>
            <p:cNvSpPr/>
            <p:nvPr/>
          </p:nvSpPr>
          <p:spPr>
            <a:xfrm>
              <a:off x="5988207"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392332-5214-F45A-BD18-A71D6C66A78C}"/>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10B4B2-AA0D-DB18-901D-01E6BCAE53B2}"/>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D75D1CD-5429-8ECA-A28F-48C22F31D750}"/>
                </a:ext>
              </a:extLst>
            </p:cNvPr>
            <p:cNvSpPr/>
            <p:nvPr/>
          </p:nvSpPr>
          <p:spPr>
            <a:xfrm>
              <a:off x="5861881"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082B53-88C2-E043-ABDD-57A2506691C6}"/>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42BC4C9-B7C7-7F07-10C7-F608C4629DB0}"/>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6B52F34-5EB4-DDD9-902A-B78F34B547FF}"/>
                </a:ext>
              </a:extLst>
            </p:cNvPr>
            <p:cNvSpPr/>
            <p:nvPr/>
          </p:nvSpPr>
          <p:spPr>
            <a:xfrm>
              <a:off x="6051452" y="2423958"/>
              <a:ext cx="47372" cy="47372"/>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E6F97A6-B8FE-E380-7EBE-288964537282}"/>
                </a:ext>
              </a:extLst>
            </p:cNvPr>
            <p:cNvSpPr/>
            <p:nvPr/>
          </p:nvSpPr>
          <p:spPr>
            <a:xfrm>
              <a:off x="5719878" y="2755644"/>
              <a:ext cx="47372" cy="47372"/>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A641F22-83B7-9D46-0EEB-2070AB8882D8}"/>
                </a:ext>
              </a:extLst>
            </p:cNvPr>
            <p:cNvSpPr/>
            <p:nvPr/>
          </p:nvSpPr>
          <p:spPr>
            <a:xfrm>
              <a:off x="5719878" y="2423958"/>
              <a:ext cx="47372" cy="47372"/>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93ABDCC-1A9A-B458-2445-F2D2AF6F04E3}"/>
                </a:ext>
              </a:extLst>
            </p:cNvPr>
            <p:cNvSpPr/>
            <p:nvPr/>
          </p:nvSpPr>
          <p:spPr>
            <a:xfrm>
              <a:off x="6051371" y="2755644"/>
              <a:ext cx="47372" cy="47372"/>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83" name="Freeform 188">
            <a:extLst>
              <a:ext uri="{FF2B5EF4-FFF2-40B4-BE49-F238E27FC236}">
                <a16:creationId xmlns:a16="http://schemas.microsoft.com/office/drawing/2014/main" id="{CC6D8FEC-A600-ED1F-78D3-59DE69ABC60F}"/>
              </a:ext>
            </a:extLst>
          </p:cNvPr>
          <p:cNvSpPr/>
          <p:nvPr/>
        </p:nvSpPr>
        <p:spPr bwMode="auto">
          <a:xfrm>
            <a:off x="5889647" y="5327544"/>
            <a:ext cx="351224" cy="44414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8" name="Picture 2" descr="OpenAI | Silicon Spectra">
            <a:extLst>
              <a:ext uri="{FF2B5EF4-FFF2-40B4-BE49-F238E27FC236}">
                <a16:creationId xmlns:a16="http://schemas.microsoft.com/office/drawing/2014/main" id="{FE24FF21-15DC-76C7-7627-73DECBCC00E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35552" y="5309611"/>
            <a:ext cx="481224" cy="48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642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nodeType="withEffect">
                                  <p:stCondLst>
                                    <p:cond delay="0"/>
                                  </p:stCondLst>
                                  <p:childTnLst>
                                    <p:set>
                                      <p:cBhvr>
                                        <p:cTn id="12" dur="1" fill="hold">
                                          <p:stCondLst>
                                            <p:cond delay="0"/>
                                          </p:stCondLst>
                                        </p:cTn>
                                        <p:tgtEl>
                                          <p:spTgt spid="139"/>
                                        </p:tgtEl>
                                        <p:attrNameLst>
                                          <p:attrName>style.visibility</p:attrName>
                                        </p:attrNameLst>
                                      </p:cBhvr>
                                      <p:to>
                                        <p:strVal val="visible"/>
                                      </p:to>
                                    </p:set>
                                    <p:animEffect transition="in" filter="fade">
                                      <p:cBhvr>
                                        <p:cTn id="13" dur="500"/>
                                        <p:tgtEl>
                                          <p:spTgt spid="1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3"/>
                                        </p:tgtEl>
                                        <p:attrNameLst>
                                          <p:attrName>style.visibility</p:attrName>
                                        </p:attrNameLst>
                                      </p:cBhvr>
                                      <p:to>
                                        <p:strVal val="visible"/>
                                      </p:to>
                                    </p:set>
                                    <p:animEffect transition="in" filter="fade">
                                      <p:cBhvr>
                                        <p:cTn id="31" dur="500"/>
                                        <p:tgtEl>
                                          <p:spTgt spid="183"/>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4" grpId="0" animBg="1"/>
      <p:bldP spid="16" grpId="0" animBg="1"/>
      <p:bldP spid="17" grpId="0" animBg="1"/>
      <p:bldP spid="19" grpId="0" animBg="1"/>
      <p:bldP spid="18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8512990" y="1463235"/>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7783207" y="345534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building new apps in the cloud</a:t>
            </a:r>
            <a:endParaRPr kumimoji="0" lang="en-US" sz="1200" b="0" i="0" u="none" strike="noStrike" kern="0" cap="none" spc="0" normalizeH="0" baseline="0" noProof="0" dirty="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Pre-provisioned or serverless and Hyperscale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4394523" y="3455346"/>
            <a:ext cx="3006712" cy="704808"/>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005839" y="3415537"/>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Automated manageability features and OS-level access</a:t>
            </a:r>
          </a:p>
        </p:txBody>
      </p:sp>
      <p:sp>
        <p:nvSpPr>
          <p:cNvPr id="9" name="Rectangle 8">
            <a:extLst>
              <a:ext uri="{FF2B5EF4-FFF2-40B4-BE49-F238E27FC236}">
                <a16:creationId xmlns:a16="http://schemas.microsoft.com/office/drawing/2014/main" id="{0B87C0B7-9C27-41C5-AB92-453DD1507B36}"/>
              </a:ext>
            </a:extLst>
          </p:cNvPr>
          <p:cNvSpPr/>
          <p:nvPr/>
        </p:nvSpPr>
        <p:spPr>
          <a:xfrm>
            <a:off x="1149221" y="1463235"/>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4443" y="2220798"/>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90907" y="2219587"/>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2223" y="2219587"/>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4905206" y="1463235"/>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4394523" y="318648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7783207" y="319499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076001" y="3195421"/>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5820415"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Platform as a Service (PaaS)</a:t>
            </a:r>
          </a:p>
        </p:txBody>
      </p:sp>
      <p:sp>
        <p:nvSpPr>
          <p:cNvPr id="37" name="TextBox 36">
            <a:extLst>
              <a:ext uri="{FF2B5EF4-FFF2-40B4-BE49-F238E27FC236}">
                <a16:creationId xmlns:a16="http://schemas.microsoft.com/office/drawing/2014/main" id="{4C762498-D39C-4F85-ABAF-3C9472810033}"/>
              </a:ext>
            </a:extLst>
          </p:cNvPr>
          <p:cNvSpPr txBox="1"/>
          <p:nvPr/>
        </p:nvSpPr>
        <p:spPr>
          <a:xfrm>
            <a:off x="868270"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Infrastructure as a Service (</a:t>
            </a:r>
            <a:r>
              <a:rPr lang="en-US" sz="1600" b="0" dirty="0">
                <a:solidFill>
                  <a:prstClr val="black"/>
                </a:solidFill>
                <a:latin typeface="Segoe UI Semibold"/>
                <a:cs typeface="Segoe UI Semibold" panose="020B0702040204020203" pitchFamily="34" charset="0"/>
              </a:rPr>
              <a:t>IaaS)</a:t>
            </a:r>
            <a:endPar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endParaRPr>
          </a:p>
        </p:txBody>
      </p:sp>
      <p:sp>
        <p:nvSpPr>
          <p:cNvPr id="2" name="Arrow: Left-Right 1">
            <a:extLst>
              <a:ext uri="{FF2B5EF4-FFF2-40B4-BE49-F238E27FC236}">
                <a16:creationId xmlns:a16="http://schemas.microsoft.com/office/drawing/2014/main" id="{D1E95BDE-0C83-A050-97B5-49335A298E34}"/>
              </a:ext>
            </a:extLst>
          </p:cNvPr>
          <p:cNvSpPr/>
          <p:nvPr/>
        </p:nvSpPr>
        <p:spPr bwMode="auto">
          <a:xfrm>
            <a:off x="928375" y="4886017"/>
            <a:ext cx="9784080" cy="83407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FB86724-19AD-EDBC-696C-D1D6A08CCCF1}"/>
              </a:ext>
            </a:extLst>
          </p:cNvPr>
          <p:cNvSpPr txBox="1"/>
          <p:nvPr/>
        </p:nvSpPr>
        <p:spPr>
          <a:xfrm>
            <a:off x="1376779" y="5146418"/>
            <a:ext cx="2705934" cy="276999"/>
          </a:xfrm>
          <a:prstGeom prst="rect">
            <a:avLst/>
          </a:prstGeom>
          <a:noFill/>
        </p:spPr>
        <p:txBody>
          <a:bodyPr wrap="none" lIns="0" tIns="0" rIns="0" bIns="0" rtlCol="0">
            <a:spAutoFit/>
          </a:bodyPr>
          <a:lstStyle/>
          <a:p>
            <a:pPr algn="l"/>
            <a:r>
              <a:rPr lang="en-US" sz="1800" dirty="0">
                <a:solidFill>
                  <a:schemeClr val="bg1"/>
                </a:solidFill>
                <a:latin typeface="+mj-lt"/>
              </a:rPr>
              <a:t>Control and Compatibility</a:t>
            </a:r>
          </a:p>
        </p:txBody>
      </p:sp>
      <p:sp>
        <p:nvSpPr>
          <p:cNvPr id="14" name="TextBox 13">
            <a:extLst>
              <a:ext uri="{FF2B5EF4-FFF2-40B4-BE49-F238E27FC236}">
                <a16:creationId xmlns:a16="http://schemas.microsoft.com/office/drawing/2014/main" id="{44DA7F98-DFCD-DCC6-4E46-060D8BB40939}"/>
              </a:ext>
            </a:extLst>
          </p:cNvPr>
          <p:cNvSpPr txBox="1"/>
          <p:nvPr/>
        </p:nvSpPr>
        <p:spPr>
          <a:xfrm>
            <a:off x="9186891" y="5146417"/>
            <a:ext cx="990656" cy="276999"/>
          </a:xfrm>
          <a:prstGeom prst="rect">
            <a:avLst/>
          </a:prstGeom>
          <a:noFill/>
        </p:spPr>
        <p:txBody>
          <a:bodyPr wrap="none" lIns="0" tIns="0" rIns="0" bIns="0" rtlCol="0">
            <a:spAutoFit/>
          </a:bodyPr>
          <a:lstStyle/>
          <a:p>
            <a:pPr algn="l"/>
            <a:r>
              <a:rPr lang="en-US" sz="1800" dirty="0">
                <a:solidFill>
                  <a:schemeClr val="bg1"/>
                </a:solidFill>
                <a:latin typeface="+mj-lt"/>
              </a:rPr>
              <a:t>Managed</a:t>
            </a:r>
            <a:endParaRPr lang="en-US" sz="1800" dirty="0">
              <a:solidFill>
                <a:schemeClr val="bg1"/>
              </a:solidFill>
            </a:endParaRPr>
          </a:p>
        </p:txBody>
      </p:sp>
      <p:sp>
        <p:nvSpPr>
          <p:cNvPr id="26" name="Rectangle 25">
            <a:extLst>
              <a:ext uri="{FF2B5EF4-FFF2-40B4-BE49-F238E27FC236}">
                <a16:creationId xmlns:a16="http://schemas.microsoft.com/office/drawing/2014/main" id="{1FFCA04F-CA58-40A5-8F06-3B521FF5A95E}"/>
              </a:ext>
            </a:extLst>
          </p:cNvPr>
          <p:cNvSpPr/>
          <p:nvPr/>
        </p:nvSpPr>
        <p:spPr bwMode="auto">
          <a:xfrm>
            <a:off x="1005839" y="5980182"/>
            <a:ext cx="9601201" cy="458057"/>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latin typeface="+mj-lt"/>
                <a:ea typeface="Segoe UI" pitchFamily="34" charset="0"/>
                <a:cs typeface="Segoe UI" pitchFamily="34" charset="0"/>
              </a:rPr>
              <a:t>Familiar drivers, T-SQL, engine, and tools</a:t>
            </a:r>
          </a:p>
        </p:txBody>
      </p:sp>
      <p:sp>
        <p:nvSpPr>
          <p:cNvPr id="27" name="TextBox 26">
            <a:extLst>
              <a:ext uri="{FF2B5EF4-FFF2-40B4-BE49-F238E27FC236}">
                <a16:creationId xmlns:a16="http://schemas.microsoft.com/office/drawing/2014/main" id="{ABD232FE-022E-4C56-D8A5-724D6A8567D2}"/>
              </a:ext>
            </a:extLst>
          </p:cNvPr>
          <p:cNvSpPr txBox="1"/>
          <p:nvPr/>
        </p:nvSpPr>
        <p:spPr>
          <a:xfrm>
            <a:off x="9900846" y="152380"/>
            <a:ext cx="2020618" cy="830997"/>
          </a:xfrm>
          <a:prstGeom prst="rect">
            <a:avLst/>
          </a:prstGeom>
          <a:noFill/>
        </p:spPr>
        <p:txBody>
          <a:bodyPr wrap="none" lIns="0" tIns="0" rIns="0" bIns="0" rtlCol="0">
            <a:spAutoFit/>
          </a:bodyPr>
          <a:lstStyle/>
          <a:p>
            <a:pPr algn="l"/>
            <a:r>
              <a:rPr lang="en-US" sz="1800" dirty="0">
                <a:latin typeface="+mj-lt"/>
              </a:rPr>
              <a:t>Private Preview</a:t>
            </a:r>
          </a:p>
          <a:p>
            <a:pPr algn="l"/>
            <a:r>
              <a:rPr lang="en-US" sz="1800" dirty="0">
                <a:latin typeface="+mj-lt"/>
              </a:rPr>
              <a:t>Public Preview</a:t>
            </a:r>
          </a:p>
          <a:p>
            <a:pPr algn="l"/>
            <a:r>
              <a:rPr lang="en-US" sz="1800" dirty="0">
                <a:latin typeface="+mj-lt"/>
              </a:rPr>
              <a:t>General Availability</a:t>
            </a:r>
          </a:p>
        </p:txBody>
      </p:sp>
    </p:spTree>
    <p:extLst>
      <p:ext uri="{BB962C8B-B14F-4D97-AF65-F5344CB8AC3E}">
        <p14:creationId xmlns:p14="http://schemas.microsoft.com/office/powerpoint/2010/main" val="2894367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a:xfrm>
            <a:off x="444038" y="240752"/>
            <a:ext cx="11018520" cy="553998"/>
          </a:xfrm>
        </p:spPr>
        <p:txBody>
          <a:bodyPr/>
          <a:lstStyle/>
          <a:p>
            <a:r>
              <a:rPr lang="en-US" dirty="0"/>
              <a:t>Let’s look at another way</a:t>
            </a:r>
          </a:p>
        </p:txBody>
      </p:sp>
      <p:cxnSp>
        <p:nvCxnSpPr>
          <p:cNvPr id="8" name="Straight Connector 7" descr="Dotted line">
            <a:extLst>
              <a:ext uri="{FF2B5EF4-FFF2-40B4-BE49-F238E27FC236}">
                <a16:creationId xmlns:a16="http://schemas.microsoft.com/office/drawing/2014/main" id="{22189874-0A53-1E00-162C-D629EF4C6B8A}"/>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0" name="Picture 9" descr="Image">
            <a:extLst>
              <a:ext uri="{FF2B5EF4-FFF2-40B4-BE49-F238E27FC236}">
                <a16:creationId xmlns:a16="http://schemas.microsoft.com/office/drawing/2014/main" id="{24F71B32-C647-F007-1320-FCF306EC08B6}"/>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5139B30-A74C-181C-DDD2-7DD43DF1BB5E}"/>
              </a:ext>
            </a:extLst>
          </p:cNvPr>
          <p:cNvSpPr/>
          <p:nvPr/>
        </p:nvSpPr>
        <p:spPr bwMode="auto">
          <a:xfrm>
            <a:off x="723014" y="1101895"/>
            <a:ext cx="2690037" cy="249962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033F62F-A3D5-C4A7-6BDE-59594C2034A9}"/>
              </a:ext>
            </a:extLst>
          </p:cNvPr>
          <p:cNvSpPr/>
          <p:nvPr/>
        </p:nvSpPr>
        <p:spPr bwMode="auto">
          <a:xfrm>
            <a:off x="715133" y="3841035"/>
            <a:ext cx="2690037" cy="2860979"/>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38" name="Group 137">
            <a:extLst>
              <a:ext uri="{FF2B5EF4-FFF2-40B4-BE49-F238E27FC236}">
                <a16:creationId xmlns:a16="http://schemas.microsoft.com/office/drawing/2014/main" id="{483F41CF-3535-82F1-9B29-1EE5A2DE0233}"/>
              </a:ext>
            </a:extLst>
          </p:cNvPr>
          <p:cNvGrpSpPr/>
          <p:nvPr/>
        </p:nvGrpSpPr>
        <p:grpSpPr>
          <a:xfrm>
            <a:off x="1293416" y="1301156"/>
            <a:ext cx="1533470" cy="972010"/>
            <a:chOff x="1293416" y="2409025"/>
            <a:chExt cx="1533470" cy="972010"/>
          </a:xfrm>
        </p:grpSpPr>
        <p:pic>
          <p:nvPicPr>
            <p:cNvPr id="13" name="Graphic 12" descr="SQL Server 2022 icon">
              <a:extLst>
                <a:ext uri="{FF2B5EF4-FFF2-40B4-BE49-F238E27FC236}">
                  <a16:creationId xmlns:a16="http://schemas.microsoft.com/office/drawing/2014/main" id="{3A52403C-60B6-5158-C304-E9A211C9CB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90" name="Rectangle 89">
              <a:extLst>
                <a:ext uri="{FF2B5EF4-FFF2-40B4-BE49-F238E27FC236}">
                  <a16:creationId xmlns:a16="http://schemas.microsoft.com/office/drawing/2014/main" id="{BBE48EBD-6D7E-23AB-7F36-24AEE59867B6}"/>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1D539A1-6EDE-7F1C-2553-80A023D55326}"/>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Freeform 182" descr="Storage icon">
              <a:extLst>
                <a:ext uri="{FF2B5EF4-FFF2-40B4-BE49-F238E27FC236}">
                  <a16:creationId xmlns:a16="http://schemas.microsoft.com/office/drawing/2014/main" id="{1ED3A196-8731-3A4B-5990-BBC467328040}"/>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9" name="Rectangle 98">
            <a:extLst>
              <a:ext uri="{FF2B5EF4-FFF2-40B4-BE49-F238E27FC236}">
                <a16:creationId xmlns:a16="http://schemas.microsoft.com/office/drawing/2014/main" id="{E4CD640D-B526-45CC-BADF-E22D93E04DFD}"/>
              </a:ext>
            </a:extLst>
          </p:cNvPr>
          <p:cNvSpPr/>
          <p:nvPr/>
        </p:nvSpPr>
        <p:spPr bwMode="auto">
          <a:xfrm>
            <a:off x="861237" y="4008474"/>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4" name="Hyper-V" descr="Hyper-V icon&#10;">
            <a:extLst>
              <a:ext uri="{FF2B5EF4-FFF2-40B4-BE49-F238E27FC236}">
                <a16:creationId xmlns:a16="http://schemas.microsoft.com/office/drawing/2014/main" id="{F0E07C5E-344A-D5C6-25F2-50BD2D120A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4131468"/>
            <a:ext cx="344670" cy="402115"/>
          </a:xfrm>
          <a:prstGeom prst="rect">
            <a:avLst/>
          </a:prstGeom>
        </p:spPr>
      </p:pic>
      <p:sp>
        <p:nvSpPr>
          <p:cNvPr id="122" name="Oval 121">
            <a:extLst>
              <a:ext uri="{FF2B5EF4-FFF2-40B4-BE49-F238E27FC236}">
                <a16:creationId xmlns:a16="http://schemas.microsoft.com/office/drawing/2014/main" id="{69603B57-6AF7-E66B-3B5A-ADB3E61271E2}"/>
              </a:ext>
              <a:ext uri="{C183D7F6-B498-43B3-948B-1728B52AA6E4}">
                <adec:decorative xmlns:adec="http://schemas.microsoft.com/office/drawing/2017/decorative" val="1"/>
              </a:ext>
            </a:extLst>
          </p:cNvPr>
          <p:cNvSpPr/>
          <p:nvPr/>
        </p:nvSpPr>
        <p:spPr bwMode="auto">
          <a:xfrm>
            <a:off x="5513745"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3" name="Graphic 122" descr="SQL Server on Virtual Machines icon">
            <a:extLst>
              <a:ext uri="{FF2B5EF4-FFF2-40B4-BE49-F238E27FC236}">
                <a16:creationId xmlns:a16="http://schemas.microsoft.com/office/drawing/2014/main" id="{670757C3-E9C7-E080-A8C2-5ECCA8A8392C}"/>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13243" y="4793456"/>
            <a:ext cx="484442" cy="484442"/>
          </a:xfrm>
          <a:prstGeom prst="rect">
            <a:avLst/>
          </a:prstGeom>
        </p:spPr>
      </p:pic>
      <p:sp>
        <p:nvSpPr>
          <p:cNvPr id="124" name="Rectangle 123">
            <a:extLst>
              <a:ext uri="{FF2B5EF4-FFF2-40B4-BE49-F238E27FC236}">
                <a16:creationId xmlns:a16="http://schemas.microsoft.com/office/drawing/2014/main" id="{F80AD1A3-D6EB-E746-F764-C39EDFB3B877}"/>
              </a:ext>
            </a:extLst>
          </p:cNvPr>
          <p:cNvSpPr/>
          <p:nvPr/>
        </p:nvSpPr>
        <p:spPr bwMode="auto">
          <a:xfrm>
            <a:off x="5461414" y="5643686"/>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29" name="Oval 128">
            <a:extLst>
              <a:ext uri="{FF2B5EF4-FFF2-40B4-BE49-F238E27FC236}">
                <a16:creationId xmlns:a16="http://schemas.microsoft.com/office/drawing/2014/main" id="{6E2FD61B-A21B-CC79-FD8D-C97BAE9AC469}"/>
              </a:ext>
              <a:ext uri="{C183D7F6-B498-43B3-948B-1728B52AA6E4}">
                <adec:decorative xmlns:adec="http://schemas.microsoft.com/office/drawing/2017/decorative" val="1"/>
              </a:ext>
            </a:extLst>
          </p:cNvPr>
          <p:cNvSpPr/>
          <p:nvPr/>
        </p:nvSpPr>
        <p:spPr bwMode="auto">
          <a:xfrm>
            <a:off x="8098752"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0" name="Graphic 129" descr="Azure SQL Managed Instance icon">
            <a:extLst>
              <a:ext uri="{FF2B5EF4-FFF2-40B4-BE49-F238E27FC236}">
                <a16:creationId xmlns:a16="http://schemas.microsoft.com/office/drawing/2014/main" id="{825F88D0-D81A-1D97-4E49-5B2217F2FA8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98670" y="4793876"/>
            <a:ext cx="483602" cy="483602"/>
          </a:xfrm>
          <a:prstGeom prst="rect">
            <a:avLst/>
          </a:prstGeom>
        </p:spPr>
      </p:pic>
      <p:sp>
        <p:nvSpPr>
          <p:cNvPr id="131" name="Rectangle 130">
            <a:extLst>
              <a:ext uri="{FF2B5EF4-FFF2-40B4-BE49-F238E27FC236}">
                <a16:creationId xmlns:a16="http://schemas.microsoft.com/office/drawing/2014/main" id="{49354701-F871-B131-1E06-FC08B8143668}"/>
              </a:ext>
            </a:extLst>
          </p:cNvPr>
          <p:cNvSpPr/>
          <p:nvPr/>
        </p:nvSpPr>
        <p:spPr bwMode="auto">
          <a:xfrm>
            <a:off x="8022521" y="5617020"/>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134" name="Oval 133">
            <a:extLst>
              <a:ext uri="{FF2B5EF4-FFF2-40B4-BE49-F238E27FC236}">
                <a16:creationId xmlns:a16="http://schemas.microsoft.com/office/drawing/2014/main" id="{28201783-B2CE-0543-1EFE-848A64FC38B9}"/>
              </a:ext>
              <a:ext uri="{C183D7F6-B498-43B3-948B-1728B52AA6E4}">
                <adec:decorative xmlns:adec="http://schemas.microsoft.com/office/drawing/2017/decorative" val="1"/>
              </a:ext>
            </a:extLst>
          </p:cNvPr>
          <p:cNvSpPr/>
          <p:nvPr/>
        </p:nvSpPr>
        <p:spPr bwMode="auto">
          <a:xfrm>
            <a:off x="10470796" y="4596436"/>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5" name="Graphic 134" descr="Azure SQL Database icon">
            <a:extLst>
              <a:ext uri="{FF2B5EF4-FFF2-40B4-BE49-F238E27FC236}">
                <a16:creationId xmlns:a16="http://schemas.microsoft.com/office/drawing/2014/main" id="{E44605CF-18E7-8E9F-EB9F-B28EB7759B9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70714" y="4797290"/>
            <a:ext cx="483602" cy="483602"/>
          </a:xfrm>
          <a:prstGeom prst="rect">
            <a:avLst/>
          </a:prstGeom>
        </p:spPr>
      </p:pic>
      <p:sp>
        <p:nvSpPr>
          <p:cNvPr id="136" name="Rectangle 135">
            <a:extLst>
              <a:ext uri="{FF2B5EF4-FFF2-40B4-BE49-F238E27FC236}">
                <a16:creationId xmlns:a16="http://schemas.microsoft.com/office/drawing/2014/main" id="{E2DAAA58-A837-357C-E0A8-BBC1707CE77E}"/>
              </a:ext>
            </a:extLst>
          </p:cNvPr>
          <p:cNvSpPr/>
          <p:nvPr/>
        </p:nvSpPr>
        <p:spPr bwMode="auto">
          <a:xfrm>
            <a:off x="10394532" y="5620434"/>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pic>
        <p:nvPicPr>
          <p:cNvPr id="137" name="Graphic 136" descr="Intelligent cloud icon">
            <a:extLst>
              <a:ext uri="{FF2B5EF4-FFF2-40B4-BE49-F238E27FC236}">
                <a16:creationId xmlns:a16="http://schemas.microsoft.com/office/drawing/2014/main" id="{E9783BE3-F372-CF37-6FCF-2E4BFD623FD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568119" y="1131248"/>
            <a:ext cx="1193735" cy="1193735"/>
          </a:xfrm>
          <a:prstGeom prst="rect">
            <a:avLst/>
          </a:prstGeom>
        </p:spPr>
      </p:pic>
      <p:grpSp>
        <p:nvGrpSpPr>
          <p:cNvPr id="156" name="Group 155">
            <a:extLst>
              <a:ext uri="{FF2B5EF4-FFF2-40B4-BE49-F238E27FC236}">
                <a16:creationId xmlns:a16="http://schemas.microsoft.com/office/drawing/2014/main" id="{FB8263DE-EABC-FED8-A5DD-2CB2A7956483}"/>
              </a:ext>
            </a:extLst>
          </p:cNvPr>
          <p:cNvGrpSpPr/>
          <p:nvPr/>
        </p:nvGrpSpPr>
        <p:grpSpPr>
          <a:xfrm>
            <a:off x="1293416" y="2493509"/>
            <a:ext cx="1533470" cy="972010"/>
            <a:chOff x="1293416" y="2409025"/>
            <a:chExt cx="1533470" cy="972010"/>
          </a:xfrm>
        </p:grpSpPr>
        <p:pic>
          <p:nvPicPr>
            <p:cNvPr id="157" name="Graphic 156" descr="SQL Server 2022 icon">
              <a:extLst>
                <a:ext uri="{FF2B5EF4-FFF2-40B4-BE49-F238E27FC236}">
                  <a16:creationId xmlns:a16="http://schemas.microsoft.com/office/drawing/2014/main" id="{8D5D509C-C852-0819-246D-F569917F98C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158" name="Rectangle 157">
              <a:extLst>
                <a:ext uri="{FF2B5EF4-FFF2-40B4-BE49-F238E27FC236}">
                  <a16:creationId xmlns:a16="http://schemas.microsoft.com/office/drawing/2014/main" id="{569C32F5-BB2A-8E44-A879-3B3D303D4DE8}"/>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9" name="Freeform 182" descr="Storage icon">
              <a:extLst>
                <a:ext uri="{FF2B5EF4-FFF2-40B4-BE49-F238E27FC236}">
                  <a16:creationId xmlns:a16="http://schemas.microsoft.com/office/drawing/2014/main" id="{FE0D5E4A-C247-96D5-5374-0CB5541D747D}"/>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Freeform 182" descr="Storage icon">
              <a:extLst>
                <a:ext uri="{FF2B5EF4-FFF2-40B4-BE49-F238E27FC236}">
                  <a16:creationId xmlns:a16="http://schemas.microsoft.com/office/drawing/2014/main" id="{59563C71-6E11-03B0-5AB9-EC8D0A405173}"/>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6E715C50-E58B-2836-01BB-29F529B4EE42}"/>
              </a:ext>
            </a:extLst>
          </p:cNvPr>
          <p:cNvGrpSpPr/>
          <p:nvPr/>
        </p:nvGrpSpPr>
        <p:grpSpPr>
          <a:xfrm>
            <a:off x="861237" y="5298680"/>
            <a:ext cx="2402958" cy="1244010"/>
            <a:chOff x="861237" y="5298680"/>
            <a:chExt cx="2402958" cy="1244010"/>
          </a:xfrm>
        </p:grpSpPr>
        <p:sp>
          <p:nvSpPr>
            <p:cNvPr id="105" name="Rectangle 104">
              <a:extLst>
                <a:ext uri="{FF2B5EF4-FFF2-40B4-BE49-F238E27FC236}">
                  <a16:creationId xmlns:a16="http://schemas.microsoft.com/office/drawing/2014/main" id="{BA27C84F-FB56-0C74-4053-D7B7BBDF6EE0}"/>
                </a:ext>
              </a:extLst>
            </p:cNvPr>
            <p:cNvSpPr/>
            <p:nvPr/>
          </p:nvSpPr>
          <p:spPr bwMode="auto">
            <a:xfrm>
              <a:off x="861237" y="5298680"/>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10" name="Hyper-V" descr="Hyper-V icon&#10;">
              <a:extLst>
                <a:ext uri="{FF2B5EF4-FFF2-40B4-BE49-F238E27FC236}">
                  <a16:creationId xmlns:a16="http://schemas.microsoft.com/office/drawing/2014/main" id="{E95F8762-C0C8-3A51-B4D8-35C347C56C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5421674"/>
              <a:ext cx="344670" cy="402115"/>
            </a:xfrm>
            <a:prstGeom prst="rect">
              <a:avLst/>
            </a:prstGeom>
          </p:spPr>
        </p:pic>
      </p:grpSp>
      <p:pic>
        <p:nvPicPr>
          <p:cNvPr id="162" name="Graphic 161" descr="SQL Server 2022 icon">
            <a:extLst>
              <a:ext uri="{FF2B5EF4-FFF2-40B4-BE49-F238E27FC236}">
                <a16:creationId xmlns:a16="http://schemas.microsoft.com/office/drawing/2014/main" id="{79523DE5-D4A1-E7B2-3652-77678414E7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27523" y="5476460"/>
            <a:ext cx="387275" cy="387275"/>
          </a:xfrm>
          <a:prstGeom prst="rect">
            <a:avLst/>
          </a:prstGeom>
        </p:spPr>
      </p:pic>
      <p:sp>
        <p:nvSpPr>
          <p:cNvPr id="163" name="Rectangle 162">
            <a:extLst>
              <a:ext uri="{FF2B5EF4-FFF2-40B4-BE49-F238E27FC236}">
                <a16:creationId xmlns:a16="http://schemas.microsoft.com/office/drawing/2014/main" id="{753F1D20-011F-1AA5-3DCE-D25CB607A1BC}"/>
              </a:ext>
            </a:extLst>
          </p:cNvPr>
          <p:cNvSpPr/>
          <p:nvPr/>
        </p:nvSpPr>
        <p:spPr bwMode="auto">
          <a:xfrm>
            <a:off x="1435552" y="5434680"/>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4" name="Freeform 182" descr="Storage icon">
            <a:extLst>
              <a:ext uri="{FF2B5EF4-FFF2-40B4-BE49-F238E27FC236}">
                <a16:creationId xmlns:a16="http://schemas.microsoft.com/office/drawing/2014/main" id="{2A17822E-67DC-24DC-1B3A-AC0F887BBAD0}"/>
              </a:ext>
            </a:extLst>
          </p:cNvPr>
          <p:cNvSpPr/>
          <p:nvPr/>
        </p:nvSpPr>
        <p:spPr bwMode="auto">
          <a:xfrm>
            <a:off x="2376957" y="5941086"/>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Freeform 182" descr="Storage icon">
            <a:extLst>
              <a:ext uri="{FF2B5EF4-FFF2-40B4-BE49-F238E27FC236}">
                <a16:creationId xmlns:a16="http://schemas.microsoft.com/office/drawing/2014/main" id="{AF6DD17B-DE4E-A167-7F5B-9AB5CD14B58E}"/>
              </a:ext>
            </a:extLst>
          </p:cNvPr>
          <p:cNvSpPr/>
          <p:nvPr/>
        </p:nvSpPr>
        <p:spPr bwMode="auto">
          <a:xfrm>
            <a:off x="1877254" y="5941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7" name="Graphic 166" descr="Server with solid fill">
            <a:extLst>
              <a:ext uri="{FF2B5EF4-FFF2-40B4-BE49-F238E27FC236}">
                <a16:creationId xmlns:a16="http://schemas.microsoft.com/office/drawing/2014/main" id="{8759D690-8E4E-9930-0D8F-81428B8D147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198" y="1101895"/>
            <a:ext cx="620593" cy="620593"/>
          </a:xfrm>
          <a:prstGeom prst="rect">
            <a:avLst/>
          </a:prstGeom>
        </p:spPr>
      </p:pic>
      <p:pic>
        <p:nvPicPr>
          <p:cNvPr id="168" name="Graphic 167" descr="Server with solid fill">
            <a:extLst>
              <a:ext uri="{FF2B5EF4-FFF2-40B4-BE49-F238E27FC236}">
                <a16:creationId xmlns:a16="http://schemas.microsoft.com/office/drawing/2014/main" id="{B02C587C-9FA5-5F35-3F24-B9B589A52A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48" y="3761841"/>
            <a:ext cx="620593" cy="620593"/>
          </a:xfrm>
          <a:prstGeom prst="rect">
            <a:avLst/>
          </a:prstGeom>
        </p:spPr>
      </p:pic>
    </p:spTree>
    <p:extLst>
      <p:ext uri="{BB962C8B-B14F-4D97-AF65-F5344CB8AC3E}">
        <p14:creationId xmlns:p14="http://schemas.microsoft.com/office/powerpoint/2010/main" val="2604694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68"/>
                                        </p:tgtEl>
                                        <p:attrNameLst>
                                          <p:attrName>style.visibility</p:attrName>
                                        </p:attrNameLst>
                                      </p:cBhvr>
                                      <p:to>
                                        <p:strVal val="visible"/>
                                      </p:to>
                                    </p:set>
                                    <p:animEffect transition="in" filter="fade">
                                      <p:cBhvr>
                                        <p:cTn id="18" dur="500"/>
                                        <p:tgtEl>
                                          <p:spTgt spid="16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00052 -0.00208 L 0.01432 0.25023 " pathEditMode="relative" rAng="0" ptsTypes="AA">
                                      <p:cBhvr>
                                        <p:cTn id="22" dur="2000" fill="hold"/>
                                        <p:tgtEl>
                                          <p:spTgt spid="156"/>
                                        </p:tgtEl>
                                        <p:attrNameLst>
                                          <p:attrName>ppt_x</p:attrName>
                                          <p:attrName>ppt_y</p:attrName>
                                        </p:attrNameLst>
                                      </p:cBhvr>
                                      <p:rCtr x="690" y="126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0"/>
                                        </p:tgtEl>
                                        <p:attrNameLst>
                                          <p:attrName>style.visibility</p:attrName>
                                        </p:attrNameLst>
                                      </p:cBhvr>
                                      <p:to>
                                        <p:strVal val="visible"/>
                                      </p:to>
                                    </p:set>
                                    <p:animEffect transition="in" filter="fade">
                                      <p:cBhvr>
                                        <p:cTn id="27" dur="500"/>
                                        <p:tgtEl>
                                          <p:spTgt spid="170"/>
                                        </p:tgtEl>
                                      </p:cBhvr>
                                    </p:animEffect>
                                  </p:childTnLst>
                                </p:cTn>
                              </p:par>
                              <p:par>
                                <p:cTn id="28" presetID="10" presetClass="entr" presetSubtype="0" fill="hold" nodeType="with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fade">
                                      <p:cBhvr>
                                        <p:cTn id="30" dur="500"/>
                                        <p:tgtEl>
                                          <p:spTgt spid="1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animEffect transition="in" filter="fade">
                                      <p:cBhvr>
                                        <p:cTn id="33" dur="500"/>
                                        <p:tgtEl>
                                          <p:spTgt spid="16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5"/>
                                        </p:tgtEl>
                                        <p:attrNameLst>
                                          <p:attrName>style.visibility</p:attrName>
                                        </p:attrNameLst>
                                      </p:cBhvr>
                                      <p:to>
                                        <p:strVal val="visible"/>
                                      </p:to>
                                    </p:set>
                                    <p:animEffect transition="in" filter="fade">
                                      <p:cBhvr>
                                        <p:cTn id="36" dur="500"/>
                                        <p:tgtEl>
                                          <p:spTgt spid="1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fade">
                                      <p:cBhvr>
                                        <p:cTn id="39" dur="500"/>
                                        <p:tgtEl>
                                          <p:spTgt spid="16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56" presetClass="path" presetSubtype="0" accel="50000" decel="50000" fill="hold" nodeType="clickEffect">
                                  <p:stCondLst>
                                    <p:cond delay="0"/>
                                  </p:stCondLst>
                                  <p:childTnLst>
                                    <p:animMotion origin="layout" path="M -6.25E-7 -4.44444E-6 L 0.31172 -0.31828 " pathEditMode="relative" rAng="0" ptsTypes="AA">
                                      <p:cBhvr>
                                        <p:cTn id="51" dur="2000" fill="hold"/>
                                        <p:tgtEl>
                                          <p:spTgt spid="170"/>
                                        </p:tgtEl>
                                        <p:attrNameLst>
                                          <p:attrName>ppt_x</p:attrName>
                                          <p:attrName>ppt_y</p:attrName>
                                        </p:attrNameLst>
                                      </p:cBhvr>
                                      <p:rCtr x="15586" y="-15926"/>
                                    </p:animMotion>
                                  </p:childTnLst>
                                </p:cTn>
                              </p:par>
                              <p:par>
                                <p:cTn id="52" presetID="56" presetClass="path" presetSubtype="0" accel="50000" decel="50000" fill="hold" nodeType="withEffect">
                                  <p:stCondLst>
                                    <p:cond delay="0"/>
                                  </p:stCondLst>
                                  <p:childTnLst>
                                    <p:animMotion origin="layout" path="M 4.16667E-6 -1.85185E-6 L 0.31106 -0.32176 " pathEditMode="relative" rAng="0" ptsTypes="AA">
                                      <p:cBhvr>
                                        <p:cTn id="53" dur="2000" fill="hold"/>
                                        <p:tgtEl>
                                          <p:spTgt spid="162"/>
                                        </p:tgtEl>
                                        <p:attrNameLst>
                                          <p:attrName>ppt_x</p:attrName>
                                          <p:attrName>ppt_y</p:attrName>
                                        </p:attrNameLst>
                                      </p:cBhvr>
                                      <p:rCtr x="15547" y="-16088"/>
                                    </p:animMotion>
                                  </p:childTnLst>
                                </p:cTn>
                              </p:par>
                              <p:par>
                                <p:cTn id="54" presetID="56" presetClass="path" presetSubtype="0" accel="50000" decel="50000" fill="hold" grpId="1" nodeType="withEffect">
                                  <p:stCondLst>
                                    <p:cond delay="0"/>
                                  </p:stCondLst>
                                  <p:childTnLst>
                                    <p:animMotion origin="layout" path="M 1.04167E-6 -4.44444E-6 L 0.31055 -0.32569 " pathEditMode="relative" rAng="0" ptsTypes="AA">
                                      <p:cBhvr>
                                        <p:cTn id="55" dur="2000" fill="hold"/>
                                        <p:tgtEl>
                                          <p:spTgt spid="163"/>
                                        </p:tgtEl>
                                        <p:attrNameLst>
                                          <p:attrName>ppt_x</p:attrName>
                                          <p:attrName>ppt_y</p:attrName>
                                        </p:attrNameLst>
                                      </p:cBhvr>
                                      <p:rCtr x="15521" y="-16296"/>
                                    </p:animMotion>
                                  </p:childTnLst>
                                </p:cTn>
                              </p:par>
                              <p:par>
                                <p:cTn id="56" presetID="56" presetClass="path" presetSubtype="0" accel="50000" decel="50000" fill="hold" grpId="1" nodeType="withEffect">
                                  <p:stCondLst>
                                    <p:cond delay="0"/>
                                  </p:stCondLst>
                                  <p:childTnLst>
                                    <p:animMotion origin="layout" path="M 3.75E-6 -4.44444E-6 L 0.3233 -0.32453 " pathEditMode="relative" rAng="0" ptsTypes="AA">
                                      <p:cBhvr>
                                        <p:cTn id="57" dur="2000" fill="hold"/>
                                        <p:tgtEl>
                                          <p:spTgt spid="165"/>
                                        </p:tgtEl>
                                        <p:attrNameLst>
                                          <p:attrName>ppt_x</p:attrName>
                                          <p:attrName>ppt_y</p:attrName>
                                        </p:attrNameLst>
                                      </p:cBhvr>
                                      <p:rCtr x="16159" y="-16227"/>
                                    </p:animMotion>
                                  </p:childTnLst>
                                </p:cTn>
                              </p:par>
                              <p:par>
                                <p:cTn id="58" presetID="56" presetClass="path" presetSubtype="0" accel="50000" decel="50000" fill="hold" grpId="1" nodeType="withEffect">
                                  <p:stCondLst>
                                    <p:cond delay="0"/>
                                  </p:stCondLst>
                                  <p:childTnLst>
                                    <p:animMotion origin="layout" path="M -1.66667E-6 -4.44444E-6 L 0.31745 -0.32453 " pathEditMode="relative" rAng="0" ptsTypes="AA">
                                      <p:cBhvr>
                                        <p:cTn id="59" dur="2000" fill="hold"/>
                                        <p:tgtEl>
                                          <p:spTgt spid="164"/>
                                        </p:tgtEl>
                                        <p:attrNameLst>
                                          <p:attrName>ppt_x</p:attrName>
                                          <p:attrName>ppt_y</p:attrName>
                                        </p:attrNameLst>
                                      </p:cBhvr>
                                      <p:rCtr x="15872" y="-16227"/>
                                    </p:animMotion>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fade">
                                      <p:cBhvr>
                                        <p:cTn id="64" dur="500"/>
                                        <p:tgtEl>
                                          <p:spTgt spid="1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fade">
                                      <p:cBhvr>
                                        <p:cTn id="67" dur="500"/>
                                        <p:tgtEl>
                                          <p:spTgt spid="1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fade">
                                      <p:cBhvr>
                                        <p:cTn id="70" dur="500"/>
                                        <p:tgtEl>
                                          <p:spTgt spid="124"/>
                                        </p:tgtEl>
                                      </p:cBhvr>
                                    </p:animEffect>
                                  </p:childTnLst>
                                </p:cTn>
                              </p:par>
                            </p:childTnLst>
                          </p:cTn>
                        </p:par>
                      </p:childTnLst>
                    </p:cTn>
                  </p:par>
                  <p:par>
                    <p:cTn id="71" fill="hold">
                      <p:stCondLst>
                        <p:cond delay="indefinite"/>
                      </p:stCondLst>
                      <p:childTnLst>
                        <p:par>
                          <p:cTn id="72" fill="hold">
                            <p:stCondLst>
                              <p:cond delay="0"/>
                            </p:stCondLst>
                            <p:childTnLst>
                              <p:par>
                                <p:cTn id="73" presetID="63" presetClass="path" presetSubtype="0" accel="50000" decel="50000" fill="hold" grpId="2" nodeType="clickEffect">
                                  <p:stCondLst>
                                    <p:cond delay="0"/>
                                  </p:stCondLst>
                                  <p:childTnLst>
                                    <p:animMotion origin="layout" path="M 0.31744 -0.32454 L 0.525 -0.32453 " pathEditMode="relative" rAng="0" ptsTypes="AA">
                                      <p:cBhvr>
                                        <p:cTn id="74" dur="2000" fill="hold"/>
                                        <p:tgtEl>
                                          <p:spTgt spid="164"/>
                                        </p:tgtEl>
                                        <p:attrNameLst>
                                          <p:attrName>ppt_x</p:attrName>
                                          <p:attrName>ppt_y</p:attrName>
                                        </p:attrNameLst>
                                      </p:cBhvr>
                                      <p:rCtr x="9609" y="-1620"/>
                                    </p:animMotion>
                                  </p:childTnLst>
                                </p:cTn>
                              </p:par>
                              <p:par>
                                <p:cTn id="75" presetID="63" presetClass="path" presetSubtype="0" accel="50000" decel="50000" fill="hold" grpId="2" nodeType="withEffect">
                                  <p:stCondLst>
                                    <p:cond delay="0"/>
                                  </p:stCondLst>
                                  <p:childTnLst>
                                    <p:animMotion origin="layout" path="M 0.31445 -0.34953 L 0.52838 -0.32013 " pathEditMode="relative" rAng="0" ptsTypes="AA">
                                      <p:cBhvr>
                                        <p:cTn id="76" dur="2000" fill="hold"/>
                                        <p:tgtEl>
                                          <p:spTgt spid="165"/>
                                        </p:tgtEl>
                                        <p:attrNameLst>
                                          <p:attrName>ppt_x</p:attrName>
                                          <p:attrName>ppt_y</p:attrName>
                                        </p:attrNameLst>
                                      </p:cBhvr>
                                      <p:rCtr x="10690" y="694"/>
                                    </p:animMotion>
                                  </p:childTnLst>
                                </p:cTn>
                              </p:par>
                              <p:par>
                                <p:cTn id="77" presetID="63" presetClass="path" presetSubtype="0" accel="50000" decel="50000" fill="hold" grpId="2" nodeType="withEffect">
                                  <p:stCondLst>
                                    <p:cond delay="0"/>
                                  </p:stCondLst>
                                  <p:childTnLst>
                                    <p:animMotion origin="layout" path="M 0.30026 -0.31829 L 0.50482 -0.31759 " pathEditMode="relative" rAng="0" ptsTypes="AA">
                                      <p:cBhvr>
                                        <p:cTn id="78" dur="2000" fill="hold"/>
                                        <p:tgtEl>
                                          <p:spTgt spid="163"/>
                                        </p:tgtEl>
                                        <p:attrNameLst>
                                          <p:attrName>ppt_x</p:attrName>
                                          <p:attrName>ppt_y</p:attrName>
                                        </p:attrNameLst>
                                      </p:cBhvr>
                                      <p:rCtr x="10130" y="-162"/>
                                    </p:animMotion>
                                  </p:childTnLst>
                                </p:cTn>
                              </p:par>
                              <p:par>
                                <p:cTn id="79" presetID="63" presetClass="path" presetSubtype="0" accel="50000" decel="50000" fill="hold" nodeType="withEffect">
                                  <p:stCondLst>
                                    <p:cond delay="0"/>
                                  </p:stCondLst>
                                  <p:childTnLst>
                                    <p:animMotion origin="layout" path="M 0.31106 -0.32176 L 0.50742 -0.32153 " pathEditMode="relative" rAng="0" ptsTypes="AA">
                                      <p:cBhvr>
                                        <p:cTn id="80" dur="2000" fill="hold"/>
                                        <p:tgtEl>
                                          <p:spTgt spid="162"/>
                                        </p:tgtEl>
                                        <p:attrNameLst>
                                          <p:attrName>ppt_x</p:attrName>
                                          <p:attrName>ppt_y</p:attrName>
                                        </p:attrNameLst>
                                      </p:cBhvr>
                                      <p:rCtr x="9818" y="0"/>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0"/>
                                        </p:tgtEl>
                                        <p:attrNameLst>
                                          <p:attrName>style.visibility</p:attrName>
                                        </p:attrNameLst>
                                      </p:cBhvr>
                                      <p:to>
                                        <p:strVal val="visible"/>
                                      </p:to>
                                    </p:set>
                                    <p:animEffect transition="in" filter="fade">
                                      <p:cBhvr>
                                        <p:cTn id="85" dur="500"/>
                                        <p:tgtEl>
                                          <p:spTgt spid="13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9"/>
                                        </p:tgtEl>
                                        <p:attrNameLst>
                                          <p:attrName>style.visibility</p:attrName>
                                        </p:attrNameLst>
                                      </p:cBhvr>
                                      <p:to>
                                        <p:strVal val="visible"/>
                                      </p:to>
                                    </p:set>
                                    <p:animEffect transition="in" filter="fade">
                                      <p:cBhvr>
                                        <p:cTn id="88" dur="500"/>
                                        <p:tgtEl>
                                          <p:spTgt spid="12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31"/>
                                        </p:tgtEl>
                                        <p:attrNameLst>
                                          <p:attrName>style.visibility</p:attrName>
                                        </p:attrNameLst>
                                      </p:cBhvr>
                                      <p:to>
                                        <p:strVal val="visible"/>
                                      </p:to>
                                    </p:set>
                                    <p:animEffect transition="in" filter="fade">
                                      <p:cBhvr>
                                        <p:cTn id="91" dur="500"/>
                                        <p:tgtEl>
                                          <p:spTgt spid="131"/>
                                        </p:tgtEl>
                                      </p:cBhvr>
                                    </p:animEffect>
                                  </p:childTnLst>
                                </p:cTn>
                              </p:par>
                            </p:childTnLst>
                          </p:cTn>
                        </p:par>
                      </p:childTnLst>
                    </p:cTn>
                  </p:par>
                  <p:par>
                    <p:cTn id="92" fill="hold">
                      <p:stCondLst>
                        <p:cond delay="indefinite"/>
                      </p:stCondLst>
                      <p:childTnLst>
                        <p:par>
                          <p:cTn id="93" fill="hold">
                            <p:stCondLst>
                              <p:cond delay="0"/>
                            </p:stCondLst>
                            <p:childTnLst>
                              <p:par>
                                <p:cTn id="94" presetID="63" presetClass="path" presetSubtype="0" accel="50000" decel="50000" fill="hold" grpId="3" nodeType="clickEffect">
                                  <p:stCondLst>
                                    <p:cond delay="0"/>
                                  </p:stCondLst>
                                  <p:childTnLst>
                                    <p:animMotion origin="layout" path="M 0.525 -0.32453 L 0.71432 -0.32013 " pathEditMode="relative" rAng="0" ptsTypes="AA">
                                      <p:cBhvr>
                                        <p:cTn id="95" dur="2000" fill="hold"/>
                                        <p:tgtEl>
                                          <p:spTgt spid="164"/>
                                        </p:tgtEl>
                                        <p:attrNameLst>
                                          <p:attrName>ppt_x</p:attrName>
                                          <p:attrName>ppt_y</p:attrName>
                                        </p:attrNameLst>
                                      </p:cBhvr>
                                      <p:rCtr x="9323" y="694"/>
                                    </p:animMotion>
                                  </p:childTnLst>
                                </p:cTn>
                              </p:par>
                              <p:par>
                                <p:cTn id="96" presetID="63" presetClass="path" presetSubtype="0" accel="50000" decel="50000" fill="hold" grpId="3" nodeType="withEffect">
                                  <p:stCondLst>
                                    <p:cond delay="0"/>
                                  </p:stCondLst>
                                  <p:childTnLst>
                                    <p:animMotion origin="layout" path="M 0.52838 -0.32014 L 0.70833 -0.32013 " pathEditMode="relative" rAng="0" ptsTypes="AA">
                                      <p:cBhvr>
                                        <p:cTn id="97" dur="2000" fill="hold"/>
                                        <p:tgtEl>
                                          <p:spTgt spid="165"/>
                                        </p:tgtEl>
                                        <p:attrNameLst>
                                          <p:attrName>ppt_x</p:attrName>
                                          <p:attrName>ppt_y</p:attrName>
                                        </p:attrNameLst>
                                      </p:cBhvr>
                                      <p:rCtr x="9010" y="-509"/>
                                    </p:animMotion>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34"/>
                                        </p:tgtEl>
                                        <p:attrNameLst>
                                          <p:attrName>style.visibility</p:attrName>
                                        </p:attrNameLst>
                                      </p:cBhvr>
                                      <p:to>
                                        <p:strVal val="visible"/>
                                      </p:to>
                                    </p:set>
                                    <p:animEffect transition="in" filter="fade">
                                      <p:cBhvr>
                                        <p:cTn id="102" dur="500"/>
                                        <p:tgtEl>
                                          <p:spTgt spid="134"/>
                                        </p:tgtEl>
                                      </p:cBhvr>
                                    </p:animEffect>
                                  </p:childTnLst>
                                </p:cTn>
                              </p:par>
                              <p:par>
                                <p:cTn id="103" presetID="10" presetClass="entr" presetSubtype="0" fill="hold" nodeType="withEffect">
                                  <p:stCondLst>
                                    <p:cond delay="0"/>
                                  </p:stCondLst>
                                  <p:childTnLst>
                                    <p:set>
                                      <p:cBhvr>
                                        <p:cTn id="104" dur="1" fill="hold">
                                          <p:stCondLst>
                                            <p:cond delay="0"/>
                                          </p:stCondLst>
                                        </p:cTn>
                                        <p:tgtEl>
                                          <p:spTgt spid="135"/>
                                        </p:tgtEl>
                                        <p:attrNameLst>
                                          <p:attrName>style.visibility</p:attrName>
                                        </p:attrNameLst>
                                      </p:cBhvr>
                                      <p:to>
                                        <p:strVal val="visible"/>
                                      </p:to>
                                    </p:set>
                                    <p:animEffect transition="in" filter="fade">
                                      <p:cBhvr>
                                        <p:cTn id="105" dur="500"/>
                                        <p:tgtEl>
                                          <p:spTgt spid="13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36"/>
                                        </p:tgtEl>
                                        <p:attrNameLst>
                                          <p:attrName>style.visibility</p:attrName>
                                        </p:attrNameLst>
                                      </p:cBhvr>
                                      <p:to>
                                        <p:strVal val="visible"/>
                                      </p:to>
                                    </p:set>
                                    <p:animEffect transition="in" filter="fade">
                                      <p:cBhvr>
                                        <p:cTn id="108" dur="500"/>
                                        <p:tgtEl>
                                          <p:spTgt spid="136"/>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137"/>
                                        </p:tgtEl>
                                        <p:attrNameLst>
                                          <p:attrName>style.visibility</p:attrName>
                                        </p:attrNameLst>
                                      </p:cBhvr>
                                      <p:to>
                                        <p:strVal val="visible"/>
                                      </p:to>
                                    </p:set>
                                    <p:animEffect transition="in" filter="fade">
                                      <p:cBhvr>
                                        <p:cTn id="113"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9" grpId="0" animBg="1"/>
      <p:bldP spid="122" grpId="0" animBg="1"/>
      <p:bldP spid="124" grpId="0"/>
      <p:bldP spid="129" grpId="0" animBg="1"/>
      <p:bldP spid="131" grpId="0"/>
      <p:bldP spid="134" grpId="0" animBg="1"/>
      <p:bldP spid="136" grpId="0"/>
      <p:bldP spid="163" grpId="0" animBg="1"/>
      <p:bldP spid="163" grpId="1" animBg="1"/>
      <p:bldP spid="163" grpId="2" animBg="1"/>
      <p:bldP spid="164" grpId="0" animBg="1"/>
      <p:bldP spid="164" grpId="1" animBg="1"/>
      <p:bldP spid="164" grpId="2" animBg="1"/>
      <p:bldP spid="164" grpId="3" animBg="1"/>
      <p:bldP spid="165" grpId="0" animBg="1"/>
      <p:bldP spid="165" grpId="1" animBg="1"/>
      <p:bldP spid="165" grpId="2" animBg="1"/>
      <p:bldP spid="165" grpId="3"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dirty="0"/>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Marketplace pre-installed SQL Server on Windows or Linux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Install your own SQL Server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Lift and Shift with Azure Migrate (Azure Migrate)</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Unlock Licensing and Edition Flexibility                                        Azure Update Manager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Automated Backups and Security Updates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Manage VMs through Azure SQL in portal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SQL Best Practices Assessment</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Memory and I/O optimized sizes for best performance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Data and log on Premium Storage Managed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Support maximum size of managed disks * max #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Tempdb on local SSD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Ultra disks for extremely low latency needs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Backups can go on Azure Blob Storage or Azure File Shares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Virtual Network</a:t>
            </a:r>
            <a:r>
              <a:rPr lang="en-US" sz="1200" dirty="0">
                <a:solidFill>
                  <a:prstClr val="black"/>
                </a:solidFill>
                <a:latin typeface="Segoe UI"/>
              </a:rPr>
              <a:t>s                                                                           Microsoft Entra</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Microsoft Defender for Cloud</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VM built-in HA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Storage built-in redundancy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Backup and Automated backups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Failover Cluster Instance with Azure Shared Disk</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Always On Availability Groups with Cloud Witness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Hybrid Availability Group Secondary replicas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HADR on RedHat Linux with HA add-on</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pic>
        <p:nvPicPr>
          <p:cNvPr id="1026" name="Picture 2" descr="See the source image">
            <a:extLst>
              <a:ext uri="{FF2B5EF4-FFF2-40B4-BE49-F238E27FC236}">
                <a16:creationId xmlns:a16="http://schemas.microsoft.com/office/drawing/2014/main" id="{99AEDCC9-DD96-48E5-A143-20EAEE90B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23" y="5915403"/>
            <a:ext cx="640354" cy="707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71DD21-4CFC-4BA0-A8C5-E2D798F17147}"/>
              </a:ext>
            </a:extLst>
          </p:cNvPr>
          <p:cNvSpPr txBox="1"/>
          <p:nvPr/>
        </p:nvSpPr>
        <p:spPr>
          <a:xfrm>
            <a:off x="1221964" y="6098346"/>
            <a:ext cx="66785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Start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4"/>
              </a:rPr>
              <a:t>here</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SQL Server on Linux in Azure Virtual Machine</a:t>
            </a:r>
          </a:p>
        </p:txBody>
      </p:sp>
      <p:pic>
        <p:nvPicPr>
          <p:cNvPr id="5" name="Picture 4">
            <a:extLst>
              <a:ext uri="{FF2B5EF4-FFF2-40B4-BE49-F238E27FC236}">
                <a16:creationId xmlns:a16="http://schemas.microsoft.com/office/drawing/2014/main" id="{4A6D0824-C841-55E3-8086-6FE6C5A24FB3}"/>
              </a:ext>
            </a:extLst>
          </p:cNvPr>
          <p:cNvPicPr>
            <a:picLocks noChangeAspect="1"/>
          </p:cNvPicPr>
          <p:nvPr/>
        </p:nvPicPr>
        <p:blipFill>
          <a:blip r:embed="rId5"/>
          <a:stretch>
            <a:fillRect/>
          </a:stretch>
        </p:blipFill>
        <p:spPr>
          <a:xfrm>
            <a:off x="10072487" y="191357"/>
            <a:ext cx="1712848" cy="346648"/>
          </a:xfrm>
          <a:prstGeom prst="rect">
            <a:avLst/>
          </a:prstGeom>
        </p:spPr>
      </p:pic>
      <p:pic>
        <p:nvPicPr>
          <p:cNvPr id="7" name="Graphic 6" descr="SQL Server on Virtual Machines icon">
            <a:extLst>
              <a:ext uri="{FF2B5EF4-FFF2-40B4-BE49-F238E27FC236}">
                <a16:creationId xmlns:a16="http://schemas.microsoft.com/office/drawing/2014/main" id="{11E7A4CA-4BE8-22F7-A71B-4EC4981C539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85601" y="501910"/>
            <a:ext cx="484442" cy="484442"/>
          </a:xfrm>
          <a:prstGeom prst="rect">
            <a:avLst/>
          </a:prstGeom>
        </p:spPr>
      </p:pic>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26"/>
                                        </p:tgtEl>
                                        <p:attrNameLst>
                                          <p:attrName>style.visibility</p:attrName>
                                        </p:attrNameLst>
                                      </p:cBhvr>
                                      <p:to>
                                        <p:strVal val="visible"/>
                                      </p:to>
                                    </p:set>
                                    <p:animEffect transition="in" filter="fade">
                                      <p:cBhvr>
                                        <p:cTn id="47" dur="500"/>
                                        <p:tgtEl>
                                          <p:spTgt spid="10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09BE-FD51-0328-D372-FA13E9BA3820}"/>
              </a:ext>
            </a:extLst>
          </p:cNvPr>
          <p:cNvSpPr>
            <a:spLocks noGrp="1"/>
          </p:cNvSpPr>
          <p:nvPr>
            <p:ph type="title"/>
          </p:nvPr>
        </p:nvSpPr>
        <p:spPr/>
        <p:txBody>
          <a:bodyPr/>
          <a:lstStyle/>
          <a:p>
            <a:r>
              <a:rPr lang="en-US" dirty="0"/>
              <a:t>Azure SQL PaaS decisions</a:t>
            </a:r>
          </a:p>
        </p:txBody>
      </p:sp>
      <p:graphicFrame>
        <p:nvGraphicFramePr>
          <p:cNvPr id="3" name="Diagram 2">
            <a:extLst>
              <a:ext uri="{FF2B5EF4-FFF2-40B4-BE49-F238E27FC236}">
                <a16:creationId xmlns:a16="http://schemas.microsoft.com/office/drawing/2014/main" id="{0917130B-BBBD-B0B0-C9F5-071542BF0897}"/>
              </a:ext>
            </a:extLst>
          </p:cNvPr>
          <p:cNvGraphicFramePr/>
          <p:nvPr>
            <p:extLst>
              <p:ext uri="{D42A27DB-BD31-4B8C-83A1-F6EECF244321}">
                <p14:modId xmlns:p14="http://schemas.microsoft.com/office/powerpoint/2010/main" val="374588242"/>
              </p:ext>
            </p:extLst>
          </p:nvPr>
        </p:nvGraphicFramePr>
        <p:xfrm>
          <a:off x="588263" y="123702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55779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Workshop Themes</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Azure Fundamentals</a:t>
            </a:r>
          </a:p>
          <a:p>
            <a:pPr algn="l">
              <a:spcAft>
                <a:spcPts val="4200"/>
              </a:spcAft>
              <a:buClr>
                <a:srgbClr val="00B050"/>
              </a:buClr>
            </a:pPr>
            <a:r>
              <a:rPr lang="en-US" sz="2800" dirty="0">
                <a:gradFill>
                  <a:gsLst>
                    <a:gs pos="2917">
                      <a:schemeClr val="tx1"/>
                    </a:gs>
                    <a:gs pos="30000">
                      <a:schemeClr val="tx1"/>
                    </a:gs>
                  </a:gsLst>
                  <a:lin ang="5400000" scaled="0"/>
                </a:gradFill>
              </a:rPr>
              <a:t>Learn the importance of storage for Azure VM</a:t>
            </a:r>
          </a:p>
          <a:p>
            <a:pPr algn="l">
              <a:spcAft>
                <a:spcPts val="4200"/>
              </a:spcAft>
              <a:buClr>
                <a:srgbClr val="00B050"/>
              </a:buClr>
            </a:pPr>
            <a:r>
              <a:rPr lang="en-US" sz="2800" dirty="0">
                <a:gradFill>
                  <a:gsLst>
                    <a:gs pos="2917">
                      <a:schemeClr val="tx1"/>
                    </a:gs>
                    <a:gs pos="30000">
                      <a:schemeClr val="tx1"/>
                    </a:gs>
                  </a:gsLst>
                  <a:lin ang="5400000" scaled="0"/>
                </a:gradFill>
              </a:rPr>
              <a:t>Learn the compatibility and performance of MI</a:t>
            </a:r>
          </a:p>
          <a:p>
            <a:pPr algn="l">
              <a:spcAft>
                <a:spcPts val="4200"/>
              </a:spcAft>
              <a:buClr>
                <a:srgbClr val="00B050"/>
              </a:buClr>
            </a:pPr>
            <a:r>
              <a:rPr lang="en-US" sz="2800" dirty="0">
                <a:gradFill>
                  <a:gsLst>
                    <a:gs pos="2917">
                      <a:schemeClr val="tx1"/>
                    </a:gs>
                    <a:gs pos="30000">
                      <a:schemeClr val="tx1"/>
                    </a:gs>
                  </a:gsLst>
                  <a:lin ang="5400000" scaled="0"/>
                </a:gradFill>
              </a:rPr>
              <a:t>Learn the differentiators for Azure SQL DB</a:t>
            </a:r>
          </a:p>
          <a:p>
            <a:pPr algn="l">
              <a:spcAft>
                <a:spcPts val="4200"/>
              </a:spcAft>
              <a:buClr>
                <a:srgbClr val="00B050"/>
              </a:buClr>
            </a:pPr>
            <a:r>
              <a:rPr lang="en-US" sz="2800" dirty="0">
                <a:gradFill>
                  <a:gsLst>
                    <a:gs pos="2917">
                      <a:schemeClr val="tx1"/>
                    </a:gs>
                    <a:gs pos="30000">
                      <a:schemeClr val="tx1"/>
                    </a:gs>
                  </a:gsLst>
                  <a:lin ang="5400000" scaled="0"/>
                </a:gradFill>
              </a:rPr>
              <a:t>How can I apply my SQL Server skills to the cloud</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79427449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14:presetBounceEnd="99000">
                                      <p:stCondLst>
                                        <p:cond delay="0"/>
                                      </p:stCondLst>
                                      <p:childTnLst>
                                        <p:animScale p14:bounceEnd="99000">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stCondLst>
                                        <p:cond delay="0"/>
                                      </p:stCondLst>
                                      <p:childTnLst>
                                        <p:animScale>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84D3-56A3-FABE-C844-852979C7A988}"/>
              </a:ext>
            </a:extLst>
          </p:cNvPr>
          <p:cNvSpPr>
            <a:spLocks noGrp="1"/>
          </p:cNvSpPr>
          <p:nvPr>
            <p:ph type="title"/>
          </p:nvPr>
        </p:nvSpPr>
        <p:spPr>
          <a:xfrm>
            <a:off x="588263" y="116853"/>
            <a:ext cx="11018520" cy="553998"/>
          </a:xfrm>
        </p:spPr>
        <p:txBody>
          <a:bodyPr/>
          <a:lstStyle/>
          <a:p>
            <a:r>
              <a:rPr lang="en-US" dirty="0"/>
              <a:t>Azure SQL Managed Instance</a:t>
            </a:r>
          </a:p>
        </p:txBody>
      </p:sp>
      <p:sp>
        <p:nvSpPr>
          <p:cNvPr id="4" name="Rectangle 3">
            <a:extLst>
              <a:ext uri="{FF2B5EF4-FFF2-40B4-BE49-F238E27FC236}">
                <a16:creationId xmlns:a16="http://schemas.microsoft.com/office/drawing/2014/main" id="{5431FF0C-B092-F207-ECD9-B03170759C72}"/>
              </a:ext>
            </a:extLst>
          </p:cNvPr>
          <p:cNvSpPr/>
          <p:nvPr/>
        </p:nvSpPr>
        <p:spPr>
          <a:xfrm>
            <a:off x="588263" y="1170770"/>
            <a:ext cx="8128000" cy="5418667"/>
          </a:xfrm>
          <a:prstGeom prst="rect">
            <a:avLst/>
          </a:prstGeom>
        </p:spPr>
        <p:txBody>
          <a:bodyPr/>
          <a:lstStyle/>
          <a:p>
            <a:pPr lvl="1"/>
            <a:endParaRPr lang="en-US" dirty="0"/>
          </a:p>
        </p:txBody>
      </p:sp>
      <p:pic>
        <p:nvPicPr>
          <p:cNvPr id="3" name="Graphic 2" descr="SQL with a picture of a server behind it.">
            <a:extLst>
              <a:ext uri="{FF2B5EF4-FFF2-40B4-BE49-F238E27FC236}">
                <a16:creationId xmlns:a16="http://schemas.microsoft.com/office/drawing/2014/main" id="{4012AAE8-E305-CF5C-395C-294FE2C70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2711" y="1962912"/>
            <a:ext cx="2151076" cy="2151076"/>
          </a:xfrm>
          <a:prstGeom prst="rect">
            <a:avLst/>
          </a:prstGeom>
        </p:spPr>
      </p:pic>
      <p:sp>
        <p:nvSpPr>
          <p:cNvPr id="5" name="TextBox 4">
            <a:extLst>
              <a:ext uri="{FF2B5EF4-FFF2-40B4-BE49-F238E27FC236}">
                <a16:creationId xmlns:a16="http://schemas.microsoft.com/office/drawing/2014/main" id="{038C463A-8429-CEAD-1057-F820DF915451}"/>
              </a:ext>
            </a:extLst>
          </p:cNvPr>
          <p:cNvSpPr txBox="1"/>
          <p:nvPr/>
        </p:nvSpPr>
        <p:spPr>
          <a:xfrm>
            <a:off x="330200" y="4135978"/>
            <a:ext cx="1633424"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Operates on the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latest, “evergreen” version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of SQL.</a:t>
            </a:r>
          </a:p>
        </p:txBody>
      </p:sp>
      <p:sp>
        <p:nvSpPr>
          <p:cNvPr id="6" name="TextBox 5">
            <a:extLst>
              <a:ext uri="{FF2B5EF4-FFF2-40B4-BE49-F238E27FC236}">
                <a16:creationId xmlns:a16="http://schemas.microsoft.com/office/drawing/2014/main" id="{D7DF48C7-2185-9F78-3C77-48021F46CCBF}"/>
              </a:ext>
            </a:extLst>
          </p:cNvPr>
          <p:cNvSpPr txBox="1"/>
          <p:nvPr/>
        </p:nvSpPr>
        <p:spPr>
          <a:xfrm>
            <a:off x="4029152" y="4153217"/>
            <a:ext cx="1481198"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Fully-managed</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service optimized 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DBA productivity </a:t>
            </a:r>
            <a:r>
              <a:rPr kumimoji="0" lang="en-US" sz="1800" b="0" i="0" u="none" strike="noStrike" kern="1200" cap="none" spc="0" normalizeH="0" baseline="0" noProof="0" dirty="0">
                <a:ln>
                  <a:noFill/>
                </a:ln>
                <a:effectLst/>
                <a:uLnTx/>
                <a:uFillTx/>
                <a:latin typeface="Segoe UI"/>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Segoe UI"/>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Built-in HADR</a:t>
            </a:r>
          </a:p>
        </p:txBody>
      </p:sp>
      <p:sp>
        <p:nvSpPr>
          <p:cNvPr id="7" name="TextBox 6">
            <a:extLst>
              <a:ext uri="{FF2B5EF4-FFF2-40B4-BE49-F238E27FC236}">
                <a16:creationId xmlns:a16="http://schemas.microsoft.com/office/drawing/2014/main" id="{AD57BC42-ECC5-0442-0AB1-301C319903FE}"/>
              </a:ext>
            </a:extLst>
          </p:cNvPr>
          <p:cNvSpPr txBox="1"/>
          <p:nvPr/>
        </p:nvSpPr>
        <p:spPr>
          <a:xfrm>
            <a:off x="2135196" y="4135978"/>
            <a:ext cx="1722384"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Provides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maximum</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compatibility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with SQL Server on-prem</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low-cost</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app modernization</a:t>
            </a:r>
          </a:p>
        </p:txBody>
      </p:sp>
      <p:sp>
        <p:nvSpPr>
          <p:cNvPr id="8" name="TextBox 7">
            <a:extLst>
              <a:ext uri="{FF2B5EF4-FFF2-40B4-BE49-F238E27FC236}">
                <a16:creationId xmlns:a16="http://schemas.microsoft.com/office/drawing/2014/main" id="{A239136D-C06C-BF9D-071D-D05AB6A0061F}"/>
              </a:ext>
            </a:extLst>
          </p:cNvPr>
          <p:cNvSpPr txBox="1"/>
          <p:nvPr/>
        </p:nvSpPr>
        <p:spPr>
          <a:xfrm>
            <a:off x="5768413" y="4212387"/>
            <a:ext cx="1481198"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Secures data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compute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and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networking</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levels</a:t>
            </a:r>
          </a:p>
        </p:txBody>
      </p:sp>
      <p:grpSp>
        <p:nvGrpSpPr>
          <p:cNvPr id="9" name="Group 8">
            <a:extLst>
              <a:ext uri="{FF2B5EF4-FFF2-40B4-BE49-F238E27FC236}">
                <a16:creationId xmlns:a16="http://schemas.microsoft.com/office/drawing/2014/main" id="{49BAB961-6E47-2D55-2629-573A91206B06}"/>
              </a:ext>
              <a:ext uri="{C183D7F6-B498-43B3-948B-1728B52AA6E4}">
                <adec:decorative xmlns:adec="http://schemas.microsoft.com/office/drawing/2017/decorative" val="1"/>
              </a:ext>
            </a:extLst>
          </p:cNvPr>
          <p:cNvGrpSpPr>
            <a:grpSpLocks noChangeAspect="1"/>
          </p:cNvGrpSpPr>
          <p:nvPr/>
        </p:nvGrpSpPr>
        <p:grpSpPr>
          <a:xfrm>
            <a:off x="6197504" y="3139266"/>
            <a:ext cx="494022" cy="609686"/>
            <a:chOff x="1980078" y="253998"/>
            <a:chExt cx="3830386" cy="4727197"/>
          </a:xfrm>
          <a:solidFill>
            <a:srgbClr val="50E6FF"/>
          </a:solidFill>
        </p:grpSpPr>
        <p:sp>
          <p:nvSpPr>
            <p:cNvPr id="10" name="Rectangle 27">
              <a:extLst>
                <a:ext uri="{FF2B5EF4-FFF2-40B4-BE49-F238E27FC236}">
                  <a16:creationId xmlns:a16="http://schemas.microsoft.com/office/drawing/2014/main" id="{DEF66115-CEFB-354E-8D33-75F7868448CF}"/>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1" name="Freeform 29">
              <a:extLst>
                <a:ext uri="{FF2B5EF4-FFF2-40B4-BE49-F238E27FC236}">
                  <a16:creationId xmlns:a16="http://schemas.microsoft.com/office/drawing/2014/main" id="{A7E60750-C1CA-07CE-F3AD-3F993547C39B}"/>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2" name="Freeform 30">
              <a:extLst>
                <a:ext uri="{FF2B5EF4-FFF2-40B4-BE49-F238E27FC236}">
                  <a16:creationId xmlns:a16="http://schemas.microsoft.com/office/drawing/2014/main" id="{923E6878-FC32-8449-6B16-F26480DD726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3" name="Freeform: Shape 12">
              <a:extLst>
                <a:ext uri="{FF2B5EF4-FFF2-40B4-BE49-F238E27FC236}">
                  <a16:creationId xmlns:a16="http://schemas.microsoft.com/office/drawing/2014/main" id="{82268D01-7AA5-4D7C-9607-18874238B61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grpSp>
      <p:grpSp>
        <p:nvGrpSpPr>
          <p:cNvPr id="14" name="Group 10">
            <a:extLst>
              <a:ext uri="{FF2B5EF4-FFF2-40B4-BE49-F238E27FC236}">
                <a16:creationId xmlns:a16="http://schemas.microsoft.com/office/drawing/2014/main" id="{C6D5CDE0-1328-D8A4-88CA-9A3A36B8847F}"/>
              </a:ext>
              <a:ext uri="{C183D7F6-B498-43B3-948B-1728B52AA6E4}">
                <adec:decorative xmlns:adec="http://schemas.microsoft.com/office/drawing/2017/decorative" val="1"/>
              </a:ext>
            </a:extLst>
          </p:cNvPr>
          <p:cNvGrpSpPr>
            <a:grpSpLocks noChangeAspect="1"/>
          </p:cNvGrpSpPr>
          <p:nvPr/>
        </p:nvGrpSpPr>
        <p:grpSpPr bwMode="auto">
          <a:xfrm>
            <a:off x="4087795" y="3111062"/>
            <a:ext cx="737729" cy="728391"/>
            <a:chOff x="410" y="999"/>
            <a:chExt cx="316" cy="312"/>
          </a:xfrm>
          <a:solidFill>
            <a:schemeClr val="accent1"/>
          </a:solidFill>
        </p:grpSpPr>
        <p:sp>
          <p:nvSpPr>
            <p:cNvPr id="15" name="Freeform 11">
              <a:extLst>
                <a:ext uri="{FF2B5EF4-FFF2-40B4-BE49-F238E27FC236}">
                  <a16:creationId xmlns:a16="http://schemas.microsoft.com/office/drawing/2014/main" id="{D1EF05DB-8AB9-3165-CB7C-E6360B892A07}"/>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6" name="Freeform 12">
              <a:extLst>
                <a:ext uri="{FF2B5EF4-FFF2-40B4-BE49-F238E27FC236}">
                  <a16:creationId xmlns:a16="http://schemas.microsoft.com/office/drawing/2014/main" id="{3517DF38-138E-A3DC-17BD-AA06ED2482E1}"/>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7" name="Rectangle 16">
              <a:extLst>
                <a:ext uri="{FF2B5EF4-FFF2-40B4-BE49-F238E27FC236}">
                  <a16:creationId xmlns:a16="http://schemas.microsoft.com/office/drawing/2014/main" id="{2019C085-D111-AF6F-1BC7-6273E11B1293}"/>
                </a:ext>
              </a:extLst>
            </p:cNvPr>
            <p:cNvSpPr>
              <a:spLocks noChangeArrowheads="1"/>
            </p:cNvSpPr>
            <p:nvPr/>
          </p:nvSpPr>
          <p:spPr bwMode="auto">
            <a:xfrm>
              <a:off x="472" y="1299"/>
              <a:ext cx="15" cy="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8" name="Rectangle 17">
              <a:extLst>
                <a:ext uri="{FF2B5EF4-FFF2-40B4-BE49-F238E27FC236}">
                  <a16:creationId xmlns:a16="http://schemas.microsoft.com/office/drawing/2014/main" id="{CA61D870-CA41-D57D-132C-E57138D50C5E}"/>
                </a:ext>
              </a:extLst>
            </p:cNvPr>
            <p:cNvSpPr>
              <a:spLocks noChangeArrowheads="1"/>
            </p:cNvSpPr>
            <p:nvPr/>
          </p:nvSpPr>
          <p:spPr bwMode="auto">
            <a:xfrm>
              <a:off x="410" y="1236"/>
              <a:ext cx="12" cy="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9" name="Freeform 15">
              <a:extLst>
                <a:ext uri="{FF2B5EF4-FFF2-40B4-BE49-F238E27FC236}">
                  <a16:creationId xmlns:a16="http://schemas.microsoft.com/office/drawing/2014/main" id="{A7F6D895-2285-53C3-A1D9-1132EAB2172E}"/>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0" name="Freeform 16">
              <a:extLst>
                <a:ext uri="{FF2B5EF4-FFF2-40B4-BE49-F238E27FC236}">
                  <a16:creationId xmlns:a16="http://schemas.microsoft.com/office/drawing/2014/main" id="{89250994-CC50-8D1A-56A8-E15E6F1435FE}"/>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1" name="Freeform 17">
              <a:extLst>
                <a:ext uri="{FF2B5EF4-FFF2-40B4-BE49-F238E27FC236}">
                  <a16:creationId xmlns:a16="http://schemas.microsoft.com/office/drawing/2014/main" id="{E4FFD92B-F723-2776-F317-5F2F333926A1}"/>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2" name="Freeform 18">
              <a:extLst>
                <a:ext uri="{FF2B5EF4-FFF2-40B4-BE49-F238E27FC236}">
                  <a16:creationId xmlns:a16="http://schemas.microsoft.com/office/drawing/2014/main" id="{365C3C60-8309-A4E5-CF3B-F34507B0163F}"/>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3" name="Freeform 19">
              <a:extLst>
                <a:ext uri="{FF2B5EF4-FFF2-40B4-BE49-F238E27FC236}">
                  <a16:creationId xmlns:a16="http://schemas.microsoft.com/office/drawing/2014/main" id="{FCEA823F-C1B2-444E-F310-46DEA5675B6A}"/>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4" name="Freeform 20">
              <a:extLst>
                <a:ext uri="{FF2B5EF4-FFF2-40B4-BE49-F238E27FC236}">
                  <a16:creationId xmlns:a16="http://schemas.microsoft.com/office/drawing/2014/main" id="{46595ED2-DFFA-B949-D498-DD0F0CF0BCC0}"/>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5" name="Freeform 21">
              <a:extLst>
                <a:ext uri="{FF2B5EF4-FFF2-40B4-BE49-F238E27FC236}">
                  <a16:creationId xmlns:a16="http://schemas.microsoft.com/office/drawing/2014/main" id="{E8B264CE-EF7D-C4A0-71C4-0CA58A483E0E}"/>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6" name="Freeform 22">
              <a:extLst>
                <a:ext uri="{FF2B5EF4-FFF2-40B4-BE49-F238E27FC236}">
                  <a16:creationId xmlns:a16="http://schemas.microsoft.com/office/drawing/2014/main" id="{D7AC3B96-1574-42E1-84B6-135909CEC2F0}"/>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7" name="Freeform 23">
              <a:extLst>
                <a:ext uri="{FF2B5EF4-FFF2-40B4-BE49-F238E27FC236}">
                  <a16:creationId xmlns:a16="http://schemas.microsoft.com/office/drawing/2014/main" id="{994832DE-838E-9C42-5455-25E67E81D767}"/>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8" name="Freeform 24">
              <a:extLst>
                <a:ext uri="{FF2B5EF4-FFF2-40B4-BE49-F238E27FC236}">
                  <a16:creationId xmlns:a16="http://schemas.microsoft.com/office/drawing/2014/main" id="{4E693FFB-CC79-3173-64B6-43FAF653D7E8}"/>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9" name="Freeform 25">
              <a:extLst>
                <a:ext uri="{FF2B5EF4-FFF2-40B4-BE49-F238E27FC236}">
                  <a16:creationId xmlns:a16="http://schemas.microsoft.com/office/drawing/2014/main" id="{C04E012E-A601-B009-1CE5-42094F027BB8}"/>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0" name="Freeform 26">
              <a:extLst>
                <a:ext uri="{FF2B5EF4-FFF2-40B4-BE49-F238E27FC236}">
                  <a16:creationId xmlns:a16="http://schemas.microsoft.com/office/drawing/2014/main" id="{145B01C1-A8C5-EF8F-D455-A9EAAD34C2EC}"/>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1" name="Freeform 27">
              <a:extLst>
                <a:ext uri="{FF2B5EF4-FFF2-40B4-BE49-F238E27FC236}">
                  <a16:creationId xmlns:a16="http://schemas.microsoft.com/office/drawing/2014/main" id="{ED2A93B4-CD23-6FAE-55F7-1C7B66622709}"/>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2" name="Freeform 28">
              <a:extLst>
                <a:ext uri="{FF2B5EF4-FFF2-40B4-BE49-F238E27FC236}">
                  <a16:creationId xmlns:a16="http://schemas.microsoft.com/office/drawing/2014/main" id="{0CF61F22-9641-ED3F-D3A9-5A33DE525220}"/>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grpSp>
      <p:sp>
        <p:nvSpPr>
          <p:cNvPr id="33" name="Freeform 188">
            <a:extLst>
              <a:ext uri="{FF2B5EF4-FFF2-40B4-BE49-F238E27FC236}">
                <a16:creationId xmlns:a16="http://schemas.microsoft.com/office/drawing/2014/main" id="{1D4142E8-B0C0-20B4-8587-5E36265C2182}"/>
              </a:ext>
              <a:ext uri="{C183D7F6-B498-43B3-948B-1728B52AA6E4}">
                <adec:decorative xmlns:adec="http://schemas.microsoft.com/office/drawing/2017/decorative" val="1"/>
              </a:ext>
            </a:extLst>
          </p:cNvPr>
          <p:cNvSpPr/>
          <p:nvPr/>
        </p:nvSpPr>
        <p:spPr bwMode="auto">
          <a:xfrm>
            <a:off x="777763" y="3111366"/>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4" name="Group 33">
            <a:extLst>
              <a:ext uri="{FF2B5EF4-FFF2-40B4-BE49-F238E27FC236}">
                <a16:creationId xmlns:a16="http://schemas.microsoft.com/office/drawing/2014/main" id="{63B5AE9D-134C-B798-B1AB-58D25C4857D3}"/>
              </a:ext>
              <a:ext uri="{C183D7F6-B498-43B3-948B-1728B52AA6E4}">
                <adec:decorative xmlns:adec="http://schemas.microsoft.com/office/drawing/2017/decorative" val="1"/>
              </a:ext>
            </a:extLst>
          </p:cNvPr>
          <p:cNvGrpSpPr/>
          <p:nvPr/>
        </p:nvGrpSpPr>
        <p:grpSpPr>
          <a:xfrm>
            <a:off x="2355625" y="3128740"/>
            <a:ext cx="674068" cy="668347"/>
            <a:chOff x="2638567" y="3089464"/>
            <a:chExt cx="674068" cy="668347"/>
          </a:xfrm>
        </p:grpSpPr>
        <p:grpSp>
          <p:nvGrpSpPr>
            <p:cNvPr id="35" name="Group 34">
              <a:extLst>
                <a:ext uri="{FF2B5EF4-FFF2-40B4-BE49-F238E27FC236}">
                  <a16:creationId xmlns:a16="http://schemas.microsoft.com/office/drawing/2014/main" id="{B6A94DB6-943B-B8BD-CBCB-BB9412540B14}"/>
                </a:ext>
              </a:extLst>
            </p:cNvPr>
            <p:cNvGrpSpPr/>
            <p:nvPr/>
          </p:nvGrpSpPr>
          <p:grpSpPr>
            <a:xfrm>
              <a:off x="2638567" y="3089464"/>
              <a:ext cx="674068" cy="644648"/>
              <a:chOff x="2638567" y="3089464"/>
              <a:chExt cx="674068" cy="644648"/>
            </a:xfrm>
          </p:grpSpPr>
          <p:sp>
            <p:nvSpPr>
              <p:cNvPr id="37" name="Rectangle 768">
                <a:extLst>
                  <a:ext uri="{FF2B5EF4-FFF2-40B4-BE49-F238E27FC236}">
                    <a16:creationId xmlns:a16="http://schemas.microsoft.com/office/drawing/2014/main" id="{4C5849BC-E090-AD13-0311-ECAA72540943}"/>
                  </a:ext>
                </a:extLst>
              </p:cNvPr>
              <p:cNvSpPr>
                <a:spLocks noChangeArrowheads="1"/>
              </p:cNvSpPr>
              <p:nvPr/>
            </p:nvSpPr>
            <p:spPr bwMode="auto">
              <a:xfrm>
                <a:off x="2638567" y="3089464"/>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38" name="Freeform 773">
                <a:extLst>
                  <a:ext uri="{FF2B5EF4-FFF2-40B4-BE49-F238E27FC236}">
                    <a16:creationId xmlns:a16="http://schemas.microsoft.com/office/drawing/2014/main" id="{89B00CAF-D1B3-179A-027F-96903BE384FB}"/>
                  </a:ext>
                </a:extLst>
              </p:cNvPr>
              <p:cNvSpPr>
                <a:spLocks/>
              </p:cNvSpPr>
              <p:nvPr/>
            </p:nvSpPr>
            <p:spPr bwMode="auto">
              <a:xfrm>
                <a:off x="2892565" y="3107446"/>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nvGrpSpPr>
              <p:cNvPr id="39" name="Group 38">
                <a:extLst>
                  <a:ext uri="{FF2B5EF4-FFF2-40B4-BE49-F238E27FC236}">
                    <a16:creationId xmlns:a16="http://schemas.microsoft.com/office/drawing/2014/main" id="{BE741864-4CAF-A2D3-810D-A5118D0DCAF1}"/>
                  </a:ext>
                </a:extLst>
              </p:cNvPr>
              <p:cNvGrpSpPr/>
              <p:nvPr/>
            </p:nvGrpSpPr>
            <p:grpSpPr>
              <a:xfrm>
                <a:off x="2638567" y="3099990"/>
                <a:ext cx="674068" cy="634122"/>
                <a:chOff x="4723677" y="3120700"/>
                <a:chExt cx="674068" cy="634122"/>
              </a:xfrm>
            </p:grpSpPr>
            <p:sp>
              <p:nvSpPr>
                <p:cNvPr id="40" name="Rectangle 767">
                  <a:extLst>
                    <a:ext uri="{FF2B5EF4-FFF2-40B4-BE49-F238E27FC236}">
                      <a16:creationId xmlns:a16="http://schemas.microsoft.com/office/drawing/2014/main" id="{DC9319A7-A577-88D4-0FB4-9CE293AB4A40}"/>
                    </a:ext>
                  </a:extLst>
                </p:cNvPr>
                <p:cNvSpPr>
                  <a:spLocks noChangeArrowheads="1"/>
                </p:cNvSpPr>
                <p:nvPr/>
              </p:nvSpPr>
              <p:spPr bwMode="auto">
                <a:xfrm>
                  <a:off x="4723677" y="335246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1" name="Rectangle 769">
                  <a:extLst>
                    <a:ext uri="{FF2B5EF4-FFF2-40B4-BE49-F238E27FC236}">
                      <a16:creationId xmlns:a16="http://schemas.microsoft.com/office/drawing/2014/main" id="{1BD296FD-D730-62A7-34CA-67B504779F31}"/>
                    </a:ext>
                  </a:extLst>
                </p:cNvPr>
                <p:cNvSpPr>
                  <a:spLocks noChangeArrowheads="1"/>
                </p:cNvSpPr>
                <p:nvPr/>
              </p:nvSpPr>
              <p:spPr bwMode="auto">
                <a:xfrm>
                  <a:off x="4723677" y="358623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2" name="Freeform 771">
                  <a:extLst>
                    <a:ext uri="{FF2B5EF4-FFF2-40B4-BE49-F238E27FC236}">
                      <a16:creationId xmlns:a16="http://schemas.microsoft.com/office/drawing/2014/main" id="{A204C05E-A373-F1FD-DDD3-5D95320B4E4C}"/>
                    </a:ext>
                  </a:extLst>
                </p:cNvPr>
                <p:cNvSpPr>
                  <a:spLocks/>
                </p:cNvSpPr>
                <p:nvPr/>
              </p:nvSpPr>
              <p:spPr bwMode="auto">
                <a:xfrm>
                  <a:off x="4977675" y="3604220"/>
                  <a:ext cx="168583" cy="137115"/>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3" name="Freeform 772">
                  <a:extLst>
                    <a:ext uri="{FF2B5EF4-FFF2-40B4-BE49-F238E27FC236}">
                      <a16:creationId xmlns:a16="http://schemas.microsoft.com/office/drawing/2014/main" id="{D083A84D-A252-4D81-BB34-CC9ECACAB5FC}"/>
                    </a:ext>
                  </a:extLst>
                </p:cNvPr>
                <p:cNvSpPr>
                  <a:spLocks/>
                </p:cNvSpPr>
                <p:nvPr/>
              </p:nvSpPr>
              <p:spPr bwMode="auto">
                <a:xfrm>
                  <a:off x="4977675" y="3370452"/>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4" name="Rectangle 767">
                  <a:extLst>
                    <a:ext uri="{FF2B5EF4-FFF2-40B4-BE49-F238E27FC236}">
                      <a16:creationId xmlns:a16="http://schemas.microsoft.com/office/drawing/2014/main" id="{413DEFA2-BB74-18A0-1878-9C1063A08355}"/>
                    </a:ext>
                  </a:extLst>
                </p:cNvPr>
                <p:cNvSpPr>
                  <a:spLocks noChangeArrowheads="1"/>
                </p:cNvSpPr>
                <p:nvPr/>
              </p:nvSpPr>
              <p:spPr bwMode="auto">
                <a:xfrm>
                  <a:off x="5229162" y="3356717"/>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5" name="Rectangle 768">
                  <a:extLst>
                    <a:ext uri="{FF2B5EF4-FFF2-40B4-BE49-F238E27FC236}">
                      <a16:creationId xmlns:a16="http://schemas.microsoft.com/office/drawing/2014/main" id="{6366E01E-7D93-D1B5-D38D-177A71509145}"/>
                    </a:ext>
                  </a:extLst>
                </p:cNvPr>
                <p:cNvSpPr>
                  <a:spLocks noChangeArrowheads="1"/>
                </p:cNvSpPr>
                <p:nvPr/>
              </p:nvSpPr>
              <p:spPr bwMode="auto">
                <a:xfrm>
                  <a:off x="5229162" y="3120700"/>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grpSp>
        <p:sp>
          <p:nvSpPr>
            <p:cNvPr id="36" name="Rectangle 769">
              <a:extLst>
                <a:ext uri="{FF2B5EF4-FFF2-40B4-BE49-F238E27FC236}">
                  <a16:creationId xmlns:a16="http://schemas.microsoft.com/office/drawing/2014/main" id="{82582418-275D-2594-43B6-D73B386FC5D5}"/>
                </a:ext>
              </a:extLst>
            </p:cNvPr>
            <p:cNvSpPr>
              <a:spLocks noChangeArrowheads="1"/>
            </p:cNvSpPr>
            <p:nvPr/>
          </p:nvSpPr>
          <p:spPr bwMode="auto">
            <a:xfrm>
              <a:off x="3144051" y="3589228"/>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sp>
        <p:nvSpPr>
          <p:cNvPr id="46" name="TextBox 45">
            <a:extLst>
              <a:ext uri="{FF2B5EF4-FFF2-40B4-BE49-F238E27FC236}">
                <a16:creationId xmlns:a16="http://schemas.microsoft.com/office/drawing/2014/main" id="{F10FEB2D-7575-2C28-138D-E7218952970C}"/>
              </a:ext>
            </a:extLst>
          </p:cNvPr>
          <p:cNvSpPr txBox="1"/>
          <p:nvPr/>
        </p:nvSpPr>
        <p:spPr>
          <a:xfrm>
            <a:off x="7493009" y="4160664"/>
            <a:ext cx="2070779" cy="156966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New!</a:t>
            </a:r>
            <a:r>
              <a:rPr kumimoji="0" lang="en-US" sz="14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Enables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SQL Server running anywhere to get connected to Azure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for auto-DR, read scale, and online migration scenarios </a:t>
            </a:r>
            <a:endParaRPr kumimoji="0" lang="en-US" sz="1400" b="1" i="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47" name="Picture 46">
            <a:extLst>
              <a:ext uri="{FF2B5EF4-FFF2-40B4-BE49-F238E27FC236}">
                <a16:creationId xmlns:a16="http://schemas.microsoft.com/office/drawing/2014/main" id="{4C2B19F8-64C0-9510-41F3-9E80D1DA08D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504999" y="3159604"/>
            <a:ext cx="1408491" cy="538791"/>
          </a:xfrm>
          <a:prstGeom prst="rect">
            <a:avLst/>
          </a:prstGeom>
        </p:spPr>
      </p:pic>
      <p:sp>
        <p:nvSpPr>
          <p:cNvPr id="48" name="TextBox 47">
            <a:extLst>
              <a:ext uri="{FF2B5EF4-FFF2-40B4-BE49-F238E27FC236}">
                <a16:creationId xmlns:a16="http://schemas.microsoft.com/office/drawing/2014/main" id="{7D4123DF-8D95-A951-F74B-BAE4840B9810}"/>
              </a:ext>
            </a:extLst>
          </p:cNvPr>
          <p:cNvSpPr txBox="1"/>
          <p:nvPr/>
        </p:nvSpPr>
        <p:spPr>
          <a:xfrm>
            <a:off x="473715" y="6119932"/>
            <a:ext cx="801520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 projected ROI </a:t>
            </a:r>
            <a:r>
              <a:rPr kumimoji="0" lang="en-US" sz="1600" b="1" i="0" u="none" strike="noStrike" kern="1200" cap="none" spc="0" normalizeH="0" baseline="0" noProof="0" dirty="0">
                <a:ln>
                  <a:noFill/>
                </a:ln>
                <a:effectLst/>
                <a:uLnTx/>
                <a:uFillTx/>
                <a:latin typeface="Segoe UI"/>
                <a:ea typeface="+mn-ea"/>
                <a:cs typeface="Arial" panose="020B0604020202020204" pitchFamily="34" charset="0"/>
              </a:rPr>
              <a:t>230% over 3 years </a:t>
            </a: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according to </a:t>
            </a:r>
            <a:r>
              <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hlinkClick r:id="rId6">
                  <a:extLst>
                    <a:ext uri="{A12FA001-AC4F-418D-AE19-62706E023703}">
                      <ahyp:hlinkClr xmlns:ahyp="http://schemas.microsoft.com/office/drawing/2018/hyperlinkcolor" val="tx"/>
                    </a:ext>
                  </a:extLst>
                </a:hlinkClick>
              </a:rPr>
              <a:t>Forrester Total Economic Impact study </a:t>
            </a:r>
            <a:endPar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endParaRPr>
          </a:p>
        </p:txBody>
      </p:sp>
      <p:cxnSp>
        <p:nvCxnSpPr>
          <p:cNvPr id="54" name="Straight Connector 53">
            <a:extLst>
              <a:ext uri="{FF2B5EF4-FFF2-40B4-BE49-F238E27FC236}">
                <a16:creationId xmlns:a16="http://schemas.microsoft.com/office/drawing/2014/main" id="{BB122DC2-1A3A-A01F-D9BC-F0902AE93C0A}"/>
              </a:ext>
              <a:ext uri="{C183D7F6-B498-43B3-948B-1728B52AA6E4}">
                <adec:decorative xmlns:adec="http://schemas.microsoft.com/office/drawing/2017/decorative" val="1"/>
              </a:ext>
            </a:extLst>
          </p:cNvPr>
          <p:cNvCxnSpPr>
            <a:cxnSpLocks/>
          </p:cNvCxnSpPr>
          <p:nvPr/>
        </p:nvCxnSpPr>
        <p:spPr>
          <a:xfrm flipV="1">
            <a:off x="9288617" y="1454476"/>
            <a:ext cx="2144285" cy="22775"/>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EB5564-A209-CCAC-DD92-738D8B6C89D5}"/>
              </a:ext>
              <a:ext uri="{C183D7F6-B498-43B3-948B-1728B52AA6E4}">
                <adec:decorative xmlns:adec="http://schemas.microsoft.com/office/drawing/2017/decorative" val="1"/>
              </a:ext>
            </a:extLst>
          </p:cNvPr>
          <p:cNvCxnSpPr>
            <a:cxnSpLocks/>
          </p:cNvCxnSpPr>
          <p:nvPr/>
        </p:nvCxnSpPr>
        <p:spPr>
          <a:xfrm flipH="1">
            <a:off x="473715" y="1454476"/>
            <a:ext cx="2047233" cy="0"/>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7EF578-177B-9547-124F-AC136FB43149}"/>
              </a:ext>
            </a:extLst>
          </p:cNvPr>
          <p:cNvSpPr txBox="1"/>
          <p:nvPr/>
        </p:nvSpPr>
        <p:spPr>
          <a:xfrm>
            <a:off x="2485160" y="1083655"/>
            <a:ext cx="6949208" cy="738664"/>
          </a:xfrm>
          <a:prstGeom prst="rect">
            <a:avLst/>
          </a:prstGeom>
          <a:solidFill>
            <a:schemeClr val="bg1">
              <a:lumMod val="5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Azure SQL Managed Instance </a:t>
            </a: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is best for modernizing existing apps at scale</a:t>
            </a:r>
            <a:endParaRPr kumimoji="0" lang="en-US" sz="24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pic>
        <p:nvPicPr>
          <p:cNvPr id="56" name="Picture 55">
            <a:extLst>
              <a:ext uri="{FF2B5EF4-FFF2-40B4-BE49-F238E27FC236}">
                <a16:creationId xmlns:a16="http://schemas.microsoft.com/office/drawing/2014/main" id="{187F2A63-E71D-360F-0585-2A779D3E8971}"/>
              </a:ext>
            </a:extLst>
          </p:cNvPr>
          <p:cNvPicPr>
            <a:picLocks noChangeAspect="1"/>
          </p:cNvPicPr>
          <p:nvPr/>
        </p:nvPicPr>
        <p:blipFill>
          <a:blip r:embed="rId7"/>
          <a:stretch>
            <a:fillRect/>
          </a:stretch>
        </p:blipFill>
        <p:spPr>
          <a:xfrm>
            <a:off x="10360746" y="116853"/>
            <a:ext cx="1589906" cy="297874"/>
          </a:xfrm>
          <a:prstGeom prst="rect">
            <a:avLst/>
          </a:prstGeom>
        </p:spPr>
      </p:pic>
    </p:spTree>
    <p:extLst>
      <p:ext uri="{BB962C8B-B14F-4D97-AF65-F5344CB8AC3E}">
        <p14:creationId xmlns:p14="http://schemas.microsoft.com/office/powerpoint/2010/main" val="252827636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Right 9">
            <a:extLst>
              <a:ext uri="{FF2B5EF4-FFF2-40B4-BE49-F238E27FC236}">
                <a16:creationId xmlns:a16="http://schemas.microsoft.com/office/drawing/2014/main" id="{88353865-9B36-BD85-19F7-F5032DFE424E}"/>
              </a:ext>
            </a:extLst>
          </p:cNvPr>
          <p:cNvSpPr/>
          <p:nvPr/>
        </p:nvSpPr>
        <p:spPr bwMode="auto">
          <a:xfrm rot="18938885">
            <a:off x="7506313" y="2530582"/>
            <a:ext cx="626746" cy="4619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dirty="0"/>
              <a:t>Azure SQL Database</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07055" y="1517480"/>
            <a:ext cx="4701428"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 want to build modern apps, multi-tenanted, fully managed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7299548" y="1487180"/>
            <a:ext cx="4794480"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auto scaling</a:t>
            </a:r>
          </a:p>
        </p:txBody>
      </p:sp>
      <p:grpSp>
        <p:nvGrpSpPr>
          <p:cNvPr id="31" name="Group 30">
            <a:extLst>
              <a:ext uri="{FF2B5EF4-FFF2-40B4-BE49-F238E27FC236}">
                <a16:creationId xmlns:a16="http://schemas.microsoft.com/office/drawing/2014/main" id="{A9509E6D-9ACE-3C46-B034-A4AB6B4F281C}"/>
              </a:ext>
            </a:extLst>
          </p:cNvPr>
          <p:cNvGrpSpPr/>
          <p:nvPr/>
        </p:nvGrpSpPr>
        <p:grpSpPr>
          <a:xfrm>
            <a:off x="578836" y="1554542"/>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6566546" y="170243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7121" y="326602"/>
            <a:ext cx="701096" cy="697183"/>
          </a:xfrm>
          <a:prstGeom prst="rect">
            <a:avLst/>
          </a:prstGeom>
        </p:spPr>
      </p:pic>
      <p:pic>
        <p:nvPicPr>
          <p:cNvPr id="3" name="Picture 2">
            <a:extLst>
              <a:ext uri="{FF2B5EF4-FFF2-40B4-BE49-F238E27FC236}">
                <a16:creationId xmlns:a16="http://schemas.microsoft.com/office/drawing/2014/main" id="{04AAB3F6-18AC-0CBC-0B12-A34BD6BAE3CA}"/>
              </a:ext>
            </a:extLst>
          </p:cNvPr>
          <p:cNvPicPr>
            <a:picLocks noChangeAspect="1"/>
          </p:cNvPicPr>
          <p:nvPr/>
        </p:nvPicPr>
        <p:blipFill>
          <a:blip r:embed="rId5"/>
          <a:stretch>
            <a:fillRect/>
          </a:stretch>
        </p:blipFill>
        <p:spPr>
          <a:xfrm>
            <a:off x="10032795" y="191799"/>
            <a:ext cx="1873918" cy="285772"/>
          </a:xfrm>
          <a:prstGeom prst="rect">
            <a:avLst/>
          </a:prstGeom>
        </p:spPr>
      </p:pic>
      <p:sp>
        <p:nvSpPr>
          <p:cNvPr id="5" name="TextBox 4">
            <a:extLst>
              <a:ext uri="{FF2B5EF4-FFF2-40B4-BE49-F238E27FC236}">
                <a16:creationId xmlns:a16="http://schemas.microsoft.com/office/drawing/2014/main" id="{97BEA500-5B2A-EC88-ABAC-2F3E4FCF58E4}"/>
              </a:ext>
            </a:extLst>
          </p:cNvPr>
          <p:cNvSpPr txBox="1"/>
          <p:nvPr/>
        </p:nvSpPr>
        <p:spPr>
          <a:xfrm>
            <a:off x="810125" y="3820584"/>
            <a:ext cx="1633424" cy="19389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Operates on the </a:t>
            </a:r>
            <a:r>
              <a:rPr kumimoji="0" lang="en-US" sz="1600" b="1" i="0" u="none" strike="noStrike" kern="1200" cap="none" spc="0" normalizeH="0" baseline="0" noProof="0" dirty="0">
                <a:ln>
                  <a:noFill/>
                </a:ln>
                <a:effectLst/>
                <a:uLnTx/>
                <a:uFillTx/>
                <a:latin typeface="+mj-lt"/>
                <a:ea typeface="+mn-ea"/>
                <a:cs typeface="Arial" panose="020B0604020202020204" pitchFamily="34" charset="0"/>
              </a:rPr>
              <a:t>latest, “evergreen” version </a:t>
            </a:r>
            <a:r>
              <a:rPr kumimoji="0" lang="en-US" sz="1600" b="0" i="0" u="none" strike="noStrike" kern="1200" cap="none" spc="0" normalizeH="0" baseline="0" noProof="0" dirty="0">
                <a:ln>
                  <a:noFill/>
                </a:ln>
                <a:effectLst/>
                <a:uLnTx/>
                <a:uFillTx/>
                <a:latin typeface="+mj-lt"/>
                <a:ea typeface="+mn-ea"/>
                <a:cs typeface="Arial" panose="020B0604020202020204" pitchFamily="34" charset="0"/>
              </a:rPr>
              <a:t>of SQL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Just use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latin typeface="Segoe UI"/>
              <a:cs typeface="Arial" panose="020B0604020202020204" pitchFamily="34" charset="0"/>
            </a:endParaRPr>
          </a:p>
        </p:txBody>
      </p:sp>
      <p:sp>
        <p:nvSpPr>
          <p:cNvPr id="6" name="Freeform 188">
            <a:extLst>
              <a:ext uri="{FF2B5EF4-FFF2-40B4-BE49-F238E27FC236}">
                <a16:creationId xmlns:a16="http://schemas.microsoft.com/office/drawing/2014/main" id="{9EB8709E-5990-2577-9FDC-0FD2AE98365B}"/>
              </a:ext>
              <a:ext uri="{C183D7F6-B498-43B3-948B-1728B52AA6E4}">
                <adec:decorative xmlns:adec="http://schemas.microsoft.com/office/drawing/2017/decorative" val="1"/>
              </a:ext>
            </a:extLst>
          </p:cNvPr>
          <p:cNvSpPr/>
          <p:nvPr/>
        </p:nvSpPr>
        <p:spPr bwMode="auto">
          <a:xfrm>
            <a:off x="1272702" y="2763630"/>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7" name="Graphic 6">
            <a:extLst>
              <a:ext uri="{FF2B5EF4-FFF2-40B4-BE49-F238E27FC236}">
                <a16:creationId xmlns:a16="http://schemas.microsoft.com/office/drawing/2014/main" id="{8568A2F3-A106-79C9-2FD3-C0758F8BCB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778" y="2719078"/>
            <a:ext cx="821764" cy="817178"/>
          </a:xfrm>
          <a:prstGeom prst="rect">
            <a:avLst/>
          </a:prstGeom>
        </p:spPr>
      </p:pic>
      <p:sp>
        <p:nvSpPr>
          <p:cNvPr id="8" name="TextBox 7">
            <a:extLst>
              <a:ext uri="{FF2B5EF4-FFF2-40B4-BE49-F238E27FC236}">
                <a16:creationId xmlns:a16="http://schemas.microsoft.com/office/drawing/2014/main" id="{D9E9D4F2-6B83-D16E-B28D-CB278511D83F}"/>
              </a:ext>
            </a:extLst>
          </p:cNvPr>
          <p:cNvSpPr txBox="1"/>
          <p:nvPr/>
        </p:nvSpPr>
        <p:spPr>
          <a:xfrm>
            <a:off x="3499648" y="3820584"/>
            <a:ext cx="1633424" cy="29238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Elastic Pools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Free offer</a:t>
            </a:r>
            <a:br>
              <a:rPr kumimoji="0" lang="en-US" sz="1600" b="0" u="none" strike="noStrike" kern="1200" cap="none" spc="0" normalizeH="0" baseline="0" noProof="0" dirty="0">
                <a:ln>
                  <a:noFill/>
                </a:ln>
                <a:effectLst/>
                <a:uLnTx/>
                <a:uFillTx/>
                <a:latin typeface="+mj-lt"/>
                <a:ea typeface="+mn-ea"/>
                <a:cs typeface="Arial" panose="020B0604020202020204" pitchFamily="34" charset="0"/>
              </a:rPr>
            </a:b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Latest innovations for developers</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algn="ctr" defTabSz="914400">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Beyond RDBMS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9" name="Graphic 8">
            <a:extLst>
              <a:ext uri="{FF2B5EF4-FFF2-40B4-BE49-F238E27FC236}">
                <a16:creationId xmlns:a16="http://schemas.microsoft.com/office/drawing/2014/main" id="{3CDCFFA4-516A-9E6E-5F9A-07929DD6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3265" y="2731657"/>
            <a:ext cx="821764" cy="817178"/>
          </a:xfrm>
          <a:prstGeom prst="rect">
            <a:avLst/>
          </a:prstGeom>
        </p:spPr>
      </p:pic>
      <p:sp>
        <p:nvSpPr>
          <p:cNvPr id="11" name="TextBox 10">
            <a:extLst>
              <a:ext uri="{FF2B5EF4-FFF2-40B4-BE49-F238E27FC236}">
                <a16:creationId xmlns:a16="http://schemas.microsoft.com/office/drawing/2014/main" id="{6450B6BA-8A56-A61D-B712-6A9FD44205BF}"/>
              </a:ext>
            </a:extLst>
          </p:cNvPr>
          <p:cNvSpPr txBox="1"/>
          <p:nvPr/>
        </p:nvSpPr>
        <p:spPr>
          <a:xfrm>
            <a:off x="6617435" y="3820584"/>
            <a:ext cx="1633424" cy="246221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Hyperscale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Start here then auto scale compute and unlimited storage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Ultimate scale out with 30 replicas</a:t>
            </a:r>
          </a:p>
        </p:txBody>
      </p:sp>
      <p:grpSp>
        <p:nvGrpSpPr>
          <p:cNvPr id="12" name="strong consistency" descr="strong consistency">
            <a:extLst>
              <a:ext uri="{FF2B5EF4-FFF2-40B4-BE49-F238E27FC236}">
                <a16:creationId xmlns:a16="http://schemas.microsoft.com/office/drawing/2014/main" id="{B4AFD012-5DD5-1092-AE19-8DB78E341266}"/>
              </a:ext>
            </a:extLst>
          </p:cNvPr>
          <p:cNvGrpSpPr/>
          <p:nvPr/>
        </p:nvGrpSpPr>
        <p:grpSpPr>
          <a:xfrm>
            <a:off x="9961533" y="2779955"/>
            <a:ext cx="821764" cy="817178"/>
            <a:chOff x="2560443" y="5712100"/>
            <a:chExt cx="503912" cy="503912"/>
          </a:xfrm>
        </p:grpSpPr>
        <p:sp>
          <p:nvSpPr>
            <p:cNvPr id="15" name="Freeform: Shape 14">
              <a:extLst>
                <a:ext uri="{FF2B5EF4-FFF2-40B4-BE49-F238E27FC236}">
                  <a16:creationId xmlns:a16="http://schemas.microsoft.com/office/drawing/2014/main" id="{B9964556-F405-0405-BF57-C35537CF0FC5}"/>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D71DC36E-344C-A835-DB11-8E49126AA35A}"/>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B0BA9DCE-769C-8C01-E037-09729C652700}"/>
              </a:ext>
            </a:extLst>
          </p:cNvPr>
          <p:cNvSpPr txBox="1"/>
          <p:nvPr/>
        </p:nvSpPr>
        <p:spPr>
          <a:xfrm>
            <a:off x="9549376" y="3820584"/>
            <a:ext cx="1633424" cy="270843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Engine you know and love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Microsoft Entra</a:t>
            </a: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Built-in HADR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Geo-replication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Automatic Tuning</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p:txBody>
      </p:sp>
    </p:spTree>
    <p:extLst>
      <p:ext uri="{BB962C8B-B14F-4D97-AF65-F5344CB8AC3E}">
        <p14:creationId xmlns:p14="http://schemas.microsoft.com/office/powerpoint/2010/main" val="335605306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067E-4EB4-2F08-6710-D3301C658926}"/>
              </a:ext>
            </a:extLst>
          </p:cNvPr>
          <p:cNvSpPr>
            <a:spLocks noGrp="1"/>
          </p:cNvSpPr>
          <p:nvPr>
            <p:ph type="title"/>
          </p:nvPr>
        </p:nvSpPr>
        <p:spPr>
          <a:xfrm>
            <a:off x="588263" y="200379"/>
            <a:ext cx="11018520" cy="553998"/>
          </a:xfrm>
        </p:spPr>
        <p:txBody>
          <a:bodyPr/>
          <a:lstStyle/>
          <a:p>
            <a:r>
              <a:rPr lang="en-US" dirty="0"/>
              <a:t>SQL Server IaaS vs Azure SQL PaaS</a:t>
            </a:r>
          </a:p>
        </p:txBody>
      </p:sp>
      <p:graphicFrame>
        <p:nvGraphicFramePr>
          <p:cNvPr id="7" name="Diagram 6">
            <a:extLst>
              <a:ext uri="{FF2B5EF4-FFF2-40B4-BE49-F238E27FC236}">
                <a16:creationId xmlns:a16="http://schemas.microsoft.com/office/drawing/2014/main" id="{B81358D0-7140-9E90-BCD0-922FC5190FB8}"/>
              </a:ext>
            </a:extLst>
          </p:cNvPr>
          <p:cNvGraphicFramePr/>
          <p:nvPr>
            <p:extLst>
              <p:ext uri="{D42A27DB-BD31-4B8C-83A1-F6EECF244321}">
                <p14:modId xmlns:p14="http://schemas.microsoft.com/office/powerpoint/2010/main" val="1902009998"/>
              </p:ext>
            </p:extLst>
          </p:nvPr>
        </p:nvGraphicFramePr>
        <p:xfrm>
          <a:off x="428805" y="1526256"/>
          <a:ext cx="5165877" cy="380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336DC028-D146-B909-8134-23737849ECBB}"/>
              </a:ext>
            </a:extLst>
          </p:cNvPr>
          <p:cNvGraphicFramePr/>
          <p:nvPr>
            <p:extLst>
              <p:ext uri="{D42A27DB-BD31-4B8C-83A1-F6EECF244321}">
                <p14:modId xmlns:p14="http://schemas.microsoft.com/office/powerpoint/2010/main" val="1183977701"/>
              </p:ext>
            </p:extLst>
          </p:nvPr>
        </p:nvGraphicFramePr>
        <p:xfrm>
          <a:off x="747963" y="5586810"/>
          <a:ext cx="10696073" cy="10708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A6C4DD08-29A5-840D-7436-28123FC431D1}"/>
              </a:ext>
            </a:extLst>
          </p:cNvPr>
          <p:cNvGraphicFramePr/>
          <p:nvPr>
            <p:extLst>
              <p:ext uri="{D42A27DB-BD31-4B8C-83A1-F6EECF244321}">
                <p14:modId xmlns:p14="http://schemas.microsoft.com/office/powerpoint/2010/main" val="3887075245"/>
              </p:ext>
            </p:extLst>
          </p:nvPr>
        </p:nvGraphicFramePr>
        <p:xfrm>
          <a:off x="6585526" y="1526255"/>
          <a:ext cx="5165877" cy="38054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9" name="Graphic 8">
            <a:extLst>
              <a:ext uri="{FF2B5EF4-FFF2-40B4-BE49-F238E27FC236}">
                <a16:creationId xmlns:a16="http://schemas.microsoft.com/office/drawing/2014/main" id="{6F35428A-D248-31E0-3920-72454C0CD13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67369" y="693878"/>
            <a:ext cx="701096" cy="697183"/>
          </a:xfrm>
          <a:prstGeom prst="rect">
            <a:avLst/>
          </a:prstGeom>
        </p:spPr>
      </p:pic>
      <p:pic>
        <p:nvPicPr>
          <p:cNvPr id="10" name="Graphic 9" descr="SQL with a picture of a server behind it.">
            <a:extLst>
              <a:ext uri="{FF2B5EF4-FFF2-40B4-BE49-F238E27FC236}">
                <a16:creationId xmlns:a16="http://schemas.microsoft.com/office/drawing/2014/main" id="{C27A1463-E090-2978-8FD6-8C0A30E4228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49042" y="754376"/>
            <a:ext cx="636685" cy="636685"/>
          </a:xfrm>
          <a:prstGeom prst="rect">
            <a:avLst/>
          </a:prstGeom>
        </p:spPr>
      </p:pic>
      <p:pic>
        <p:nvPicPr>
          <p:cNvPr id="11" name="Graphic 10" descr="SQL Server on Virtual Machines icon">
            <a:extLst>
              <a:ext uri="{FF2B5EF4-FFF2-40B4-BE49-F238E27FC236}">
                <a16:creationId xmlns:a16="http://schemas.microsoft.com/office/drawing/2014/main" id="{A083E926-1175-95C4-A702-5BD6601A7B11}"/>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646947" y="837064"/>
            <a:ext cx="607017" cy="607017"/>
          </a:xfrm>
          <a:prstGeom prst="rect">
            <a:avLst/>
          </a:prstGeom>
        </p:spPr>
      </p:pic>
    </p:spTree>
    <p:extLst>
      <p:ext uri="{BB962C8B-B14F-4D97-AF65-F5344CB8AC3E}">
        <p14:creationId xmlns:p14="http://schemas.microsoft.com/office/powerpoint/2010/main" val="2975539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graphicEl>
                                              <a:dgm id="{6365153F-3C75-42D1-B2AD-8034B4FE2444}"/>
                                            </p:graphicEl>
                                          </p:spTgt>
                                        </p:tgtEl>
                                        <p:attrNameLst>
                                          <p:attrName>style.visibility</p:attrName>
                                        </p:attrNameLst>
                                      </p:cBhvr>
                                      <p:to>
                                        <p:strVal val="visible"/>
                                      </p:to>
                                    </p:set>
                                    <p:anim calcmode="lin" valueType="num">
                                      <p:cBhvr additive="base">
                                        <p:cTn id="7" dur="500" fill="hold"/>
                                        <p:tgtEl>
                                          <p:spTgt spid="7">
                                            <p:graphicEl>
                                              <a:dgm id="{6365153F-3C75-42D1-B2AD-8034B4FE2444}"/>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graphicEl>
                                              <a:dgm id="{6365153F-3C75-42D1-B2AD-8034B4FE2444}"/>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graphicEl>
                                              <a:dgm id="{AB09C527-C686-4970-B405-063E7DFF4921}"/>
                                            </p:graphicEl>
                                          </p:spTgt>
                                        </p:tgtEl>
                                        <p:attrNameLst>
                                          <p:attrName>style.visibility</p:attrName>
                                        </p:attrNameLst>
                                      </p:cBhvr>
                                      <p:to>
                                        <p:strVal val="visible"/>
                                      </p:to>
                                    </p:set>
                                    <p:anim calcmode="lin" valueType="num">
                                      <p:cBhvr additive="base">
                                        <p:cTn id="12" dur="500" fill="hold"/>
                                        <p:tgtEl>
                                          <p:spTgt spid="7">
                                            <p:graphicEl>
                                              <a:dgm id="{AB09C527-C686-4970-B405-063E7DFF4921}"/>
                                            </p:graphic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
                                            <p:graphicEl>
                                              <a:dgm id="{AB09C527-C686-4970-B405-063E7DFF4921}"/>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graphicEl>
                                              <a:dgm id="{929A706C-29F2-4816-A0DA-BE4637A04FFB}"/>
                                            </p:graphicEl>
                                          </p:spTgt>
                                        </p:tgtEl>
                                        <p:attrNameLst>
                                          <p:attrName>style.visibility</p:attrName>
                                        </p:attrNameLst>
                                      </p:cBhvr>
                                      <p:to>
                                        <p:strVal val="visible"/>
                                      </p:to>
                                    </p:set>
                                    <p:anim calcmode="lin" valueType="num">
                                      <p:cBhvr additive="base">
                                        <p:cTn id="17" dur="500" fill="hold"/>
                                        <p:tgtEl>
                                          <p:spTgt spid="7">
                                            <p:graphicEl>
                                              <a:dgm id="{929A706C-29F2-4816-A0DA-BE4637A04FFB}"/>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graphicEl>
                                              <a:dgm id="{929A706C-29F2-4816-A0DA-BE4637A04FFB}"/>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graphicEl>
                                              <a:dgm id="{604168D8-2FDB-4243-98D5-8BA05D8B1C78}"/>
                                            </p:graphicEl>
                                          </p:spTgt>
                                        </p:tgtEl>
                                        <p:attrNameLst>
                                          <p:attrName>style.visibility</p:attrName>
                                        </p:attrNameLst>
                                      </p:cBhvr>
                                      <p:to>
                                        <p:strVal val="visible"/>
                                      </p:to>
                                    </p:set>
                                    <p:anim calcmode="lin" valueType="num">
                                      <p:cBhvr additive="base">
                                        <p:cTn id="22" dur="500" fill="hold"/>
                                        <p:tgtEl>
                                          <p:spTgt spid="7">
                                            <p:graphicEl>
                                              <a:dgm id="{604168D8-2FDB-4243-98D5-8BA05D8B1C78}"/>
                                            </p:graphic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7">
                                            <p:graphicEl>
                                              <a:dgm id="{604168D8-2FDB-4243-98D5-8BA05D8B1C78}"/>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7">
                                            <p:graphicEl>
                                              <a:dgm id="{1F2C262F-E6E6-42A0-ABA0-8C78725C2099}"/>
                                            </p:graphicEl>
                                          </p:spTgt>
                                        </p:tgtEl>
                                        <p:attrNameLst>
                                          <p:attrName>style.visibility</p:attrName>
                                        </p:attrNameLst>
                                      </p:cBhvr>
                                      <p:to>
                                        <p:strVal val="visible"/>
                                      </p:to>
                                    </p:set>
                                    <p:anim calcmode="lin" valueType="num">
                                      <p:cBhvr additive="base">
                                        <p:cTn id="27" dur="500" fill="hold"/>
                                        <p:tgtEl>
                                          <p:spTgt spid="7">
                                            <p:graphicEl>
                                              <a:dgm id="{1F2C262F-E6E6-42A0-ABA0-8C78725C2099}"/>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graphicEl>
                                              <a:dgm id="{1F2C262F-E6E6-42A0-ABA0-8C78725C2099}"/>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7">
                                            <p:graphicEl>
                                              <a:dgm id="{97A1BC26-6250-46E8-AD5E-FEB177CDD772}"/>
                                            </p:graphicEl>
                                          </p:spTgt>
                                        </p:tgtEl>
                                        <p:attrNameLst>
                                          <p:attrName>style.visibility</p:attrName>
                                        </p:attrNameLst>
                                      </p:cBhvr>
                                      <p:to>
                                        <p:strVal val="visible"/>
                                      </p:to>
                                    </p:set>
                                    <p:anim calcmode="lin" valueType="num">
                                      <p:cBhvr additive="base">
                                        <p:cTn id="32" dur="500" fill="hold"/>
                                        <p:tgtEl>
                                          <p:spTgt spid="7">
                                            <p:graphicEl>
                                              <a:dgm id="{97A1BC26-6250-46E8-AD5E-FEB177CDD772}"/>
                                            </p:graphic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7">
                                            <p:graphicEl>
                                              <a:dgm id="{97A1BC26-6250-46E8-AD5E-FEB177CDD772}"/>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7">
                                            <p:graphicEl>
                                              <a:dgm id="{1327D5ED-2213-44AC-A930-D1E316258CC8}"/>
                                            </p:graphicEl>
                                          </p:spTgt>
                                        </p:tgtEl>
                                        <p:attrNameLst>
                                          <p:attrName>style.visibility</p:attrName>
                                        </p:attrNameLst>
                                      </p:cBhvr>
                                      <p:to>
                                        <p:strVal val="visible"/>
                                      </p:to>
                                    </p:set>
                                    <p:anim calcmode="lin" valueType="num">
                                      <p:cBhvr additive="base">
                                        <p:cTn id="37" dur="500" fill="hold"/>
                                        <p:tgtEl>
                                          <p:spTgt spid="7">
                                            <p:graphicEl>
                                              <a:dgm id="{1327D5ED-2213-44AC-A930-D1E316258CC8}"/>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graphicEl>
                                              <a:dgm id="{1327D5ED-2213-44AC-A930-D1E316258CC8}"/>
                                            </p:graphic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
                                            <p:graphicEl>
                                              <a:dgm id="{D7F40CD2-BC4D-4BD0-9521-682E2C1F185F}"/>
                                            </p:graphicEl>
                                          </p:spTgt>
                                        </p:tgtEl>
                                        <p:attrNameLst>
                                          <p:attrName>style.visibility</p:attrName>
                                        </p:attrNameLst>
                                      </p:cBhvr>
                                      <p:to>
                                        <p:strVal val="visible"/>
                                      </p:to>
                                    </p:set>
                                    <p:anim calcmode="lin" valueType="num">
                                      <p:cBhvr additive="base">
                                        <p:cTn id="43" dur="500" fill="hold"/>
                                        <p:tgtEl>
                                          <p:spTgt spid="8">
                                            <p:graphicEl>
                                              <a:dgm id="{D7F40CD2-BC4D-4BD0-9521-682E2C1F185F}"/>
                                            </p:graphic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
                                            <p:graphicEl>
                                              <a:dgm id="{D7F40CD2-BC4D-4BD0-9521-682E2C1F185F}"/>
                                            </p:graphicEl>
                                          </p:spTgt>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2" fill="hold" grpId="0" nodeType="afterEffect">
                                  <p:stCondLst>
                                    <p:cond delay="0"/>
                                  </p:stCondLst>
                                  <p:childTnLst>
                                    <p:set>
                                      <p:cBhvr>
                                        <p:cTn id="47" dur="1" fill="hold">
                                          <p:stCondLst>
                                            <p:cond delay="0"/>
                                          </p:stCondLst>
                                        </p:cTn>
                                        <p:tgtEl>
                                          <p:spTgt spid="8">
                                            <p:graphicEl>
                                              <a:dgm id="{3A38411C-4036-40D7-A25E-3539C17F82AA}"/>
                                            </p:graphicEl>
                                          </p:spTgt>
                                        </p:tgtEl>
                                        <p:attrNameLst>
                                          <p:attrName>style.visibility</p:attrName>
                                        </p:attrNameLst>
                                      </p:cBhvr>
                                      <p:to>
                                        <p:strVal val="visible"/>
                                      </p:to>
                                    </p:set>
                                    <p:anim calcmode="lin" valueType="num">
                                      <p:cBhvr additive="base">
                                        <p:cTn id="48" dur="500" fill="hold"/>
                                        <p:tgtEl>
                                          <p:spTgt spid="8">
                                            <p:graphicEl>
                                              <a:dgm id="{3A38411C-4036-40D7-A25E-3539C17F82AA}"/>
                                            </p:graphic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8">
                                            <p:graphicEl>
                                              <a:dgm id="{3A38411C-4036-40D7-A25E-3539C17F82AA}"/>
                                            </p:graphicEl>
                                          </p:spTgt>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2" presetClass="entr" presetSubtype="2" fill="hold" grpId="0" nodeType="afterEffect">
                                  <p:stCondLst>
                                    <p:cond delay="0"/>
                                  </p:stCondLst>
                                  <p:childTnLst>
                                    <p:set>
                                      <p:cBhvr>
                                        <p:cTn id="52" dur="1" fill="hold">
                                          <p:stCondLst>
                                            <p:cond delay="0"/>
                                          </p:stCondLst>
                                        </p:cTn>
                                        <p:tgtEl>
                                          <p:spTgt spid="8">
                                            <p:graphicEl>
                                              <a:dgm id="{C5558F1C-32A4-4E22-BC50-CEB1D906B3D1}"/>
                                            </p:graphicEl>
                                          </p:spTgt>
                                        </p:tgtEl>
                                        <p:attrNameLst>
                                          <p:attrName>style.visibility</p:attrName>
                                        </p:attrNameLst>
                                      </p:cBhvr>
                                      <p:to>
                                        <p:strVal val="visible"/>
                                      </p:to>
                                    </p:set>
                                    <p:anim calcmode="lin" valueType="num">
                                      <p:cBhvr additive="base">
                                        <p:cTn id="53" dur="500" fill="hold"/>
                                        <p:tgtEl>
                                          <p:spTgt spid="8">
                                            <p:graphicEl>
                                              <a:dgm id="{C5558F1C-32A4-4E22-BC50-CEB1D906B3D1}"/>
                                            </p:graphic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8">
                                            <p:graphicEl>
                                              <a:dgm id="{C5558F1C-32A4-4E22-BC50-CEB1D906B3D1}"/>
                                            </p:graphicEl>
                                          </p:spTgt>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2" presetClass="entr" presetSubtype="2" fill="hold" grpId="0" nodeType="afterEffect">
                                  <p:stCondLst>
                                    <p:cond delay="0"/>
                                  </p:stCondLst>
                                  <p:childTnLst>
                                    <p:set>
                                      <p:cBhvr>
                                        <p:cTn id="57" dur="1" fill="hold">
                                          <p:stCondLst>
                                            <p:cond delay="0"/>
                                          </p:stCondLst>
                                        </p:cTn>
                                        <p:tgtEl>
                                          <p:spTgt spid="8">
                                            <p:graphicEl>
                                              <a:dgm id="{CC489E41-4CF2-4299-899F-A6E6BD770790}"/>
                                            </p:graphicEl>
                                          </p:spTgt>
                                        </p:tgtEl>
                                        <p:attrNameLst>
                                          <p:attrName>style.visibility</p:attrName>
                                        </p:attrNameLst>
                                      </p:cBhvr>
                                      <p:to>
                                        <p:strVal val="visible"/>
                                      </p:to>
                                    </p:set>
                                    <p:anim calcmode="lin" valueType="num">
                                      <p:cBhvr additive="base">
                                        <p:cTn id="58" dur="500" fill="hold"/>
                                        <p:tgtEl>
                                          <p:spTgt spid="8">
                                            <p:graphicEl>
                                              <a:dgm id="{CC489E41-4CF2-4299-899F-A6E6BD770790}"/>
                                            </p:graphic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8">
                                            <p:graphicEl>
                                              <a:dgm id="{CC489E41-4CF2-4299-899F-A6E6BD770790}"/>
                                            </p:graphicEl>
                                          </p:spTgt>
                                        </p:tgtEl>
                                        <p:attrNameLst>
                                          <p:attrName>ppt_y</p:attrName>
                                        </p:attrNameLst>
                                      </p:cBhvr>
                                      <p:tavLst>
                                        <p:tav tm="0">
                                          <p:val>
                                            <p:strVal val="#ppt_y"/>
                                          </p:val>
                                        </p:tav>
                                        <p:tav tm="100000">
                                          <p:val>
                                            <p:strVal val="#ppt_y"/>
                                          </p:val>
                                        </p:tav>
                                      </p:tavLst>
                                    </p:anim>
                                  </p:childTnLst>
                                </p:cTn>
                              </p:par>
                            </p:childTnLst>
                          </p:cTn>
                        </p:par>
                        <p:par>
                          <p:cTn id="60" fill="hold">
                            <p:stCondLst>
                              <p:cond delay="2000"/>
                            </p:stCondLst>
                            <p:childTnLst>
                              <p:par>
                                <p:cTn id="61" presetID="2" presetClass="entr" presetSubtype="2" fill="hold" grpId="0" nodeType="afterEffect">
                                  <p:stCondLst>
                                    <p:cond delay="0"/>
                                  </p:stCondLst>
                                  <p:childTnLst>
                                    <p:set>
                                      <p:cBhvr>
                                        <p:cTn id="62" dur="1" fill="hold">
                                          <p:stCondLst>
                                            <p:cond delay="0"/>
                                          </p:stCondLst>
                                        </p:cTn>
                                        <p:tgtEl>
                                          <p:spTgt spid="8">
                                            <p:graphicEl>
                                              <a:dgm id="{87296A7D-5A56-460F-9940-A9E849CD3F20}"/>
                                            </p:graphicEl>
                                          </p:spTgt>
                                        </p:tgtEl>
                                        <p:attrNameLst>
                                          <p:attrName>style.visibility</p:attrName>
                                        </p:attrNameLst>
                                      </p:cBhvr>
                                      <p:to>
                                        <p:strVal val="visible"/>
                                      </p:to>
                                    </p:set>
                                    <p:anim calcmode="lin" valueType="num">
                                      <p:cBhvr additive="base">
                                        <p:cTn id="63" dur="500" fill="hold"/>
                                        <p:tgtEl>
                                          <p:spTgt spid="8">
                                            <p:graphicEl>
                                              <a:dgm id="{87296A7D-5A56-460F-9940-A9E849CD3F20}"/>
                                            </p:graphic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8">
                                            <p:graphicEl>
                                              <a:dgm id="{87296A7D-5A56-460F-9940-A9E849CD3F20}"/>
                                            </p:graphicEl>
                                          </p:spTgt>
                                        </p:tgtEl>
                                        <p:attrNameLst>
                                          <p:attrName>ppt_y</p:attrName>
                                        </p:attrNameLst>
                                      </p:cBhvr>
                                      <p:tavLst>
                                        <p:tav tm="0">
                                          <p:val>
                                            <p:strVal val="#ppt_y"/>
                                          </p:val>
                                        </p:tav>
                                        <p:tav tm="100000">
                                          <p:val>
                                            <p:strVal val="#ppt_y"/>
                                          </p:val>
                                        </p:tav>
                                      </p:tavLst>
                                    </p:anim>
                                  </p:childTnLst>
                                </p:cTn>
                              </p:par>
                            </p:childTnLst>
                          </p:cTn>
                        </p:par>
                        <p:par>
                          <p:cTn id="65" fill="hold">
                            <p:stCondLst>
                              <p:cond delay="2500"/>
                            </p:stCondLst>
                            <p:childTnLst>
                              <p:par>
                                <p:cTn id="66" presetID="2" presetClass="entr" presetSubtype="2" fill="hold" grpId="0" nodeType="afterEffect">
                                  <p:stCondLst>
                                    <p:cond delay="0"/>
                                  </p:stCondLst>
                                  <p:childTnLst>
                                    <p:set>
                                      <p:cBhvr>
                                        <p:cTn id="67" dur="1" fill="hold">
                                          <p:stCondLst>
                                            <p:cond delay="0"/>
                                          </p:stCondLst>
                                        </p:cTn>
                                        <p:tgtEl>
                                          <p:spTgt spid="8">
                                            <p:graphicEl>
                                              <a:dgm id="{3CA0E866-BE7C-4CDD-A8FF-8AFD7B55B3FF}"/>
                                            </p:graphicEl>
                                          </p:spTgt>
                                        </p:tgtEl>
                                        <p:attrNameLst>
                                          <p:attrName>style.visibility</p:attrName>
                                        </p:attrNameLst>
                                      </p:cBhvr>
                                      <p:to>
                                        <p:strVal val="visible"/>
                                      </p:to>
                                    </p:set>
                                    <p:anim calcmode="lin" valueType="num">
                                      <p:cBhvr additive="base">
                                        <p:cTn id="68" dur="500" fill="hold"/>
                                        <p:tgtEl>
                                          <p:spTgt spid="8">
                                            <p:graphicEl>
                                              <a:dgm id="{3CA0E866-BE7C-4CDD-A8FF-8AFD7B55B3FF}"/>
                                            </p:graphic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8">
                                            <p:graphicEl>
                                              <a:dgm id="{3CA0E866-BE7C-4CDD-A8FF-8AFD7B55B3FF}"/>
                                            </p:graphicEl>
                                          </p:spTgt>
                                        </p:tgtEl>
                                        <p:attrNameLst>
                                          <p:attrName>ppt_y</p:attrName>
                                        </p:attrNameLst>
                                      </p:cBhvr>
                                      <p:tavLst>
                                        <p:tav tm="0">
                                          <p:val>
                                            <p:strVal val="#ppt_y"/>
                                          </p:val>
                                        </p:tav>
                                        <p:tav tm="100000">
                                          <p:val>
                                            <p:strVal val="#ppt_y"/>
                                          </p:val>
                                        </p:tav>
                                      </p:tavLst>
                                    </p:anim>
                                  </p:childTnLst>
                                </p:cTn>
                              </p:par>
                            </p:childTnLst>
                          </p:cTn>
                        </p:par>
                        <p:par>
                          <p:cTn id="70" fill="hold">
                            <p:stCondLst>
                              <p:cond delay="3000"/>
                            </p:stCondLst>
                            <p:childTnLst>
                              <p:par>
                                <p:cTn id="71" presetID="2" presetClass="entr" presetSubtype="2" fill="hold" grpId="0" nodeType="afterEffect">
                                  <p:stCondLst>
                                    <p:cond delay="0"/>
                                  </p:stCondLst>
                                  <p:childTnLst>
                                    <p:set>
                                      <p:cBhvr>
                                        <p:cTn id="72" dur="1" fill="hold">
                                          <p:stCondLst>
                                            <p:cond delay="0"/>
                                          </p:stCondLst>
                                        </p:cTn>
                                        <p:tgtEl>
                                          <p:spTgt spid="8">
                                            <p:graphicEl>
                                              <a:dgm id="{9ECA519F-C44E-4479-BF9F-8FC07614BE79}"/>
                                            </p:graphicEl>
                                          </p:spTgt>
                                        </p:tgtEl>
                                        <p:attrNameLst>
                                          <p:attrName>style.visibility</p:attrName>
                                        </p:attrNameLst>
                                      </p:cBhvr>
                                      <p:to>
                                        <p:strVal val="visible"/>
                                      </p:to>
                                    </p:set>
                                    <p:anim calcmode="lin" valueType="num">
                                      <p:cBhvr additive="base">
                                        <p:cTn id="73" dur="500" fill="hold"/>
                                        <p:tgtEl>
                                          <p:spTgt spid="8">
                                            <p:graphicEl>
                                              <a:dgm id="{9ECA519F-C44E-4479-BF9F-8FC07614BE79}"/>
                                            </p:graphic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8">
                                            <p:graphicEl>
                                              <a:dgm id="{9ECA519F-C44E-4479-BF9F-8FC07614BE79}"/>
                                            </p:graphicEl>
                                          </p:spTgt>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12" grpId="0">
        <p:bldAsOne/>
      </p:bldGraphic>
      <p:bldGraphic spid="8" grpId="0" uiExpand="1">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a:xfrm>
            <a:off x="586740" y="276504"/>
            <a:ext cx="11018520" cy="553998"/>
          </a:xfrm>
        </p:spPr>
        <p:txBody>
          <a:bodyPr/>
          <a:lstStyle/>
          <a:p>
            <a:r>
              <a:rPr lang="en-US" dirty="0"/>
              <a:t>Azure SQL Tools</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bcp</a:t>
            </a:r>
          </a:p>
        </p:txBody>
      </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a:extLst>
              <a:ext uri="{FF2B5EF4-FFF2-40B4-BE49-F238E27FC236}">
                <a16:creationId xmlns:a16="http://schemas.microsoft.com/office/drawing/2014/main" id="{ECBA2B63-0FFE-45B2-82D5-7521C72468FA}"/>
              </a:ext>
            </a:extLst>
          </p:cNvPr>
          <p:cNvSpPr>
            <a:spLocks noGrp="1"/>
          </p:cNvSpPr>
          <p:nvPr>
            <p:ph type="title"/>
          </p:nvPr>
        </p:nvSpPr>
        <p:spPr>
          <a:xfrm>
            <a:off x="588263" y="457200"/>
            <a:ext cx="11018520" cy="861774"/>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cs typeface="Segoe UI"/>
              </a:rPr>
              <a:t>Migrate to Azure SQL </a:t>
            </a:r>
            <a:br>
              <a:rPr lang="it-IT" dirty="0"/>
            </a:br>
            <a:endParaRPr lang="en-US" sz="2000" dirty="0">
              <a:solidFill>
                <a:schemeClr val="accent2"/>
              </a:solidFill>
            </a:endParaRPr>
          </a:p>
        </p:txBody>
      </p:sp>
      <p:sp>
        <p:nvSpPr>
          <p:cNvPr id="9" name="Rectangle 8">
            <a:extLst>
              <a:ext uri="{FF2B5EF4-FFF2-40B4-BE49-F238E27FC236}">
                <a16:creationId xmlns:a16="http://schemas.microsoft.com/office/drawing/2014/main" id="{B699FF39-5DEF-448F-889A-3801F2204C45}"/>
              </a:ext>
              <a:ext uri="{C183D7F6-B498-43B3-948B-1728B52AA6E4}">
                <adec:decorative xmlns:adec="http://schemas.microsoft.com/office/drawing/2017/decorative" val="1"/>
              </a:ext>
            </a:extLst>
          </p:cNvPr>
          <p:cNvSpPr/>
          <p:nvPr/>
        </p:nvSpPr>
        <p:spPr>
          <a:xfrm>
            <a:off x="593112" y="1486375"/>
            <a:ext cx="3307239" cy="4685132"/>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530816A-EC09-4963-BAE7-D8846D5B9D2B}"/>
              </a:ext>
            </a:extLst>
          </p:cNvPr>
          <p:cNvSpPr txBox="1"/>
          <p:nvPr/>
        </p:nvSpPr>
        <p:spPr>
          <a:xfrm>
            <a:off x="728389" y="1584721"/>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On-Premises</a:t>
            </a:r>
          </a:p>
        </p:txBody>
      </p:sp>
      <p:sp>
        <p:nvSpPr>
          <p:cNvPr id="7" name="TextBox 6">
            <a:extLst>
              <a:ext uri="{FF2B5EF4-FFF2-40B4-BE49-F238E27FC236}">
                <a16:creationId xmlns:a16="http://schemas.microsoft.com/office/drawing/2014/main" id="{3943AE00-2794-494F-B985-313F3B472A5A}"/>
              </a:ext>
            </a:extLst>
          </p:cNvPr>
          <p:cNvSpPr txBox="1"/>
          <p:nvPr/>
        </p:nvSpPr>
        <p:spPr>
          <a:xfrm>
            <a:off x="1079041" y="5479926"/>
            <a:ext cx="1651780" cy="276871"/>
          </a:xfrm>
          <a:prstGeom prst="rect">
            <a:avLst/>
          </a:prstGeom>
          <a:noFill/>
        </p:spPr>
        <p:txBody>
          <a:bodyPr wrap="square" rtlCol="0">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effectLst/>
                <a:uLnTx/>
                <a:uFillTx/>
                <a:latin typeface="Segoe UI"/>
                <a:ea typeface="+mn-ea"/>
                <a:cs typeface="+mn-cs"/>
              </a:rPr>
              <a:t>Integration runtime</a:t>
            </a:r>
          </a:p>
        </p:txBody>
      </p:sp>
      <p:cxnSp>
        <p:nvCxnSpPr>
          <p:cNvPr id="113" name="Straight Arrow Connector 112" descr="arrow point to up and down">
            <a:extLst>
              <a:ext uri="{FF2B5EF4-FFF2-40B4-BE49-F238E27FC236}">
                <a16:creationId xmlns:a16="http://schemas.microsoft.com/office/drawing/2014/main" id="{0B1FBDFD-BECD-4D9F-8478-C27483CCFEF8}"/>
              </a:ext>
            </a:extLst>
          </p:cNvPr>
          <p:cNvCxnSpPr>
            <a:cxnSpLocks/>
          </p:cNvCxnSpPr>
          <p:nvPr/>
        </p:nvCxnSpPr>
        <p:spPr>
          <a:xfrm>
            <a:off x="2018644" y="4494275"/>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Computer screen">
            <a:extLst>
              <a:ext uri="{FF2B5EF4-FFF2-40B4-BE49-F238E27FC236}">
                <a16:creationId xmlns:a16="http://schemas.microsoft.com/office/drawing/2014/main" id="{5EFF7184-DD8A-4AB1-B265-CCE6B8381D95}"/>
              </a:ext>
            </a:extLst>
          </p:cNvPr>
          <p:cNvPicPr>
            <a:picLocks noChangeAspect="1"/>
          </p:cNvPicPr>
          <p:nvPr/>
        </p:nvPicPr>
        <p:blipFill>
          <a:blip r:embed="rId3"/>
          <a:stretch>
            <a:fillRect/>
          </a:stretch>
        </p:blipFill>
        <p:spPr>
          <a:xfrm>
            <a:off x="2592830" y="5002884"/>
            <a:ext cx="359695" cy="317019"/>
          </a:xfrm>
          <a:prstGeom prst="rect">
            <a:avLst/>
          </a:prstGeom>
        </p:spPr>
      </p:pic>
      <p:sp>
        <p:nvSpPr>
          <p:cNvPr id="68" name="TextBox 67" descr="SMB share -Backups icon">
            <a:extLst>
              <a:ext uri="{FF2B5EF4-FFF2-40B4-BE49-F238E27FC236}">
                <a16:creationId xmlns:a16="http://schemas.microsoft.com/office/drawing/2014/main" id="{45A0608D-EB59-4A74-8CCC-AFF6282DD0C9}"/>
              </a:ext>
            </a:extLst>
          </p:cNvPr>
          <p:cNvSpPr txBox="1"/>
          <p:nvPr/>
        </p:nvSpPr>
        <p:spPr>
          <a:xfrm>
            <a:off x="3021281" y="5018938"/>
            <a:ext cx="7448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SMB share   (backups)</a:t>
            </a:r>
          </a:p>
        </p:txBody>
      </p:sp>
      <p:grpSp>
        <p:nvGrpSpPr>
          <p:cNvPr id="54" name="Group 53" descr="SQL Servers  icon">
            <a:extLst>
              <a:ext uri="{FF2B5EF4-FFF2-40B4-BE49-F238E27FC236}">
                <a16:creationId xmlns:a16="http://schemas.microsoft.com/office/drawing/2014/main" id="{116079D3-878E-4740-BC6D-170E67304611}"/>
              </a:ext>
            </a:extLst>
          </p:cNvPr>
          <p:cNvGrpSpPr/>
          <p:nvPr/>
        </p:nvGrpSpPr>
        <p:grpSpPr>
          <a:xfrm>
            <a:off x="1557487" y="1891871"/>
            <a:ext cx="1090058" cy="1150996"/>
            <a:chOff x="4369031" y="5163576"/>
            <a:chExt cx="1206546" cy="1273995"/>
          </a:xfrm>
        </p:grpSpPr>
        <p:sp>
          <p:nvSpPr>
            <p:cNvPr id="95" name="TextBox 94">
              <a:extLst>
                <a:ext uri="{FF2B5EF4-FFF2-40B4-BE49-F238E27FC236}">
                  <a16:creationId xmlns:a16="http://schemas.microsoft.com/office/drawing/2014/main" id="{69EE5089-03EA-469C-8310-B0A8A6CB3101}"/>
                </a:ext>
              </a:extLst>
            </p:cNvPr>
            <p:cNvSpPr txBox="1"/>
            <p:nvPr/>
          </p:nvSpPr>
          <p:spPr>
            <a:xfrm>
              <a:off x="4381440" y="6130971"/>
              <a:ext cx="1194137" cy="3066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SQL Servers </a:t>
              </a:r>
            </a:p>
          </p:txBody>
        </p:sp>
        <p:grpSp>
          <p:nvGrpSpPr>
            <p:cNvPr id="96" name="Group 95">
              <a:extLst>
                <a:ext uri="{FF2B5EF4-FFF2-40B4-BE49-F238E27FC236}">
                  <a16:creationId xmlns:a16="http://schemas.microsoft.com/office/drawing/2014/main" id="{A745EE7E-374A-4258-AEB7-2DA5E0EB794C}"/>
                </a:ext>
              </a:extLst>
            </p:cNvPr>
            <p:cNvGrpSpPr/>
            <p:nvPr/>
          </p:nvGrpSpPr>
          <p:grpSpPr>
            <a:xfrm>
              <a:off x="4369031" y="5163576"/>
              <a:ext cx="1121673" cy="904609"/>
              <a:chOff x="812901" y="3192519"/>
              <a:chExt cx="1393986" cy="1124224"/>
            </a:xfrm>
          </p:grpSpPr>
          <p:grpSp>
            <p:nvGrpSpPr>
              <p:cNvPr id="97" name="Group 96">
                <a:extLst>
                  <a:ext uri="{FF2B5EF4-FFF2-40B4-BE49-F238E27FC236}">
                    <a16:creationId xmlns:a16="http://schemas.microsoft.com/office/drawing/2014/main" id="{6E1D4400-888E-463E-B3BE-418BB6239EBB}"/>
                  </a:ext>
                </a:extLst>
              </p:cNvPr>
              <p:cNvGrpSpPr/>
              <p:nvPr/>
            </p:nvGrpSpPr>
            <p:grpSpPr>
              <a:xfrm>
                <a:off x="1252831" y="3192519"/>
                <a:ext cx="954056" cy="1031020"/>
                <a:chOff x="650875" y="1585913"/>
                <a:chExt cx="495300" cy="495301"/>
              </a:xfrm>
            </p:grpSpPr>
            <p:sp>
              <p:nvSpPr>
                <p:cNvPr id="99" name="Rectangle 5">
                  <a:extLst>
                    <a:ext uri="{FF2B5EF4-FFF2-40B4-BE49-F238E27FC236}">
                      <a16:creationId xmlns:a16="http://schemas.microsoft.com/office/drawing/2014/main" id="{F18E966E-618A-4383-844E-11E83F460114}"/>
                    </a:ext>
                  </a:extLst>
                </p:cNvPr>
                <p:cNvSpPr>
                  <a:spLocks noChangeArrowheads="1"/>
                </p:cNvSpPr>
                <p:nvPr/>
              </p:nvSpPr>
              <p:spPr bwMode="auto">
                <a:xfrm>
                  <a:off x="650875" y="1585913"/>
                  <a:ext cx="247650" cy="495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28EA99F6-70E5-4A98-B84B-88C3CDFCCA8B}"/>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Rectangle 7">
                  <a:extLst>
                    <a:ext uri="{FF2B5EF4-FFF2-40B4-BE49-F238E27FC236}">
                      <a16:creationId xmlns:a16="http://schemas.microsoft.com/office/drawing/2014/main" id="{13E1CC43-6E7F-4E2B-AA87-F8FD68C20CAA}"/>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Rectangle 8">
                  <a:extLst>
                    <a:ext uri="{FF2B5EF4-FFF2-40B4-BE49-F238E27FC236}">
                      <a16:creationId xmlns:a16="http://schemas.microsoft.com/office/drawing/2014/main" id="{7A678E9D-A585-4E15-9C27-BECAE30BA300}"/>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Rectangle 9">
                  <a:extLst>
                    <a:ext uri="{FF2B5EF4-FFF2-40B4-BE49-F238E27FC236}">
                      <a16:creationId xmlns:a16="http://schemas.microsoft.com/office/drawing/2014/main" id="{F05B43AB-1D89-4630-B812-DF6094404A91}"/>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Rectangle 10">
                  <a:extLst>
                    <a:ext uri="{FF2B5EF4-FFF2-40B4-BE49-F238E27FC236}">
                      <a16:creationId xmlns:a16="http://schemas.microsoft.com/office/drawing/2014/main" id="{B4D97D4A-A578-455E-8D0D-F075B1F4AC8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Rectangle 11">
                  <a:extLst>
                    <a:ext uri="{FF2B5EF4-FFF2-40B4-BE49-F238E27FC236}">
                      <a16:creationId xmlns:a16="http://schemas.microsoft.com/office/drawing/2014/main" id="{77C00AF3-8426-4B7C-B960-8B3741042A8D}"/>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Rectangle 12">
                  <a:extLst>
                    <a:ext uri="{FF2B5EF4-FFF2-40B4-BE49-F238E27FC236}">
                      <a16:creationId xmlns:a16="http://schemas.microsoft.com/office/drawing/2014/main" id="{2D1CD38B-4AFB-426C-9903-B16EA2611AA9}"/>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Rectangle 13">
                  <a:extLst>
                    <a:ext uri="{FF2B5EF4-FFF2-40B4-BE49-F238E27FC236}">
                      <a16:creationId xmlns:a16="http://schemas.microsoft.com/office/drawing/2014/main" id="{DA395E84-085D-4C3A-8B31-AA643483B0D6}"/>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Rectangle 14">
                  <a:extLst>
                    <a:ext uri="{FF2B5EF4-FFF2-40B4-BE49-F238E27FC236}">
                      <a16:creationId xmlns:a16="http://schemas.microsoft.com/office/drawing/2014/main" id="{0FC78D17-B8FC-4E4A-9BF9-5440FBF39341}"/>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Rectangle 15">
                  <a:extLst>
                    <a:ext uri="{FF2B5EF4-FFF2-40B4-BE49-F238E27FC236}">
                      <a16:creationId xmlns:a16="http://schemas.microsoft.com/office/drawing/2014/main" id="{F1AA8C97-22B7-42B1-86DA-8A3F53BD832C}"/>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Rectangle 16">
                  <a:extLst>
                    <a:ext uri="{FF2B5EF4-FFF2-40B4-BE49-F238E27FC236}">
                      <a16:creationId xmlns:a16="http://schemas.microsoft.com/office/drawing/2014/main" id="{E479133A-3A48-45C0-B89A-A5B1B13D149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Rectangle 17">
                  <a:extLst>
                    <a:ext uri="{FF2B5EF4-FFF2-40B4-BE49-F238E27FC236}">
                      <a16:creationId xmlns:a16="http://schemas.microsoft.com/office/drawing/2014/main" id="{C86D29BA-F5B8-4FE5-B3A3-FC83F60E10E6}"/>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Rectangle 18">
                  <a:extLst>
                    <a:ext uri="{FF2B5EF4-FFF2-40B4-BE49-F238E27FC236}">
                      <a16:creationId xmlns:a16="http://schemas.microsoft.com/office/drawing/2014/main" id="{530C9982-0F52-4DD8-AB75-AF25DA79185A}"/>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98" name="Graphic 97">
                <a:extLst>
                  <a:ext uri="{FF2B5EF4-FFF2-40B4-BE49-F238E27FC236}">
                    <a16:creationId xmlns:a16="http://schemas.microsoft.com/office/drawing/2014/main" id="{45A87572-0929-4B79-B4B4-7915E9BE0C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901" y="3674982"/>
                <a:ext cx="641761" cy="641761"/>
              </a:xfrm>
              <a:prstGeom prst="rect">
                <a:avLst/>
              </a:prstGeom>
            </p:spPr>
          </p:pic>
        </p:grpSp>
      </p:grpSp>
      <p:sp>
        <p:nvSpPr>
          <p:cNvPr id="49" name="TextBox 48">
            <a:extLst>
              <a:ext uri="{FF2B5EF4-FFF2-40B4-BE49-F238E27FC236}">
                <a16:creationId xmlns:a16="http://schemas.microsoft.com/office/drawing/2014/main" id="{912950B1-F196-413E-943C-E61029AE0246}"/>
              </a:ext>
            </a:extLst>
          </p:cNvPr>
          <p:cNvSpPr txBox="1"/>
          <p:nvPr/>
        </p:nvSpPr>
        <p:spPr>
          <a:xfrm>
            <a:off x="3902736" y="2594956"/>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Workflow orchestration</a:t>
            </a:r>
          </a:p>
        </p:txBody>
      </p:sp>
      <p:cxnSp>
        <p:nvCxnSpPr>
          <p:cNvPr id="69" name="Straight Arrow Connector 68" descr="arrow point to left and right">
            <a:extLst>
              <a:ext uri="{FF2B5EF4-FFF2-40B4-BE49-F238E27FC236}">
                <a16:creationId xmlns:a16="http://schemas.microsoft.com/office/drawing/2014/main" id="{EF8510D8-4211-4234-B556-F6BE647E4244}"/>
              </a:ext>
            </a:extLst>
          </p:cNvPr>
          <p:cNvCxnSpPr>
            <a:cxnSpLocks/>
          </p:cNvCxnSpPr>
          <p:nvPr/>
        </p:nvCxnSpPr>
        <p:spPr>
          <a:xfrm>
            <a:off x="4018580" y="2954886"/>
            <a:ext cx="1676298" cy="1"/>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123C056-0D08-458C-92D9-9CD743202329}"/>
              </a:ext>
            </a:extLst>
          </p:cNvPr>
          <p:cNvSpPr txBox="1"/>
          <p:nvPr/>
        </p:nvSpPr>
        <p:spPr>
          <a:xfrm>
            <a:off x="3902736" y="3077997"/>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Migration monitoring</a:t>
            </a:r>
          </a:p>
        </p:txBody>
      </p:sp>
      <p:sp>
        <p:nvSpPr>
          <p:cNvPr id="74" name="TextBox 73">
            <a:extLst>
              <a:ext uri="{FF2B5EF4-FFF2-40B4-BE49-F238E27FC236}">
                <a16:creationId xmlns:a16="http://schemas.microsoft.com/office/drawing/2014/main" id="{A70661A7-E763-44F4-9A9D-E27A13213929}"/>
              </a:ext>
            </a:extLst>
          </p:cNvPr>
          <p:cNvSpPr txBox="1"/>
          <p:nvPr/>
        </p:nvSpPr>
        <p:spPr>
          <a:xfrm>
            <a:off x="4169435" y="4432353"/>
            <a:ext cx="137458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Upload full &amp; log backup files</a:t>
            </a:r>
          </a:p>
        </p:txBody>
      </p:sp>
      <p:cxnSp>
        <p:nvCxnSpPr>
          <p:cNvPr id="73" name="Straight Arrow Connector 72" descr="arrow point to left and right">
            <a:extLst>
              <a:ext uri="{FF2B5EF4-FFF2-40B4-BE49-F238E27FC236}">
                <a16:creationId xmlns:a16="http://schemas.microsoft.com/office/drawing/2014/main" id="{B3722AE0-7142-469C-A8B6-6AA1FD9545AB}"/>
              </a:ext>
            </a:extLst>
          </p:cNvPr>
          <p:cNvCxnSpPr>
            <a:cxnSpLocks/>
          </p:cNvCxnSpPr>
          <p:nvPr/>
        </p:nvCxnSpPr>
        <p:spPr>
          <a:xfrm flipV="1">
            <a:off x="4020053" y="4869744"/>
            <a:ext cx="1673352" cy="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C3E0DCA-9AE9-4F25-B4F4-F6ECD94E7A56}"/>
              </a:ext>
              <a:ext uri="{C183D7F6-B498-43B3-948B-1728B52AA6E4}">
                <adec:decorative xmlns:adec="http://schemas.microsoft.com/office/drawing/2017/decorative" val="1"/>
              </a:ext>
            </a:extLst>
          </p:cNvPr>
          <p:cNvSpPr/>
          <p:nvPr/>
        </p:nvSpPr>
        <p:spPr bwMode="auto">
          <a:xfrm>
            <a:off x="5877682" y="1486375"/>
            <a:ext cx="5235277" cy="37890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Arrow Connector 61" descr="arrow point to up">
            <a:extLst>
              <a:ext uri="{FF2B5EF4-FFF2-40B4-BE49-F238E27FC236}">
                <a16:creationId xmlns:a16="http://schemas.microsoft.com/office/drawing/2014/main" id="{21762B1D-8AD7-45C5-AEE5-D8DCAE2C2320}"/>
              </a:ext>
            </a:extLst>
          </p:cNvPr>
          <p:cNvCxnSpPr>
            <a:cxnSpLocks/>
          </p:cNvCxnSpPr>
          <p:nvPr/>
        </p:nvCxnSpPr>
        <p:spPr>
          <a:xfrm>
            <a:off x="7403053" y="3541973"/>
            <a:ext cx="0" cy="42899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07D6861-D621-45D9-B947-CBD46120BB80}"/>
              </a:ext>
            </a:extLst>
          </p:cNvPr>
          <p:cNvSpPr txBox="1"/>
          <p:nvPr/>
        </p:nvSpPr>
        <p:spPr>
          <a:xfrm>
            <a:off x="6285460" y="317033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Database Migration Service</a:t>
            </a:r>
            <a:endParaRPr kumimoji="0" lang="en-US" sz="1200" b="0" i="0" u="none" strike="noStrike" kern="1200" cap="none" spc="0" normalizeH="0" baseline="0" noProof="0" dirty="0">
              <a:ln>
                <a:noFill/>
              </a:ln>
              <a:effectLst/>
              <a:uLnTx/>
              <a:uFillTx/>
              <a:latin typeface="Segoe UI"/>
              <a:ea typeface="+mn-ea"/>
              <a:cs typeface="+mn-cs"/>
            </a:endParaRPr>
          </a:p>
        </p:txBody>
      </p:sp>
      <p:grpSp>
        <p:nvGrpSpPr>
          <p:cNvPr id="13" name="Group 12" descr="arrow pint to the right">
            <a:extLst>
              <a:ext uri="{FF2B5EF4-FFF2-40B4-BE49-F238E27FC236}">
                <a16:creationId xmlns:a16="http://schemas.microsoft.com/office/drawing/2014/main" id="{F565CCA4-F690-4DE1-9E0A-17CDF720C03E}"/>
              </a:ext>
            </a:extLst>
          </p:cNvPr>
          <p:cNvGrpSpPr/>
          <p:nvPr/>
        </p:nvGrpSpPr>
        <p:grpSpPr>
          <a:xfrm>
            <a:off x="8519838" y="3114788"/>
            <a:ext cx="780815" cy="259100"/>
            <a:chOff x="8519838" y="3114788"/>
            <a:chExt cx="780815" cy="259100"/>
          </a:xfrm>
        </p:grpSpPr>
        <p:cxnSp>
          <p:nvCxnSpPr>
            <p:cNvPr id="63" name="Straight Arrow Connector 62" descr="arrow pint to the right">
              <a:extLst>
                <a:ext uri="{FF2B5EF4-FFF2-40B4-BE49-F238E27FC236}">
                  <a16:creationId xmlns:a16="http://schemas.microsoft.com/office/drawing/2014/main" id="{A23C8F31-6D99-4754-BED6-18AA70903902}"/>
                </a:ext>
              </a:extLst>
            </p:cNvPr>
            <p:cNvCxnSpPr>
              <a:cxnSpLocks/>
            </p:cNvCxnSpPr>
            <p:nvPr/>
          </p:nvCxnSpPr>
          <p:spPr>
            <a:xfrm flipH="1">
              <a:off x="8537830" y="3373888"/>
              <a:ext cx="744833"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2062378-338E-4130-B72F-5F9957D6ABAB}"/>
                </a:ext>
              </a:extLst>
            </p:cNvPr>
            <p:cNvSpPr txBox="1"/>
            <p:nvPr/>
          </p:nvSpPr>
          <p:spPr>
            <a:xfrm>
              <a:off x="8519838" y="3114788"/>
              <a:ext cx="78081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Restore</a:t>
              </a:r>
            </a:p>
          </p:txBody>
        </p:sp>
      </p:grpSp>
      <p:pic>
        <p:nvPicPr>
          <p:cNvPr id="43" name="Graphic 42" descr="SQL icon">
            <a:extLst>
              <a:ext uri="{FF2B5EF4-FFF2-40B4-BE49-F238E27FC236}">
                <a16:creationId xmlns:a16="http://schemas.microsoft.com/office/drawing/2014/main" id="{C87CFB0E-5E94-4DBE-9ECB-360AF6B5DB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5726" y="3083487"/>
            <a:ext cx="591075" cy="591075"/>
          </a:xfrm>
          <a:prstGeom prst="rect">
            <a:avLst/>
          </a:prstGeom>
        </p:spPr>
      </p:pic>
      <p:pic>
        <p:nvPicPr>
          <p:cNvPr id="46" name="Graphic 45" descr="SQL icon">
            <a:extLst>
              <a:ext uri="{FF2B5EF4-FFF2-40B4-BE49-F238E27FC236}">
                <a16:creationId xmlns:a16="http://schemas.microsoft.com/office/drawing/2014/main" id="{DBF41D96-B8BB-4C76-B0C2-2B2457BE07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17962" y="2336905"/>
            <a:ext cx="591075" cy="591075"/>
          </a:xfrm>
          <a:prstGeom prst="rect">
            <a:avLst/>
          </a:prstGeom>
        </p:spPr>
      </p:pic>
      <p:sp>
        <p:nvSpPr>
          <p:cNvPr id="50" name="TextBox 49">
            <a:extLst>
              <a:ext uri="{FF2B5EF4-FFF2-40B4-BE49-F238E27FC236}">
                <a16:creationId xmlns:a16="http://schemas.microsoft.com/office/drawing/2014/main" id="{4EE5AF1F-8E33-4BA2-85F3-C2A90A87FBC1}"/>
              </a:ext>
            </a:extLst>
          </p:cNvPr>
          <p:cNvSpPr txBox="1"/>
          <p:nvPr/>
        </p:nvSpPr>
        <p:spPr>
          <a:xfrm>
            <a:off x="9720477" y="1633563"/>
            <a:ext cx="986044" cy="959176"/>
          </a:xfrm>
          <a:prstGeom prst="rect">
            <a:avLst/>
          </a:prstGeom>
          <a:noFill/>
        </p:spPr>
        <p:txBody>
          <a:bodyPr wrap="square" lIns="91380" tIns="45690" rIns="91380" bIns="45690" rtlCol="0" anchor="t">
            <a:spAutoFit/>
          </a:bodyPr>
          <a:lstStyle/>
          <a:p>
            <a:pPr marL="0" marR="0" lvl="0" indent="0" algn="ctr" defTabSz="913760" rtl="0" eaLnBrk="1" fontAlgn="auto" latinLnBrk="0" hangingPunct="1">
              <a:lnSpc>
                <a:spcPct val="100000"/>
              </a:lnSpc>
              <a:spcBef>
                <a:spcPts val="0"/>
              </a:spcBef>
              <a:spcAft>
                <a:spcPts val="1000"/>
              </a:spcAft>
              <a:buClrTx/>
              <a:buSzTx/>
              <a:buFontTx/>
              <a:buNone/>
              <a:tabLst/>
              <a:defRPr/>
            </a:pPr>
            <a:r>
              <a:rPr kumimoji="0" lang="en-US" sz="1600" b="1" i="0" u="none" strike="noStrike" kern="1200" cap="none" spc="0" normalizeH="0" baseline="0" noProof="0" dirty="0">
                <a:ln>
                  <a:noFill/>
                </a:ln>
                <a:effectLst/>
                <a:uLnTx/>
                <a:uFillTx/>
                <a:latin typeface="Segoe UI"/>
                <a:ea typeface="+mn-ea"/>
                <a:cs typeface="+mn-cs"/>
              </a:rPr>
              <a:t>Target</a:t>
            </a: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p:txBody>
      </p:sp>
      <p:pic>
        <p:nvPicPr>
          <p:cNvPr id="3" name="Graphic 2" descr="SQL Database icon">
            <a:extLst>
              <a:ext uri="{FF2B5EF4-FFF2-40B4-BE49-F238E27FC236}">
                <a16:creationId xmlns:a16="http://schemas.microsoft.com/office/drawing/2014/main" id="{2C7925B0-17D9-D858-437B-2188636F84C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954540" y="3940840"/>
            <a:ext cx="591075" cy="591075"/>
          </a:xfrm>
          <a:prstGeom prst="rect">
            <a:avLst/>
          </a:prstGeom>
        </p:spPr>
      </p:pic>
      <p:pic>
        <p:nvPicPr>
          <p:cNvPr id="4" name="Graphic 3">
            <a:extLst>
              <a:ext uri="{FF2B5EF4-FFF2-40B4-BE49-F238E27FC236}">
                <a16:creationId xmlns:a16="http://schemas.microsoft.com/office/drawing/2014/main" id="{83195F4A-48D1-6C62-AFFC-41D4A95C1E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26581" y="2337092"/>
            <a:ext cx="780815" cy="780815"/>
          </a:xfrm>
          <a:prstGeom prst="rect">
            <a:avLst/>
          </a:prstGeom>
        </p:spPr>
      </p:pic>
      <p:pic>
        <p:nvPicPr>
          <p:cNvPr id="8" name="Graphic 7">
            <a:extLst>
              <a:ext uri="{FF2B5EF4-FFF2-40B4-BE49-F238E27FC236}">
                <a16:creationId xmlns:a16="http://schemas.microsoft.com/office/drawing/2014/main" id="{12848446-743A-6107-11B1-AD0BDA9C19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00131" y="4902620"/>
            <a:ext cx="609600" cy="609600"/>
          </a:xfrm>
          <a:prstGeom prst="rect">
            <a:avLst/>
          </a:prstGeom>
        </p:spPr>
      </p:pic>
      <p:sp>
        <p:nvSpPr>
          <p:cNvPr id="20" name="TextBox 19">
            <a:extLst>
              <a:ext uri="{FF2B5EF4-FFF2-40B4-BE49-F238E27FC236}">
                <a16:creationId xmlns:a16="http://schemas.microsoft.com/office/drawing/2014/main" id="{8C836879-0303-0DDD-EA63-BBBA325B8FB5}"/>
              </a:ext>
            </a:extLst>
          </p:cNvPr>
          <p:cNvSpPr txBox="1"/>
          <p:nvPr/>
        </p:nvSpPr>
        <p:spPr>
          <a:xfrm>
            <a:off x="9446267" y="4603440"/>
            <a:ext cx="1593699" cy="415498"/>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mn-cs"/>
              </a:rPr>
              <a:t>*Azure SQL DB does not require backups</a:t>
            </a:r>
          </a:p>
        </p:txBody>
      </p:sp>
      <p:sp>
        <p:nvSpPr>
          <p:cNvPr id="21" name="TextBox 20">
            <a:extLst>
              <a:ext uri="{FF2B5EF4-FFF2-40B4-BE49-F238E27FC236}">
                <a16:creationId xmlns:a16="http://schemas.microsoft.com/office/drawing/2014/main" id="{381DDEE0-E8AF-A663-A06F-74EDEBAD9140}"/>
              </a:ext>
            </a:extLst>
          </p:cNvPr>
          <p:cNvSpPr txBox="1"/>
          <p:nvPr/>
        </p:nvSpPr>
        <p:spPr>
          <a:xfrm>
            <a:off x="6018846" y="1552074"/>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Azure</a:t>
            </a:r>
          </a:p>
        </p:txBody>
      </p:sp>
      <p:cxnSp>
        <p:nvCxnSpPr>
          <p:cNvPr id="5" name="Straight Arrow Connector 4" descr="arrow point to up and down">
            <a:extLst>
              <a:ext uri="{FF2B5EF4-FFF2-40B4-BE49-F238E27FC236}">
                <a16:creationId xmlns:a16="http://schemas.microsoft.com/office/drawing/2014/main" id="{3ECCE8AD-F45F-76F3-2D1A-A44A2F8799C4}"/>
              </a:ext>
            </a:extLst>
          </p:cNvPr>
          <p:cNvCxnSpPr>
            <a:cxnSpLocks/>
          </p:cNvCxnSpPr>
          <p:nvPr/>
        </p:nvCxnSpPr>
        <p:spPr>
          <a:xfrm flipH="1">
            <a:off x="2280101" y="5164086"/>
            <a:ext cx="260759" cy="0"/>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B345970-7359-3842-2372-9FFDA924D075}"/>
              </a:ext>
              <a:ext uri="{C183D7F6-B498-43B3-948B-1728B52AA6E4}">
                <adec:decorative xmlns:adec="http://schemas.microsoft.com/office/drawing/2017/decorative" val="1"/>
              </a:ext>
            </a:extLst>
          </p:cNvPr>
          <p:cNvSpPr/>
          <p:nvPr/>
        </p:nvSpPr>
        <p:spPr bwMode="auto">
          <a:xfrm>
            <a:off x="9579329" y="2160118"/>
            <a:ext cx="1293681" cy="164277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descr="arrow pint to the right">
            <a:extLst>
              <a:ext uri="{FF2B5EF4-FFF2-40B4-BE49-F238E27FC236}">
                <a16:creationId xmlns:a16="http://schemas.microsoft.com/office/drawing/2014/main" id="{F64B4572-D1A4-BB3A-F5D1-D9678FCE470D}"/>
              </a:ext>
            </a:extLst>
          </p:cNvPr>
          <p:cNvCxnSpPr>
            <a:cxnSpLocks/>
          </p:cNvCxnSpPr>
          <p:nvPr/>
        </p:nvCxnSpPr>
        <p:spPr>
          <a:xfrm flipH="1">
            <a:off x="8218672" y="4258653"/>
            <a:ext cx="1158431"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1AB8D85-CB5F-1205-AC25-D991B852454E}"/>
              </a:ext>
            </a:extLst>
          </p:cNvPr>
          <p:cNvSpPr txBox="1"/>
          <p:nvPr/>
        </p:nvSpPr>
        <p:spPr>
          <a:xfrm>
            <a:off x="8405008" y="3853525"/>
            <a:ext cx="78081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Logical migration</a:t>
            </a:r>
          </a:p>
        </p:txBody>
      </p:sp>
      <p:cxnSp>
        <p:nvCxnSpPr>
          <p:cNvPr id="10" name="Straight Arrow Connector 9" descr="arrow point to up and down">
            <a:extLst>
              <a:ext uri="{FF2B5EF4-FFF2-40B4-BE49-F238E27FC236}">
                <a16:creationId xmlns:a16="http://schemas.microsoft.com/office/drawing/2014/main" id="{9E1F295E-5746-3C66-E560-60D56C1701EF}"/>
              </a:ext>
            </a:extLst>
          </p:cNvPr>
          <p:cNvCxnSpPr>
            <a:cxnSpLocks/>
          </p:cNvCxnSpPr>
          <p:nvPr/>
        </p:nvCxnSpPr>
        <p:spPr>
          <a:xfrm>
            <a:off x="2023774" y="2993636"/>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descr="arrow point to up">
            <a:extLst>
              <a:ext uri="{FF2B5EF4-FFF2-40B4-BE49-F238E27FC236}">
                <a16:creationId xmlns:a16="http://schemas.microsoft.com/office/drawing/2014/main" id="{7D434D39-DC75-77CD-19F7-29FC5A36A0B8}"/>
              </a:ext>
            </a:extLst>
          </p:cNvPr>
          <p:cNvCxnSpPr>
            <a:cxnSpLocks/>
          </p:cNvCxnSpPr>
          <p:nvPr/>
        </p:nvCxnSpPr>
        <p:spPr>
          <a:xfrm>
            <a:off x="8222203" y="3560606"/>
            <a:ext cx="0" cy="69804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C71AB707-4C6A-4EE8-E05A-9E343262BD8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02142" y="4036425"/>
            <a:ext cx="707629" cy="707629"/>
          </a:xfrm>
          <a:prstGeom prst="rect">
            <a:avLst/>
          </a:prstGeom>
        </p:spPr>
      </p:pic>
      <p:sp>
        <p:nvSpPr>
          <p:cNvPr id="30" name="TextBox 29">
            <a:extLst>
              <a:ext uri="{FF2B5EF4-FFF2-40B4-BE49-F238E27FC236}">
                <a16:creationId xmlns:a16="http://schemas.microsoft.com/office/drawing/2014/main" id="{575CA02D-1807-AF9B-B777-BD49FF9B1320}"/>
              </a:ext>
            </a:extLst>
          </p:cNvPr>
          <p:cNvSpPr txBox="1"/>
          <p:nvPr/>
        </p:nvSpPr>
        <p:spPr>
          <a:xfrm>
            <a:off x="6363896" y="469422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Storage Account</a:t>
            </a:r>
            <a:endParaRPr kumimoji="0" lang="en-US" sz="1200" b="0" i="0" u="none" strike="noStrike" kern="1200" cap="none" spc="0" normalizeH="0" baseline="0" noProof="0" dirty="0">
              <a:ln>
                <a:noFill/>
              </a:ln>
              <a:effectLst/>
              <a:uLnTx/>
              <a:uFillTx/>
              <a:latin typeface="Segoe UI"/>
              <a:ea typeface="+mn-ea"/>
              <a:cs typeface="+mn-cs"/>
            </a:endParaRPr>
          </a:p>
        </p:txBody>
      </p:sp>
      <p:pic>
        <p:nvPicPr>
          <p:cNvPr id="6" name="Picture 5" descr="A blue logo with a black background&#10;&#10;Description automatically generated with low confidence">
            <a:extLst>
              <a:ext uri="{FF2B5EF4-FFF2-40B4-BE49-F238E27FC236}">
                <a16:creationId xmlns:a16="http://schemas.microsoft.com/office/drawing/2014/main" id="{A3C4FA16-5191-5BD2-DE2B-7F6192EE4B3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5875" y="3593144"/>
            <a:ext cx="471594" cy="471594"/>
          </a:xfrm>
          <a:prstGeom prst="rect">
            <a:avLst/>
          </a:prstGeom>
        </p:spPr>
      </p:pic>
      <p:pic>
        <p:nvPicPr>
          <p:cNvPr id="11" name="Picture 2">
            <a:extLst>
              <a:ext uri="{FF2B5EF4-FFF2-40B4-BE49-F238E27FC236}">
                <a16:creationId xmlns:a16="http://schemas.microsoft.com/office/drawing/2014/main" id="{40F275BD-5EC8-7223-7515-AF036E4D1B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p:blipFill>
        <p:spPr bwMode="auto">
          <a:xfrm>
            <a:off x="2620731" y="3569024"/>
            <a:ext cx="55296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C76095EC-46FE-05D8-720B-70E2A9FF6A9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29780" y="3488540"/>
            <a:ext cx="548640" cy="548640"/>
          </a:xfrm>
          <a:prstGeom prst="rect">
            <a:avLst/>
          </a:prstGeom>
        </p:spPr>
      </p:pic>
      <p:sp>
        <p:nvSpPr>
          <p:cNvPr id="18" name="TextBox 17">
            <a:extLst>
              <a:ext uri="{FF2B5EF4-FFF2-40B4-BE49-F238E27FC236}">
                <a16:creationId xmlns:a16="http://schemas.microsoft.com/office/drawing/2014/main" id="{70A910F9-6E27-6F2D-49BF-8F6EAF8F4C57}"/>
              </a:ext>
            </a:extLst>
          </p:cNvPr>
          <p:cNvSpPr txBox="1"/>
          <p:nvPr/>
        </p:nvSpPr>
        <p:spPr>
          <a:xfrm>
            <a:off x="1097786" y="4117664"/>
            <a:ext cx="18417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DMS Migration tools</a:t>
            </a:r>
          </a:p>
        </p:txBody>
      </p:sp>
      <p:sp>
        <p:nvSpPr>
          <p:cNvPr id="23" name="TextBox 22">
            <a:extLst>
              <a:ext uri="{FF2B5EF4-FFF2-40B4-BE49-F238E27FC236}">
                <a16:creationId xmlns:a16="http://schemas.microsoft.com/office/drawing/2014/main" id="{C7D87348-448C-E140-D2B2-A2BACFDF6C90}"/>
              </a:ext>
            </a:extLst>
          </p:cNvPr>
          <p:cNvSpPr txBox="1"/>
          <p:nvPr/>
        </p:nvSpPr>
        <p:spPr>
          <a:xfrm>
            <a:off x="7416988" y="86860"/>
            <a:ext cx="6096000" cy="1200329"/>
          </a:xfrm>
          <a:prstGeom prst="rect">
            <a:avLst/>
          </a:prstGeom>
          <a:noFill/>
        </p:spPr>
        <p:txBody>
          <a:bodyPr wrap="square">
            <a:spAutoFit/>
          </a:bodyPr>
          <a:lstStyle/>
          <a:p>
            <a:pPr lvl="1" fontAlgn="ctr"/>
            <a:r>
              <a:rPr lang="en-US" sz="1800" dirty="0">
                <a:solidFill>
                  <a:schemeClr val="accent1"/>
                </a:solidFill>
                <a:latin typeface="+mj-lt"/>
              </a:rPr>
              <a:t>Not everything has to be migrated</a:t>
            </a:r>
          </a:p>
          <a:p>
            <a:pPr lvl="1" fontAlgn="ctr"/>
            <a:r>
              <a:rPr lang="en-US" sz="1800" dirty="0">
                <a:solidFill>
                  <a:schemeClr val="accent1"/>
                </a:solidFill>
                <a:latin typeface="+mj-lt"/>
              </a:rPr>
              <a:t>Use dbcompat</a:t>
            </a:r>
          </a:p>
          <a:p>
            <a:pPr lvl="1" fontAlgn="ctr"/>
            <a:r>
              <a:rPr lang="en-US" sz="1800" dirty="0">
                <a:solidFill>
                  <a:schemeClr val="accent1"/>
                </a:solidFill>
                <a:latin typeface="+mj-lt"/>
              </a:rPr>
              <a:t>For VMs, migrate and then upgrade</a:t>
            </a:r>
          </a:p>
          <a:p>
            <a:pPr lvl="1" fontAlgn="ctr"/>
            <a:r>
              <a:rPr lang="en-US" sz="1800" dirty="0">
                <a:solidFill>
                  <a:schemeClr val="accent1"/>
                </a:solidFill>
                <a:latin typeface="+mj-lt"/>
              </a:rPr>
              <a:t>Where will the app live?</a:t>
            </a:r>
          </a:p>
        </p:txBody>
      </p:sp>
      <p:pic>
        <p:nvPicPr>
          <p:cNvPr id="24" name="Picture 2" descr="Tips Icon Transparent Background | PNG Play">
            <a:extLst>
              <a:ext uri="{FF2B5EF4-FFF2-40B4-BE49-F238E27FC236}">
                <a16:creationId xmlns:a16="http://schemas.microsoft.com/office/drawing/2014/main" id="{B3396D7C-D947-283D-BAC8-1DFAA4CE92D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45816" y="383823"/>
            <a:ext cx="861580" cy="65254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a:extLst>
              <a:ext uri="{FF2B5EF4-FFF2-40B4-BE49-F238E27FC236}">
                <a16:creationId xmlns:a16="http://schemas.microsoft.com/office/drawing/2014/main" id="{90A464BF-42ED-0E9B-EFB5-DF74CD57948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31529" y="5466005"/>
            <a:ext cx="730385" cy="730385"/>
          </a:xfrm>
          <a:prstGeom prst="rect">
            <a:avLst/>
          </a:prstGeom>
        </p:spPr>
      </p:pic>
      <p:sp>
        <p:nvSpPr>
          <p:cNvPr id="27" name="TextBox 26">
            <a:extLst>
              <a:ext uri="{FF2B5EF4-FFF2-40B4-BE49-F238E27FC236}">
                <a16:creationId xmlns:a16="http://schemas.microsoft.com/office/drawing/2014/main" id="{52E9861C-AE03-35B4-273C-951F51E65BC6}"/>
              </a:ext>
            </a:extLst>
          </p:cNvPr>
          <p:cNvSpPr txBox="1"/>
          <p:nvPr/>
        </p:nvSpPr>
        <p:spPr>
          <a:xfrm>
            <a:off x="4203302" y="6221938"/>
            <a:ext cx="23868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Migrate to assess and recommend</a:t>
            </a:r>
          </a:p>
        </p:txBody>
      </p:sp>
      <p:sp>
        <p:nvSpPr>
          <p:cNvPr id="31" name="TextBox 30">
            <a:extLst>
              <a:ext uri="{FF2B5EF4-FFF2-40B4-BE49-F238E27FC236}">
                <a16:creationId xmlns:a16="http://schemas.microsoft.com/office/drawing/2014/main" id="{D59FB537-0E54-163E-151D-9762FFC6B48C}"/>
              </a:ext>
            </a:extLst>
          </p:cNvPr>
          <p:cNvSpPr txBox="1"/>
          <p:nvPr/>
        </p:nvSpPr>
        <p:spPr>
          <a:xfrm>
            <a:off x="6769975" y="5515744"/>
            <a:ext cx="4050879" cy="338554"/>
          </a:xfrm>
          <a:prstGeom prst="rect">
            <a:avLst/>
          </a:prstGeom>
          <a:noFill/>
        </p:spPr>
        <p:txBody>
          <a:bodyPr wrap="square">
            <a:spAutoFit/>
          </a:bodyPr>
          <a:lstStyle/>
          <a:p>
            <a:pPr lvl="1" fontAlgn="ctr"/>
            <a:r>
              <a:rPr lang="en-US" sz="1600" dirty="0">
                <a:solidFill>
                  <a:schemeClr val="accent1"/>
                </a:solidFill>
                <a:latin typeface="+mj-lt"/>
              </a:rPr>
              <a:t>Offline and Online Migrations</a:t>
            </a:r>
          </a:p>
        </p:txBody>
      </p:sp>
    </p:spTree>
    <p:extLst>
      <p:ext uri="{BB962C8B-B14F-4D97-AF65-F5344CB8AC3E}">
        <p14:creationId xmlns:p14="http://schemas.microsoft.com/office/powerpoint/2010/main" val="146465398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4BCBB03-A236-1F11-3612-106B9078A11F}"/>
              </a:ext>
            </a:extLst>
          </p:cNvPr>
          <p:cNvSpPr>
            <a:spLocks noGrp="1"/>
          </p:cNvSpPr>
          <p:nvPr>
            <p:ph type="title"/>
          </p:nvPr>
        </p:nvSpPr>
        <p:spPr>
          <a:xfrm>
            <a:off x="508576" y="219714"/>
            <a:ext cx="9861323" cy="861774"/>
          </a:xfrm>
        </p:spPr>
        <p:txBody>
          <a:bodyPr/>
          <a:lstStyle/>
          <a:p>
            <a:r>
              <a:rPr lang="en-US" dirty="0"/>
              <a:t>Azure Migrate and Modernize &amp; Azure Innovate</a:t>
            </a:r>
            <a:br>
              <a:rPr lang="en-US" dirty="0"/>
            </a:br>
            <a:r>
              <a:rPr lang="en-US" sz="2000" dirty="0">
                <a:solidFill>
                  <a:schemeClr val="accent1"/>
                </a:solidFill>
              </a:rPr>
              <a:t>Hero offerings spanning Migration to Innovation in one place</a:t>
            </a:r>
          </a:p>
        </p:txBody>
      </p:sp>
      <p:sp>
        <p:nvSpPr>
          <p:cNvPr id="27" name="Rectangle: Rounded Corners 36">
            <a:extLst>
              <a:ext uri="{FF2B5EF4-FFF2-40B4-BE49-F238E27FC236}">
                <a16:creationId xmlns:a16="http://schemas.microsoft.com/office/drawing/2014/main" id="{2221A35F-7D85-1B9A-203E-E133C514DD5C}"/>
              </a:ext>
            </a:extLst>
          </p:cNvPr>
          <p:cNvSpPr/>
          <p:nvPr/>
        </p:nvSpPr>
        <p:spPr>
          <a:xfrm>
            <a:off x="589578"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39" name="TextBox 38">
            <a:extLst>
              <a:ext uri="{FF2B5EF4-FFF2-40B4-BE49-F238E27FC236}">
                <a16:creationId xmlns:a16="http://schemas.microsoft.com/office/drawing/2014/main" id="{0D5AEEC6-E372-6F0D-41BD-2EB6D0740F79}"/>
              </a:ext>
            </a:extLst>
          </p:cNvPr>
          <p:cNvSpPr txBox="1"/>
          <p:nvPr/>
        </p:nvSpPr>
        <p:spPr>
          <a:xfrm>
            <a:off x="821828" y="3557071"/>
            <a:ext cx="3243760" cy="1231106"/>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Comprehensive</a:t>
            </a:r>
            <a:br>
              <a:rPr lang="en-US" sz="2800" b="1" dirty="0">
                <a:solidFill>
                  <a:schemeClr val="accent1"/>
                </a:solidFill>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resources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in one place</a:t>
            </a:r>
          </a:p>
        </p:txBody>
      </p:sp>
      <p:sp>
        <p:nvSpPr>
          <p:cNvPr id="42" name="Rectangle: Rounded Corners 36">
            <a:extLst>
              <a:ext uri="{FF2B5EF4-FFF2-40B4-BE49-F238E27FC236}">
                <a16:creationId xmlns:a16="http://schemas.microsoft.com/office/drawing/2014/main" id="{3B7E4D6E-1C0A-5530-AC9F-DE48F62564F6}"/>
              </a:ext>
            </a:extLst>
          </p:cNvPr>
          <p:cNvSpPr/>
          <p:nvPr/>
        </p:nvSpPr>
        <p:spPr>
          <a:xfrm>
            <a:off x="4360611"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3" name="TextBox 42">
            <a:extLst>
              <a:ext uri="{FF2B5EF4-FFF2-40B4-BE49-F238E27FC236}">
                <a16:creationId xmlns:a16="http://schemas.microsoft.com/office/drawing/2014/main" id="{9F135A8C-6EAF-5C8A-0FE2-F7DEAF2B1A30}"/>
              </a:ext>
            </a:extLst>
          </p:cNvPr>
          <p:cNvSpPr txBox="1"/>
          <p:nvPr/>
        </p:nvSpPr>
        <p:spPr>
          <a:xfrm>
            <a:off x="4592861" y="3557071"/>
            <a:ext cx="3029170" cy="861774"/>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Direct access to experts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and funding </a:t>
            </a:r>
          </a:p>
        </p:txBody>
      </p:sp>
      <p:sp>
        <p:nvSpPr>
          <p:cNvPr id="45" name="Rectangle: Rounded Corners 36">
            <a:extLst>
              <a:ext uri="{FF2B5EF4-FFF2-40B4-BE49-F238E27FC236}">
                <a16:creationId xmlns:a16="http://schemas.microsoft.com/office/drawing/2014/main" id="{2A085728-DB43-2E19-4043-01D8E8E3FE44}"/>
              </a:ext>
            </a:extLst>
          </p:cNvPr>
          <p:cNvSpPr/>
          <p:nvPr/>
        </p:nvSpPr>
        <p:spPr>
          <a:xfrm>
            <a:off x="8131643"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8F22EDB3-8608-9F30-1646-C18C363AB9BE}"/>
              </a:ext>
            </a:extLst>
          </p:cNvPr>
          <p:cNvSpPr txBox="1"/>
          <p:nvPr/>
        </p:nvSpPr>
        <p:spPr>
          <a:xfrm>
            <a:off x="8363893" y="3557071"/>
            <a:ext cx="3223801" cy="1169551"/>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Extensive coverage</a:t>
            </a:r>
            <a:br>
              <a:rPr lang="en-US" sz="2400" b="1" dirty="0">
                <a:latin typeface="Segoe UI Semibold" panose="020B0502040204020203" pitchFamily="34" charset="0"/>
                <a:cs typeface="Segoe UI Semibold" panose="020B0502040204020203" pitchFamily="34" charset="0"/>
              </a:rPr>
            </a:br>
            <a:r>
              <a:rPr lang="en-US" sz="2400" dirty="0">
                <a:solidFill>
                  <a:schemeClr val="bg1"/>
                </a:solidFill>
              </a:rPr>
              <a:t>—from migration</a:t>
            </a:r>
            <a:br>
              <a:rPr lang="en-US" sz="2400" dirty="0">
                <a:solidFill>
                  <a:schemeClr val="bg1"/>
                </a:solidFill>
              </a:rPr>
            </a:br>
            <a:r>
              <a:rPr lang="en-US" sz="2400" dirty="0">
                <a:solidFill>
                  <a:schemeClr val="bg1"/>
                </a:solidFill>
              </a:rPr>
              <a:t>to innovation</a:t>
            </a:r>
          </a:p>
        </p:txBody>
      </p:sp>
      <p:sp>
        <p:nvSpPr>
          <p:cNvPr id="50" name="Graphic 46">
            <a:extLst>
              <a:ext uri="{FF2B5EF4-FFF2-40B4-BE49-F238E27FC236}">
                <a16:creationId xmlns:a16="http://schemas.microsoft.com/office/drawing/2014/main" id="{7C6D2857-399C-FDDE-6FD4-BDC66CD729A1}"/>
              </a:ext>
            </a:extLst>
          </p:cNvPr>
          <p:cNvSpPr/>
          <p:nvPr/>
        </p:nvSpPr>
        <p:spPr>
          <a:xfrm>
            <a:off x="4592861" y="2809043"/>
            <a:ext cx="514273" cy="514273"/>
          </a:xfrm>
          <a:custGeom>
            <a:avLst/>
            <a:gdLst>
              <a:gd name="connsiteX0" fmla="*/ 92855 w 514273"/>
              <a:gd name="connsiteY0" fmla="*/ 42856 h 514273"/>
              <a:gd name="connsiteX1" fmla="*/ 42856 w 514273"/>
              <a:gd name="connsiteY1" fmla="*/ 92855 h 514273"/>
              <a:gd name="connsiteX2" fmla="*/ 42856 w 514273"/>
              <a:gd name="connsiteY2" fmla="*/ 257137 h 514273"/>
              <a:gd name="connsiteX3" fmla="*/ 178567 w 514273"/>
              <a:gd name="connsiteY3" fmla="*/ 257137 h 514273"/>
              <a:gd name="connsiteX4" fmla="*/ 257137 w 514273"/>
              <a:gd name="connsiteY4" fmla="*/ 335706 h 514273"/>
              <a:gd name="connsiteX5" fmla="*/ 257137 w 514273"/>
              <a:gd name="connsiteY5" fmla="*/ 471417 h 514273"/>
              <a:gd name="connsiteX6" fmla="*/ 421419 w 514273"/>
              <a:gd name="connsiteY6" fmla="*/ 471417 h 514273"/>
              <a:gd name="connsiteX7" fmla="*/ 471417 w 514273"/>
              <a:gd name="connsiteY7" fmla="*/ 421419 h 514273"/>
              <a:gd name="connsiteX8" fmla="*/ 471417 w 514273"/>
              <a:gd name="connsiteY8" fmla="*/ 307136 h 514273"/>
              <a:gd name="connsiteX9" fmla="*/ 492845 w 514273"/>
              <a:gd name="connsiteY9" fmla="*/ 285708 h 514273"/>
              <a:gd name="connsiteX10" fmla="*/ 514274 w 514273"/>
              <a:gd name="connsiteY10" fmla="*/ 307136 h 514273"/>
              <a:gd name="connsiteX11" fmla="*/ 514274 w 514273"/>
              <a:gd name="connsiteY11" fmla="*/ 421419 h 514273"/>
              <a:gd name="connsiteX12" fmla="*/ 421419 w 514273"/>
              <a:gd name="connsiteY12" fmla="*/ 514274 h 514273"/>
              <a:gd name="connsiteX13" fmla="*/ 92855 w 514273"/>
              <a:gd name="connsiteY13" fmla="*/ 514274 h 514273"/>
              <a:gd name="connsiteX14" fmla="*/ 0 w 514273"/>
              <a:gd name="connsiteY14" fmla="*/ 421419 h 514273"/>
              <a:gd name="connsiteX15" fmla="*/ 0 w 514273"/>
              <a:gd name="connsiteY15" fmla="*/ 92855 h 514273"/>
              <a:gd name="connsiteX16" fmla="*/ 92855 w 514273"/>
              <a:gd name="connsiteY16" fmla="*/ 0 h 514273"/>
              <a:gd name="connsiteX17" fmla="*/ 207138 w 514273"/>
              <a:gd name="connsiteY17" fmla="*/ 0 h 514273"/>
              <a:gd name="connsiteX18" fmla="*/ 228566 w 514273"/>
              <a:gd name="connsiteY18" fmla="*/ 21428 h 514273"/>
              <a:gd name="connsiteX19" fmla="*/ 207138 w 514273"/>
              <a:gd name="connsiteY19" fmla="*/ 42856 h 514273"/>
              <a:gd name="connsiteX20" fmla="*/ 92855 w 514273"/>
              <a:gd name="connsiteY20" fmla="*/ 42856 h 514273"/>
              <a:gd name="connsiteX21" fmla="*/ 285708 w 514273"/>
              <a:gd name="connsiteY21" fmla="*/ 21428 h 514273"/>
              <a:gd name="connsiteX22" fmla="*/ 307136 w 514273"/>
              <a:gd name="connsiteY22" fmla="*/ 0 h 514273"/>
              <a:gd name="connsiteX23" fmla="*/ 492845 w 514273"/>
              <a:gd name="connsiteY23" fmla="*/ 0 h 514273"/>
              <a:gd name="connsiteX24" fmla="*/ 514274 w 514273"/>
              <a:gd name="connsiteY24" fmla="*/ 21428 h 514273"/>
              <a:gd name="connsiteX25" fmla="*/ 514274 w 514273"/>
              <a:gd name="connsiteY25" fmla="*/ 207138 h 514273"/>
              <a:gd name="connsiteX26" fmla="*/ 492845 w 514273"/>
              <a:gd name="connsiteY26" fmla="*/ 228566 h 514273"/>
              <a:gd name="connsiteX27" fmla="*/ 471417 w 514273"/>
              <a:gd name="connsiteY27" fmla="*/ 207138 h 514273"/>
              <a:gd name="connsiteX28" fmla="*/ 471417 w 514273"/>
              <a:gd name="connsiteY28" fmla="*/ 73141 h 514273"/>
              <a:gd name="connsiteX29" fmla="*/ 322278 w 514273"/>
              <a:gd name="connsiteY29" fmla="*/ 222280 h 514273"/>
              <a:gd name="connsiteX30" fmla="*/ 291993 w 514273"/>
              <a:gd name="connsiteY30" fmla="*/ 221212 h 514273"/>
              <a:gd name="connsiteX31" fmla="*/ 291993 w 514273"/>
              <a:gd name="connsiteY31" fmla="*/ 191995 h 514273"/>
              <a:gd name="connsiteX32" fmla="*/ 441132 w 514273"/>
              <a:gd name="connsiteY32" fmla="*/ 42856 h 514273"/>
              <a:gd name="connsiteX33" fmla="*/ 307136 w 514273"/>
              <a:gd name="connsiteY33" fmla="*/ 42856 h 514273"/>
              <a:gd name="connsiteX34" fmla="*/ 285708 w 514273"/>
              <a:gd name="connsiteY34" fmla="*/ 21428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4273" h="514273">
                <a:moveTo>
                  <a:pt x="92855" y="42856"/>
                </a:moveTo>
                <a:cubicBezTo>
                  <a:pt x="65241" y="42856"/>
                  <a:pt x="42856" y="65241"/>
                  <a:pt x="42856" y="92855"/>
                </a:cubicBezTo>
                <a:lnTo>
                  <a:pt x="42856" y="257137"/>
                </a:lnTo>
                <a:lnTo>
                  <a:pt x="178567" y="257137"/>
                </a:lnTo>
                <a:cubicBezTo>
                  <a:pt x="221960" y="257137"/>
                  <a:pt x="257137" y="292313"/>
                  <a:pt x="257137" y="335706"/>
                </a:cubicBezTo>
                <a:lnTo>
                  <a:pt x="257137" y="471417"/>
                </a:lnTo>
                <a:lnTo>
                  <a:pt x="421419" y="471417"/>
                </a:lnTo>
                <a:cubicBezTo>
                  <a:pt x="449032" y="471417"/>
                  <a:pt x="471417" y="449032"/>
                  <a:pt x="471417" y="421419"/>
                </a:cubicBezTo>
                <a:lnTo>
                  <a:pt x="471417" y="307136"/>
                </a:lnTo>
                <a:cubicBezTo>
                  <a:pt x="471417" y="295302"/>
                  <a:pt x="481011" y="285708"/>
                  <a:pt x="492845" y="285708"/>
                </a:cubicBezTo>
                <a:cubicBezTo>
                  <a:pt x="504679" y="285708"/>
                  <a:pt x="514274" y="295302"/>
                  <a:pt x="514274" y="307136"/>
                </a:cubicBezTo>
                <a:lnTo>
                  <a:pt x="514274" y="421419"/>
                </a:lnTo>
                <a:cubicBezTo>
                  <a:pt x="514274" y="472700"/>
                  <a:pt x="472700" y="514274"/>
                  <a:pt x="421419" y="514274"/>
                </a:cubicBezTo>
                <a:lnTo>
                  <a:pt x="92855" y="514274"/>
                </a:lnTo>
                <a:cubicBezTo>
                  <a:pt x="41572" y="514274"/>
                  <a:pt x="0" y="472700"/>
                  <a:pt x="0" y="421419"/>
                </a:cubicBezTo>
                <a:lnTo>
                  <a:pt x="0" y="92855"/>
                </a:lnTo>
                <a:cubicBezTo>
                  <a:pt x="0" y="41572"/>
                  <a:pt x="41572" y="0"/>
                  <a:pt x="92855" y="0"/>
                </a:cubicBezTo>
                <a:lnTo>
                  <a:pt x="207138" y="0"/>
                </a:lnTo>
                <a:cubicBezTo>
                  <a:pt x="218972" y="0"/>
                  <a:pt x="228566" y="9594"/>
                  <a:pt x="228566" y="21428"/>
                </a:cubicBezTo>
                <a:cubicBezTo>
                  <a:pt x="228566" y="33262"/>
                  <a:pt x="218972" y="42856"/>
                  <a:pt x="207138" y="42856"/>
                </a:cubicBezTo>
                <a:lnTo>
                  <a:pt x="92855" y="42856"/>
                </a:lnTo>
                <a:close/>
                <a:moveTo>
                  <a:pt x="285708" y="21428"/>
                </a:moveTo>
                <a:cubicBezTo>
                  <a:pt x="285708" y="9594"/>
                  <a:pt x="295302" y="0"/>
                  <a:pt x="307136" y="0"/>
                </a:cubicBezTo>
                <a:lnTo>
                  <a:pt x="492845" y="0"/>
                </a:lnTo>
                <a:cubicBezTo>
                  <a:pt x="504679" y="0"/>
                  <a:pt x="514274" y="9594"/>
                  <a:pt x="514274" y="21428"/>
                </a:cubicBezTo>
                <a:lnTo>
                  <a:pt x="514274" y="207138"/>
                </a:lnTo>
                <a:cubicBezTo>
                  <a:pt x="514274" y="218972"/>
                  <a:pt x="504679" y="228566"/>
                  <a:pt x="492845" y="228566"/>
                </a:cubicBezTo>
                <a:cubicBezTo>
                  <a:pt x="481011" y="228566"/>
                  <a:pt x="471417" y="218972"/>
                  <a:pt x="471417" y="207138"/>
                </a:cubicBezTo>
                <a:lnTo>
                  <a:pt x="471417" y="73141"/>
                </a:lnTo>
                <a:lnTo>
                  <a:pt x="322278" y="222280"/>
                </a:lnTo>
                <a:cubicBezTo>
                  <a:pt x="313621" y="230349"/>
                  <a:pt x="300061" y="229869"/>
                  <a:pt x="291993" y="221212"/>
                </a:cubicBezTo>
                <a:cubicBezTo>
                  <a:pt x="284325" y="212984"/>
                  <a:pt x="284325" y="200224"/>
                  <a:pt x="291993" y="191995"/>
                </a:cubicBezTo>
                <a:lnTo>
                  <a:pt x="441132" y="42856"/>
                </a:lnTo>
                <a:lnTo>
                  <a:pt x="307136" y="42856"/>
                </a:lnTo>
                <a:cubicBezTo>
                  <a:pt x="295302" y="42856"/>
                  <a:pt x="285708" y="33262"/>
                  <a:pt x="285708" y="2142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1" name="Graphic 47">
            <a:extLst>
              <a:ext uri="{FF2B5EF4-FFF2-40B4-BE49-F238E27FC236}">
                <a16:creationId xmlns:a16="http://schemas.microsoft.com/office/drawing/2014/main" id="{B3943968-A2D9-F68B-C643-9EB1870A4ECD}"/>
              </a:ext>
            </a:extLst>
          </p:cNvPr>
          <p:cNvSpPr/>
          <p:nvPr/>
        </p:nvSpPr>
        <p:spPr>
          <a:xfrm>
            <a:off x="8363893" y="2809043"/>
            <a:ext cx="450089" cy="514273"/>
          </a:xfrm>
          <a:custGeom>
            <a:avLst/>
            <a:gdLst>
              <a:gd name="connsiteX0" fmla="*/ 255765 w 450089"/>
              <a:gd name="connsiteY0" fmla="*/ 82798 h 514273"/>
              <a:gd name="connsiteX1" fmla="*/ 258165 w 450089"/>
              <a:gd name="connsiteY1" fmla="*/ 79998 h 514273"/>
              <a:gd name="connsiteX2" fmla="*/ 325421 w 450089"/>
              <a:gd name="connsiteY2" fmla="*/ 12657 h 514273"/>
              <a:gd name="connsiteX3" fmla="*/ 349992 w 450089"/>
              <a:gd name="connsiteY3" fmla="*/ 0 h 514273"/>
              <a:gd name="connsiteX4" fmla="*/ 373020 w 450089"/>
              <a:gd name="connsiteY4" fmla="*/ 10514 h 514273"/>
              <a:gd name="connsiteX5" fmla="*/ 373163 w 450089"/>
              <a:gd name="connsiteY5" fmla="*/ 10714 h 514273"/>
              <a:gd name="connsiteX6" fmla="*/ 374477 w 450089"/>
              <a:gd name="connsiteY6" fmla="*/ 12543 h 514273"/>
              <a:gd name="connsiteX7" fmla="*/ 441847 w 450089"/>
              <a:gd name="connsiteY7" fmla="*/ 79998 h 514273"/>
              <a:gd name="connsiteX8" fmla="*/ 444275 w 450089"/>
              <a:gd name="connsiteY8" fmla="*/ 82798 h 514273"/>
              <a:gd name="connsiteX9" fmla="*/ 444418 w 450089"/>
              <a:gd name="connsiteY9" fmla="*/ 83027 h 514273"/>
              <a:gd name="connsiteX10" fmla="*/ 444704 w 450089"/>
              <a:gd name="connsiteY10" fmla="*/ 116654 h 514273"/>
              <a:gd name="connsiteX11" fmla="*/ 444532 w 450089"/>
              <a:gd name="connsiteY11" fmla="*/ 116883 h 514273"/>
              <a:gd name="connsiteX12" fmla="*/ 441704 w 450089"/>
              <a:gd name="connsiteY12" fmla="*/ 120226 h 514273"/>
              <a:gd name="connsiteX13" fmla="*/ 438675 w 450089"/>
              <a:gd name="connsiteY13" fmla="*/ 122826 h 514273"/>
              <a:gd name="connsiteX14" fmla="*/ 438475 w 450089"/>
              <a:gd name="connsiteY14" fmla="*/ 122997 h 514273"/>
              <a:gd name="connsiteX15" fmla="*/ 404848 w 450089"/>
              <a:gd name="connsiteY15" fmla="*/ 123283 h 514273"/>
              <a:gd name="connsiteX16" fmla="*/ 404590 w 450089"/>
              <a:gd name="connsiteY16" fmla="*/ 123083 h 514273"/>
              <a:gd name="connsiteX17" fmla="*/ 401448 w 450089"/>
              <a:gd name="connsiteY17" fmla="*/ 120426 h 514273"/>
              <a:gd name="connsiteX18" fmla="*/ 378562 w 450089"/>
              <a:gd name="connsiteY18" fmla="*/ 97541 h 514273"/>
              <a:gd name="connsiteX19" fmla="*/ 378562 w 450089"/>
              <a:gd name="connsiteY19" fmla="*/ 188681 h 514273"/>
              <a:gd name="connsiteX20" fmla="*/ 378334 w 450089"/>
              <a:gd name="connsiteY20" fmla="*/ 191767 h 514273"/>
              <a:gd name="connsiteX21" fmla="*/ 378277 w 450089"/>
              <a:gd name="connsiteY21" fmla="*/ 192053 h 514273"/>
              <a:gd name="connsiteX22" fmla="*/ 349992 w 450089"/>
              <a:gd name="connsiteY22" fmla="*/ 214281 h 514273"/>
              <a:gd name="connsiteX23" fmla="*/ 321707 w 450089"/>
              <a:gd name="connsiteY23" fmla="*/ 192024 h 514273"/>
              <a:gd name="connsiteX24" fmla="*/ 321650 w 450089"/>
              <a:gd name="connsiteY24" fmla="*/ 191738 h 514273"/>
              <a:gd name="connsiteX25" fmla="*/ 321421 w 450089"/>
              <a:gd name="connsiteY25" fmla="*/ 188653 h 514273"/>
              <a:gd name="connsiteX26" fmla="*/ 321421 w 450089"/>
              <a:gd name="connsiteY26" fmla="*/ 97541 h 514273"/>
              <a:gd name="connsiteX27" fmla="*/ 298564 w 450089"/>
              <a:gd name="connsiteY27" fmla="*/ 120397 h 514273"/>
              <a:gd name="connsiteX28" fmla="*/ 295793 w 450089"/>
              <a:gd name="connsiteY28" fmla="*/ 122826 h 514273"/>
              <a:gd name="connsiteX29" fmla="*/ 295564 w 450089"/>
              <a:gd name="connsiteY29" fmla="*/ 122997 h 514273"/>
              <a:gd name="connsiteX30" fmla="*/ 255582 w 450089"/>
              <a:gd name="connsiteY30" fmla="*/ 117170 h 514273"/>
              <a:gd name="connsiteX31" fmla="*/ 255594 w 450089"/>
              <a:gd name="connsiteY31" fmla="*/ 82998 h 514273"/>
              <a:gd name="connsiteX32" fmla="*/ 255765 w 450089"/>
              <a:gd name="connsiteY32" fmla="*/ 82798 h 514273"/>
              <a:gd name="connsiteX33" fmla="*/ 0 w 450089"/>
              <a:gd name="connsiteY33" fmla="*/ 99769 h 514273"/>
              <a:gd name="connsiteX34" fmla="*/ 71427 w 450089"/>
              <a:gd name="connsiteY34" fmla="*/ 28342 h 514273"/>
              <a:gd name="connsiteX35" fmla="*/ 185710 w 450089"/>
              <a:gd name="connsiteY35" fmla="*/ 28342 h 514273"/>
              <a:gd name="connsiteX36" fmla="*/ 214281 w 450089"/>
              <a:gd name="connsiteY36" fmla="*/ 56913 h 514273"/>
              <a:gd name="connsiteX37" fmla="*/ 185710 w 450089"/>
              <a:gd name="connsiteY37" fmla="*/ 85484 h 514273"/>
              <a:gd name="connsiteX38" fmla="*/ 71427 w 450089"/>
              <a:gd name="connsiteY38" fmla="*/ 85484 h 514273"/>
              <a:gd name="connsiteX39" fmla="*/ 57142 w 450089"/>
              <a:gd name="connsiteY39" fmla="*/ 99769 h 514273"/>
              <a:gd name="connsiteX40" fmla="*/ 57142 w 450089"/>
              <a:gd name="connsiteY40" fmla="*/ 414047 h 514273"/>
              <a:gd name="connsiteX41" fmla="*/ 71427 w 450089"/>
              <a:gd name="connsiteY41" fmla="*/ 428333 h 514273"/>
              <a:gd name="connsiteX42" fmla="*/ 185710 w 450089"/>
              <a:gd name="connsiteY42" fmla="*/ 428333 h 514273"/>
              <a:gd name="connsiteX43" fmla="*/ 214281 w 450089"/>
              <a:gd name="connsiteY43" fmla="*/ 456903 h 514273"/>
              <a:gd name="connsiteX44" fmla="*/ 185710 w 450089"/>
              <a:gd name="connsiteY44" fmla="*/ 485474 h 514273"/>
              <a:gd name="connsiteX45" fmla="*/ 71427 w 450089"/>
              <a:gd name="connsiteY45" fmla="*/ 485474 h 514273"/>
              <a:gd name="connsiteX46" fmla="*/ 0 w 450089"/>
              <a:gd name="connsiteY46" fmla="*/ 414047 h 514273"/>
              <a:gd name="connsiteX47" fmla="*/ 0 w 450089"/>
              <a:gd name="connsiteY47" fmla="*/ 99769 h 514273"/>
              <a:gd name="connsiteX48" fmla="*/ 298650 w 450089"/>
              <a:gd name="connsiteY48" fmla="*/ 393876 h 514273"/>
              <a:gd name="connsiteX49" fmla="*/ 295850 w 450089"/>
              <a:gd name="connsiteY49" fmla="*/ 391448 h 514273"/>
              <a:gd name="connsiteX50" fmla="*/ 295622 w 450089"/>
              <a:gd name="connsiteY50" fmla="*/ 391276 h 514273"/>
              <a:gd name="connsiteX51" fmla="*/ 255657 w 450089"/>
              <a:gd name="connsiteY51" fmla="*/ 397228 h 514273"/>
              <a:gd name="connsiteX52" fmla="*/ 258422 w 450089"/>
              <a:gd name="connsiteY52" fmla="*/ 434447 h 514273"/>
              <a:gd name="connsiteX53" fmla="*/ 325478 w 450089"/>
              <a:gd name="connsiteY53" fmla="*/ 501588 h 514273"/>
              <a:gd name="connsiteX54" fmla="*/ 350049 w 450089"/>
              <a:gd name="connsiteY54" fmla="*/ 514274 h 514273"/>
              <a:gd name="connsiteX55" fmla="*/ 374648 w 450089"/>
              <a:gd name="connsiteY55" fmla="*/ 501588 h 514273"/>
              <a:gd name="connsiteX56" fmla="*/ 441904 w 450089"/>
              <a:gd name="connsiteY56" fmla="*/ 434275 h 514273"/>
              <a:gd name="connsiteX57" fmla="*/ 444332 w 450089"/>
              <a:gd name="connsiteY57" fmla="*/ 431475 h 514273"/>
              <a:gd name="connsiteX58" fmla="*/ 444475 w 450089"/>
              <a:gd name="connsiteY58" fmla="*/ 431247 h 514273"/>
              <a:gd name="connsiteX59" fmla="*/ 441732 w 450089"/>
              <a:gd name="connsiteY59" fmla="*/ 394048 h 514273"/>
              <a:gd name="connsiteX60" fmla="*/ 441532 w 450089"/>
              <a:gd name="connsiteY60" fmla="*/ 393876 h 514273"/>
              <a:gd name="connsiteX61" fmla="*/ 438732 w 450089"/>
              <a:gd name="connsiteY61" fmla="*/ 391448 h 514273"/>
              <a:gd name="connsiteX62" fmla="*/ 438532 w 450089"/>
              <a:gd name="connsiteY62" fmla="*/ 391276 h 514273"/>
              <a:gd name="connsiteX63" fmla="*/ 401305 w 450089"/>
              <a:gd name="connsiteY63" fmla="*/ 394048 h 514273"/>
              <a:gd name="connsiteX64" fmla="*/ 378620 w 450089"/>
              <a:gd name="connsiteY64" fmla="*/ 416733 h 514273"/>
              <a:gd name="connsiteX65" fmla="*/ 378620 w 450089"/>
              <a:gd name="connsiteY65" fmla="*/ 325592 h 514273"/>
              <a:gd name="connsiteX66" fmla="*/ 378391 w 450089"/>
              <a:gd name="connsiteY66" fmla="*/ 322507 h 514273"/>
              <a:gd name="connsiteX67" fmla="*/ 378334 w 450089"/>
              <a:gd name="connsiteY67" fmla="*/ 322221 h 514273"/>
              <a:gd name="connsiteX68" fmla="*/ 350049 w 450089"/>
              <a:gd name="connsiteY68" fmla="*/ 299993 h 514273"/>
              <a:gd name="connsiteX69" fmla="*/ 321478 w 450089"/>
              <a:gd name="connsiteY69" fmla="*/ 325878 h 514273"/>
              <a:gd name="connsiteX70" fmla="*/ 321478 w 450089"/>
              <a:gd name="connsiteY70" fmla="*/ 416733 h 514273"/>
              <a:gd name="connsiteX71" fmla="*/ 298621 w 450089"/>
              <a:gd name="connsiteY71" fmla="*/ 393876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0089" h="514273">
                <a:moveTo>
                  <a:pt x="255765" y="82798"/>
                </a:moveTo>
                <a:lnTo>
                  <a:pt x="258165" y="79998"/>
                </a:lnTo>
                <a:lnTo>
                  <a:pt x="325421" y="12657"/>
                </a:lnTo>
                <a:cubicBezTo>
                  <a:pt x="330564" y="4857"/>
                  <a:pt x="339849" y="0"/>
                  <a:pt x="349992" y="0"/>
                </a:cubicBezTo>
                <a:cubicBezTo>
                  <a:pt x="359249" y="0"/>
                  <a:pt x="367706" y="4000"/>
                  <a:pt x="373020" y="10514"/>
                </a:cubicBezTo>
                <a:lnTo>
                  <a:pt x="373163" y="10714"/>
                </a:lnTo>
                <a:lnTo>
                  <a:pt x="374477" y="12543"/>
                </a:lnTo>
                <a:lnTo>
                  <a:pt x="441847" y="79998"/>
                </a:lnTo>
                <a:lnTo>
                  <a:pt x="444275" y="82798"/>
                </a:lnTo>
                <a:lnTo>
                  <a:pt x="444418" y="83027"/>
                </a:lnTo>
                <a:cubicBezTo>
                  <a:pt x="451798" y="92987"/>
                  <a:pt x="451915" y="106570"/>
                  <a:pt x="444704" y="116654"/>
                </a:cubicBezTo>
                <a:lnTo>
                  <a:pt x="444532" y="116883"/>
                </a:lnTo>
                <a:lnTo>
                  <a:pt x="441704" y="120226"/>
                </a:lnTo>
                <a:lnTo>
                  <a:pt x="438675" y="122826"/>
                </a:lnTo>
                <a:lnTo>
                  <a:pt x="438475" y="122997"/>
                </a:lnTo>
                <a:cubicBezTo>
                  <a:pt x="428516" y="130378"/>
                  <a:pt x="414933" y="130493"/>
                  <a:pt x="404848" y="123283"/>
                </a:cubicBezTo>
                <a:lnTo>
                  <a:pt x="404590" y="123083"/>
                </a:lnTo>
                <a:lnTo>
                  <a:pt x="401448" y="120426"/>
                </a:lnTo>
                <a:lnTo>
                  <a:pt x="378562" y="97541"/>
                </a:lnTo>
                <a:lnTo>
                  <a:pt x="378562" y="188681"/>
                </a:lnTo>
                <a:lnTo>
                  <a:pt x="378334" y="191767"/>
                </a:lnTo>
                <a:lnTo>
                  <a:pt x="378277" y="192053"/>
                </a:lnTo>
                <a:cubicBezTo>
                  <a:pt x="376220" y="205281"/>
                  <a:pt x="363706" y="214281"/>
                  <a:pt x="349992" y="214281"/>
                </a:cubicBezTo>
                <a:cubicBezTo>
                  <a:pt x="336278" y="214281"/>
                  <a:pt x="323764" y="205281"/>
                  <a:pt x="321707" y="192024"/>
                </a:cubicBezTo>
                <a:lnTo>
                  <a:pt x="321650" y="191738"/>
                </a:lnTo>
                <a:lnTo>
                  <a:pt x="321421" y="188653"/>
                </a:lnTo>
                <a:lnTo>
                  <a:pt x="321421" y="97541"/>
                </a:lnTo>
                <a:lnTo>
                  <a:pt x="298564" y="120397"/>
                </a:lnTo>
                <a:lnTo>
                  <a:pt x="295793" y="122826"/>
                </a:lnTo>
                <a:lnTo>
                  <a:pt x="295564" y="122997"/>
                </a:lnTo>
                <a:cubicBezTo>
                  <a:pt x="282913" y="132429"/>
                  <a:pt x="265014" y="129820"/>
                  <a:pt x="255582" y="117170"/>
                </a:cubicBezTo>
                <a:cubicBezTo>
                  <a:pt x="248023" y="107031"/>
                  <a:pt x="248028" y="93131"/>
                  <a:pt x="255594" y="82998"/>
                </a:cubicBezTo>
                <a:lnTo>
                  <a:pt x="255765" y="82798"/>
                </a:lnTo>
                <a:close/>
                <a:moveTo>
                  <a:pt x="0" y="99769"/>
                </a:moveTo>
                <a:cubicBezTo>
                  <a:pt x="0" y="60321"/>
                  <a:pt x="31979" y="28342"/>
                  <a:pt x="71427" y="28342"/>
                </a:cubicBezTo>
                <a:lnTo>
                  <a:pt x="185710" y="28342"/>
                </a:lnTo>
                <a:cubicBezTo>
                  <a:pt x="201490" y="28342"/>
                  <a:pt x="214281" y="41134"/>
                  <a:pt x="214281" y="56913"/>
                </a:cubicBezTo>
                <a:cubicBezTo>
                  <a:pt x="214281" y="72692"/>
                  <a:pt x="201490" y="85484"/>
                  <a:pt x="185710" y="85484"/>
                </a:cubicBezTo>
                <a:lnTo>
                  <a:pt x="71427" y="85484"/>
                </a:lnTo>
                <a:cubicBezTo>
                  <a:pt x="63537" y="85484"/>
                  <a:pt x="57142" y="91880"/>
                  <a:pt x="57142" y="99769"/>
                </a:cubicBezTo>
                <a:lnTo>
                  <a:pt x="57142" y="414047"/>
                </a:lnTo>
                <a:cubicBezTo>
                  <a:pt x="57142" y="421936"/>
                  <a:pt x="63537" y="428333"/>
                  <a:pt x="71427" y="428333"/>
                </a:cubicBezTo>
                <a:lnTo>
                  <a:pt x="185710" y="428333"/>
                </a:lnTo>
                <a:cubicBezTo>
                  <a:pt x="201490" y="428333"/>
                  <a:pt x="214281" y="441124"/>
                  <a:pt x="214281" y="456903"/>
                </a:cubicBezTo>
                <a:cubicBezTo>
                  <a:pt x="214281" y="472683"/>
                  <a:pt x="201490" y="485474"/>
                  <a:pt x="185710" y="485474"/>
                </a:cubicBezTo>
                <a:lnTo>
                  <a:pt x="71427" y="485474"/>
                </a:lnTo>
                <a:cubicBezTo>
                  <a:pt x="31979" y="485474"/>
                  <a:pt x="0" y="453495"/>
                  <a:pt x="0" y="414047"/>
                </a:cubicBezTo>
                <a:lnTo>
                  <a:pt x="0" y="99769"/>
                </a:lnTo>
                <a:close/>
                <a:moveTo>
                  <a:pt x="298650" y="393876"/>
                </a:moveTo>
                <a:lnTo>
                  <a:pt x="295850" y="391448"/>
                </a:lnTo>
                <a:lnTo>
                  <a:pt x="295622" y="391276"/>
                </a:lnTo>
                <a:cubicBezTo>
                  <a:pt x="282942" y="381885"/>
                  <a:pt x="265051" y="384548"/>
                  <a:pt x="255657" y="397228"/>
                </a:cubicBezTo>
                <a:cubicBezTo>
                  <a:pt x="247228" y="408605"/>
                  <a:pt x="248406" y="424438"/>
                  <a:pt x="258422" y="434447"/>
                </a:cubicBezTo>
                <a:lnTo>
                  <a:pt x="325478" y="501588"/>
                </a:lnTo>
                <a:cubicBezTo>
                  <a:pt x="330621" y="509416"/>
                  <a:pt x="339906" y="514274"/>
                  <a:pt x="350049" y="514274"/>
                </a:cubicBezTo>
                <a:cubicBezTo>
                  <a:pt x="360249" y="514274"/>
                  <a:pt x="369534" y="509416"/>
                  <a:pt x="374648" y="501588"/>
                </a:cubicBezTo>
                <a:lnTo>
                  <a:pt x="441904" y="434275"/>
                </a:lnTo>
                <a:lnTo>
                  <a:pt x="444332" y="431475"/>
                </a:lnTo>
                <a:lnTo>
                  <a:pt x="444475" y="431247"/>
                </a:lnTo>
                <a:cubicBezTo>
                  <a:pt x="452898" y="419879"/>
                  <a:pt x="451732" y="404059"/>
                  <a:pt x="441732" y="394048"/>
                </a:cubicBezTo>
                <a:lnTo>
                  <a:pt x="441532" y="393876"/>
                </a:lnTo>
                <a:lnTo>
                  <a:pt x="438732" y="391448"/>
                </a:lnTo>
                <a:lnTo>
                  <a:pt x="438532" y="391276"/>
                </a:lnTo>
                <a:cubicBezTo>
                  <a:pt x="427153" y="382845"/>
                  <a:pt x="411310" y="384025"/>
                  <a:pt x="401305" y="394048"/>
                </a:cubicBezTo>
                <a:lnTo>
                  <a:pt x="378620" y="416733"/>
                </a:lnTo>
                <a:lnTo>
                  <a:pt x="378620" y="325592"/>
                </a:lnTo>
                <a:lnTo>
                  <a:pt x="378391" y="322507"/>
                </a:lnTo>
                <a:lnTo>
                  <a:pt x="378334" y="322221"/>
                </a:lnTo>
                <a:cubicBezTo>
                  <a:pt x="376277" y="308993"/>
                  <a:pt x="363763" y="299993"/>
                  <a:pt x="350049" y="299993"/>
                </a:cubicBezTo>
                <a:cubicBezTo>
                  <a:pt x="335192" y="299993"/>
                  <a:pt x="321478" y="310736"/>
                  <a:pt x="321478" y="325878"/>
                </a:cubicBezTo>
                <a:lnTo>
                  <a:pt x="321478" y="416733"/>
                </a:lnTo>
                <a:lnTo>
                  <a:pt x="298621" y="39387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2" name="Graphic 48">
            <a:extLst>
              <a:ext uri="{FF2B5EF4-FFF2-40B4-BE49-F238E27FC236}">
                <a16:creationId xmlns:a16="http://schemas.microsoft.com/office/drawing/2014/main" id="{E0270C1B-C187-A038-A3EA-CD3D343F3941}"/>
              </a:ext>
            </a:extLst>
          </p:cNvPr>
          <p:cNvSpPr/>
          <p:nvPr/>
        </p:nvSpPr>
        <p:spPr>
          <a:xfrm>
            <a:off x="821828" y="2780472"/>
            <a:ext cx="571415" cy="571415"/>
          </a:xfrm>
          <a:custGeom>
            <a:avLst/>
            <a:gdLst>
              <a:gd name="connsiteX0" fmla="*/ 285708 w 571415"/>
              <a:gd name="connsiteY0" fmla="*/ 571415 h 571415"/>
              <a:gd name="connsiteX1" fmla="*/ 0 w 571415"/>
              <a:gd name="connsiteY1" fmla="*/ 285708 h 571415"/>
              <a:gd name="connsiteX2" fmla="*/ 285708 w 571415"/>
              <a:gd name="connsiteY2" fmla="*/ 0 h 571415"/>
              <a:gd name="connsiteX3" fmla="*/ 571415 w 571415"/>
              <a:gd name="connsiteY3" fmla="*/ 285708 h 571415"/>
              <a:gd name="connsiteX4" fmla="*/ 285708 w 571415"/>
              <a:gd name="connsiteY4" fmla="*/ 571415 h 571415"/>
              <a:gd name="connsiteX5" fmla="*/ 379134 w 571415"/>
              <a:gd name="connsiteY5" fmla="*/ 249994 h 571415"/>
              <a:gd name="connsiteX6" fmla="*/ 342849 w 571415"/>
              <a:gd name="connsiteY6" fmla="*/ 249994 h 571415"/>
              <a:gd name="connsiteX7" fmla="*/ 321421 w 571415"/>
              <a:gd name="connsiteY7" fmla="*/ 271422 h 571415"/>
              <a:gd name="connsiteX8" fmla="*/ 342849 w 571415"/>
              <a:gd name="connsiteY8" fmla="*/ 292850 h 571415"/>
              <a:gd name="connsiteX9" fmla="*/ 421419 w 571415"/>
              <a:gd name="connsiteY9" fmla="*/ 292850 h 571415"/>
              <a:gd name="connsiteX10" fmla="*/ 442847 w 571415"/>
              <a:gd name="connsiteY10" fmla="*/ 271422 h 571415"/>
              <a:gd name="connsiteX11" fmla="*/ 442847 w 571415"/>
              <a:gd name="connsiteY11" fmla="*/ 178567 h 571415"/>
              <a:gd name="connsiteX12" fmla="*/ 421419 w 571415"/>
              <a:gd name="connsiteY12" fmla="*/ 157139 h 571415"/>
              <a:gd name="connsiteX13" fmla="*/ 399991 w 571415"/>
              <a:gd name="connsiteY13" fmla="*/ 178567 h 571415"/>
              <a:gd name="connsiteX14" fmla="*/ 399991 w 571415"/>
              <a:gd name="connsiteY14" fmla="*/ 199995 h 571415"/>
              <a:gd name="connsiteX15" fmla="*/ 285708 w 571415"/>
              <a:gd name="connsiteY15" fmla="*/ 142854 h 571415"/>
              <a:gd name="connsiteX16" fmla="*/ 176367 w 571415"/>
              <a:gd name="connsiteY16" fmla="*/ 193424 h 571415"/>
              <a:gd name="connsiteX17" fmla="*/ 179139 w 571415"/>
              <a:gd name="connsiteY17" fmla="*/ 223623 h 571415"/>
              <a:gd name="connsiteX18" fmla="*/ 209338 w 571415"/>
              <a:gd name="connsiteY18" fmla="*/ 220852 h 571415"/>
              <a:gd name="connsiteX19" fmla="*/ 285708 w 571415"/>
              <a:gd name="connsiteY19" fmla="*/ 185710 h 571415"/>
              <a:gd name="connsiteX20" fmla="*/ 379134 w 571415"/>
              <a:gd name="connsiteY20" fmla="*/ 249994 h 571415"/>
              <a:gd name="connsiteX21" fmla="*/ 171425 w 571415"/>
              <a:gd name="connsiteY21" fmla="*/ 392848 h 571415"/>
              <a:gd name="connsiteX22" fmla="*/ 171425 w 571415"/>
              <a:gd name="connsiteY22" fmla="*/ 371420 h 571415"/>
              <a:gd name="connsiteX23" fmla="*/ 371985 w 571415"/>
              <a:gd name="connsiteY23" fmla="*/ 399733 h 571415"/>
              <a:gd name="connsiteX24" fmla="*/ 394876 w 571415"/>
              <a:gd name="connsiteY24" fmla="*/ 378191 h 571415"/>
              <a:gd name="connsiteX25" fmla="*/ 393102 w 571415"/>
              <a:gd name="connsiteY25" fmla="*/ 347940 h 571415"/>
              <a:gd name="connsiteX26" fmla="*/ 362849 w 571415"/>
              <a:gd name="connsiteY26" fmla="*/ 349715 h 571415"/>
              <a:gd name="connsiteX27" fmla="*/ 362249 w 571415"/>
              <a:gd name="connsiteY27" fmla="*/ 350420 h 571415"/>
              <a:gd name="connsiteX28" fmla="*/ 220749 w 571415"/>
              <a:gd name="connsiteY28" fmla="*/ 361631 h 571415"/>
              <a:gd name="connsiteX29" fmla="*/ 195338 w 571415"/>
              <a:gd name="connsiteY29" fmla="*/ 328564 h 571415"/>
              <a:gd name="connsiteX30" fmla="*/ 228566 w 571415"/>
              <a:gd name="connsiteY30" fmla="*/ 328564 h 571415"/>
              <a:gd name="connsiteX31" fmla="*/ 249994 w 571415"/>
              <a:gd name="connsiteY31" fmla="*/ 307136 h 571415"/>
              <a:gd name="connsiteX32" fmla="*/ 228566 w 571415"/>
              <a:gd name="connsiteY32" fmla="*/ 285708 h 571415"/>
              <a:gd name="connsiteX33" fmla="*/ 149996 w 571415"/>
              <a:gd name="connsiteY33" fmla="*/ 285708 h 571415"/>
              <a:gd name="connsiteX34" fmla="*/ 128568 w 571415"/>
              <a:gd name="connsiteY34" fmla="*/ 307136 h 571415"/>
              <a:gd name="connsiteX35" fmla="*/ 128568 w 571415"/>
              <a:gd name="connsiteY35" fmla="*/ 392848 h 571415"/>
              <a:gd name="connsiteX36" fmla="*/ 149996 w 571415"/>
              <a:gd name="connsiteY36" fmla="*/ 414276 h 571415"/>
              <a:gd name="connsiteX37" fmla="*/ 171425 w 571415"/>
              <a:gd name="connsiteY37" fmla="*/ 392848 h 57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1415" h="571415">
                <a:moveTo>
                  <a:pt x="285708" y="571415"/>
                </a:moveTo>
                <a:cubicBezTo>
                  <a:pt x="127911" y="571415"/>
                  <a:pt x="0" y="443504"/>
                  <a:pt x="0" y="285708"/>
                </a:cubicBezTo>
                <a:cubicBezTo>
                  <a:pt x="0" y="127911"/>
                  <a:pt x="127911" y="0"/>
                  <a:pt x="285708" y="0"/>
                </a:cubicBezTo>
                <a:cubicBezTo>
                  <a:pt x="443504" y="0"/>
                  <a:pt x="571415" y="127911"/>
                  <a:pt x="571415" y="285708"/>
                </a:cubicBezTo>
                <a:cubicBezTo>
                  <a:pt x="571415" y="443504"/>
                  <a:pt x="443504" y="571415"/>
                  <a:pt x="285708" y="571415"/>
                </a:cubicBezTo>
                <a:close/>
                <a:moveTo>
                  <a:pt x="379134" y="249994"/>
                </a:moveTo>
                <a:lnTo>
                  <a:pt x="342849" y="249994"/>
                </a:lnTo>
                <a:cubicBezTo>
                  <a:pt x="331015" y="249994"/>
                  <a:pt x="321421" y="259588"/>
                  <a:pt x="321421" y="271422"/>
                </a:cubicBezTo>
                <a:cubicBezTo>
                  <a:pt x="321421" y="283256"/>
                  <a:pt x="331015" y="292850"/>
                  <a:pt x="342849" y="292850"/>
                </a:cubicBezTo>
                <a:lnTo>
                  <a:pt x="421419" y="292850"/>
                </a:lnTo>
                <a:cubicBezTo>
                  <a:pt x="433253" y="292850"/>
                  <a:pt x="442847" y="283256"/>
                  <a:pt x="442847" y="271422"/>
                </a:cubicBezTo>
                <a:lnTo>
                  <a:pt x="442847" y="178567"/>
                </a:lnTo>
                <a:cubicBezTo>
                  <a:pt x="442847" y="166733"/>
                  <a:pt x="433253" y="157139"/>
                  <a:pt x="421419" y="157139"/>
                </a:cubicBezTo>
                <a:cubicBezTo>
                  <a:pt x="409585" y="157139"/>
                  <a:pt x="399991" y="166733"/>
                  <a:pt x="399991" y="178567"/>
                </a:cubicBezTo>
                <a:lnTo>
                  <a:pt x="399991" y="199995"/>
                </a:lnTo>
                <a:cubicBezTo>
                  <a:pt x="373040" y="163992"/>
                  <a:pt x="330681" y="142813"/>
                  <a:pt x="285708" y="142854"/>
                </a:cubicBezTo>
                <a:cubicBezTo>
                  <a:pt x="241794" y="142854"/>
                  <a:pt x="202738" y="161710"/>
                  <a:pt x="176367" y="193424"/>
                </a:cubicBezTo>
                <a:cubicBezTo>
                  <a:pt x="168793" y="202529"/>
                  <a:pt x="170034" y="216049"/>
                  <a:pt x="179139" y="223623"/>
                </a:cubicBezTo>
                <a:cubicBezTo>
                  <a:pt x="188243" y="231197"/>
                  <a:pt x="201764" y="229957"/>
                  <a:pt x="209338" y="220852"/>
                </a:cubicBezTo>
                <a:cubicBezTo>
                  <a:pt x="227509" y="198938"/>
                  <a:pt x="254480" y="185710"/>
                  <a:pt x="285708" y="185710"/>
                </a:cubicBezTo>
                <a:cubicBezTo>
                  <a:pt x="328335" y="185710"/>
                  <a:pt x="364763" y="212395"/>
                  <a:pt x="379134" y="249994"/>
                </a:cubicBezTo>
                <a:close/>
                <a:moveTo>
                  <a:pt x="171425" y="392848"/>
                </a:moveTo>
                <a:lnTo>
                  <a:pt x="171425" y="371420"/>
                </a:lnTo>
                <a:cubicBezTo>
                  <a:pt x="218989" y="434621"/>
                  <a:pt x="308784" y="447298"/>
                  <a:pt x="371985" y="399733"/>
                </a:cubicBezTo>
                <a:cubicBezTo>
                  <a:pt x="380385" y="393414"/>
                  <a:pt x="388059" y="386191"/>
                  <a:pt x="394876" y="378191"/>
                </a:cubicBezTo>
                <a:cubicBezTo>
                  <a:pt x="402739" y="369348"/>
                  <a:pt x="401945" y="355803"/>
                  <a:pt x="393102" y="347940"/>
                </a:cubicBezTo>
                <a:cubicBezTo>
                  <a:pt x="384257" y="340075"/>
                  <a:pt x="370714" y="340872"/>
                  <a:pt x="362849" y="349715"/>
                </a:cubicBezTo>
                <a:cubicBezTo>
                  <a:pt x="362643" y="349946"/>
                  <a:pt x="362443" y="350180"/>
                  <a:pt x="362249" y="350420"/>
                </a:cubicBezTo>
                <a:cubicBezTo>
                  <a:pt x="326269" y="392591"/>
                  <a:pt x="262919" y="397611"/>
                  <a:pt x="220749" y="361631"/>
                </a:cubicBezTo>
                <a:cubicBezTo>
                  <a:pt x="210057" y="352509"/>
                  <a:pt x="201400" y="341243"/>
                  <a:pt x="195338" y="328564"/>
                </a:cubicBezTo>
                <a:lnTo>
                  <a:pt x="228566" y="328564"/>
                </a:lnTo>
                <a:cubicBezTo>
                  <a:pt x="240400" y="328564"/>
                  <a:pt x="249994" y="318970"/>
                  <a:pt x="249994" y="307136"/>
                </a:cubicBezTo>
                <a:cubicBezTo>
                  <a:pt x="249994" y="295302"/>
                  <a:pt x="240400" y="285708"/>
                  <a:pt x="228566" y="285708"/>
                </a:cubicBezTo>
                <a:lnTo>
                  <a:pt x="149996" y="285708"/>
                </a:lnTo>
                <a:cubicBezTo>
                  <a:pt x="138162" y="285708"/>
                  <a:pt x="128568" y="295302"/>
                  <a:pt x="128568" y="307136"/>
                </a:cubicBezTo>
                <a:lnTo>
                  <a:pt x="128568" y="392848"/>
                </a:lnTo>
                <a:cubicBezTo>
                  <a:pt x="128568" y="404682"/>
                  <a:pt x="138162" y="414276"/>
                  <a:pt x="149996" y="414276"/>
                </a:cubicBezTo>
                <a:cubicBezTo>
                  <a:pt x="161831" y="414276"/>
                  <a:pt x="171425" y="404682"/>
                  <a:pt x="171425" y="39284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3" name="TextBox 52">
            <a:extLst>
              <a:ext uri="{FF2B5EF4-FFF2-40B4-BE49-F238E27FC236}">
                <a16:creationId xmlns:a16="http://schemas.microsoft.com/office/drawing/2014/main" id="{E0A31617-C0D9-BD5A-DC28-237CDBA8C00A}"/>
              </a:ext>
            </a:extLst>
          </p:cNvPr>
          <p:cNvSpPr txBox="1"/>
          <p:nvPr/>
        </p:nvSpPr>
        <p:spPr>
          <a:xfrm>
            <a:off x="588963" y="5468735"/>
            <a:ext cx="4641912" cy="307777"/>
          </a:xfrm>
          <a:prstGeom prst="rect">
            <a:avLst/>
          </a:prstGeom>
          <a:noFill/>
        </p:spPr>
        <p:txBody>
          <a:bodyPr wrap="none" lIns="0" tIns="0" rIns="0" bIns="0" rtlCol="0">
            <a:spAutoFit/>
          </a:bodyPr>
          <a:lstStyle/>
          <a:p>
            <a:pPr algn="l"/>
            <a:r>
              <a:rPr lang="en-US" sz="2000" dirty="0"/>
              <a:t>Learn more: </a:t>
            </a:r>
            <a:r>
              <a:rPr lang="en-US" sz="2000" b="1" dirty="0">
                <a:solidFill>
                  <a:srgbClr val="8DC8E8"/>
                </a:solidFill>
                <a:latin typeface="Segoe UI Semibold" panose="020B0502040204020203" pitchFamily="34" charset="0"/>
                <a:cs typeface="Segoe UI Semibold" panose="020B0502040204020203" pitchFamily="34" charset="0"/>
              </a:rPr>
              <a:t>aka.ms/AzureHeroOfferings</a:t>
            </a:r>
          </a:p>
        </p:txBody>
      </p:sp>
    </p:spTree>
    <p:extLst>
      <p:ext uri="{BB962C8B-B14F-4D97-AF65-F5344CB8AC3E}">
        <p14:creationId xmlns:p14="http://schemas.microsoft.com/office/powerpoint/2010/main" val="157392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Entra</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failover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 billing</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3"/>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 enabled by Azure Arc</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4608" y="1587303"/>
            <a:ext cx="594020" cy="594020"/>
          </a:xfrm>
          <a:prstGeom prst="rect">
            <a:avLst/>
          </a:prstGeom>
        </p:spPr>
      </p:pic>
      <p:pic>
        <p:nvPicPr>
          <p:cNvPr id="3" name="Graphic 2">
            <a:extLst>
              <a:ext uri="{FF2B5EF4-FFF2-40B4-BE49-F238E27FC236}">
                <a16:creationId xmlns:a16="http://schemas.microsoft.com/office/drawing/2014/main" id="{9A1FA58E-4CBD-C23D-C4AD-9D8BC368BAF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82276" y="1385510"/>
            <a:ext cx="649984" cy="649984"/>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SQL Server enabled by Azure Arc</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6811" y="186448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11" y="44947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082" y="434803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24562" y="265329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8367" y="1681623"/>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6811" y="53703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6811" y="62353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3"/>
          <a:stretch>
            <a:fillRect/>
          </a:stretch>
        </p:blipFill>
        <p:spPr>
          <a:xfrm>
            <a:off x="4848367" y="6219166"/>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25806"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04248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11" y="275407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11" y="3619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55733" y="358250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75043" y="5221393"/>
            <a:ext cx="542161" cy="542161"/>
          </a:xfrm>
          <a:prstGeom prst="rect">
            <a:avLst/>
          </a:prstGeom>
        </p:spPr>
      </p:pic>
      <p:pic>
        <p:nvPicPr>
          <p:cNvPr id="11" name="Picture 4" descr="Performance Icon Png #123265 - Free Icons Library">
            <a:extLst>
              <a:ext uri="{FF2B5EF4-FFF2-40B4-BE49-F238E27FC236}">
                <a16:creationId xmlns:a16="http://schemas.microsoft.com/office/drawing/2014/main" id="{E10AD6EA-F2C2-8B8F-E0F7-4787DE18D1E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17217" y="6214143"/>
            <a:ext cx="444376" cy="4443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F19BF95-9280-0B8F-4F77-3909D251EDDA}"/>
              </a:ext>
            </a:extLst>
          </p:cNvPr>
          <p:cNvSpPr txBox="1"/>
          <p:nvPr/>
        </p:nvSpPr>
        <p:spPr>
          <a:xfrm>
            <a:off x="5796800" y="620207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Monitoring (Coming Soon)</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705437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You want to migrate to the cloud, but you leverage a third-party application which requires access to the operating system (OS). Which Azure SQL deployment option will be the easiest to move to?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SQL Managed Instance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SQL Database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SQL Server on Azure Virtual Machines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SQL Server Enabled by Azure Arc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Top Corners Rounded 4">
            <a:extLst>
              <a:ext uri="{FF2B5EF4-FFF2-40B4-BE49-F238E27FC236}">
                <a16:creationId xmlns:a16="http://schemas.microsoft.com/office/drawing/2014/main" id="{17CFCF20-E5F3-811C-2843-FDBFC1A04196}"/>
              </a:ext>
              <a:ext uri="{C183D7F6-B498-43B3-948B-1728B52AA6E4}">
                <adec:decorative xmlns:adec="http://schemas.microsoft.com/office/drawing/2017/decorative" val="1"/>
              </a:ext>
            </a:extLst>
          </p:cNvPr>
          <p:cNvSpPr/>
          <p:nvPr/>
        </p:nvSpPr>
        <p:spPr bwMode="auto">
          <a:xfrm flipV="1">
            <a:off x="6336749"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Top Corners Rounded 5">
            <a:extLst>
              <a:ext uri="{FF2B5EF4-FFF2-40B4-BE49-F238E27FC236}">
                <a16:creationId xmlns:a16="http://schemas.microsoft.com/office/drawing/2014/main" id="{94DCCC80-8CE1-2B8D-2BB7-86BE59BC8304}"/>
              </a:ext>
            </a:extLst>
          </p:cNvPr>
          <p:cNvSpPr/>
          <p:nvPr/>
        </p:nvSpPr>
        <p:spPr bwMode="auto">
          <a:xfrm>
            <a:off x="6336749"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concept for Azure SQL Managed Instance most closely is the same as SQL Server Editions?</a:t>
            </a:r>
          </a:p>
        </p:txBody>
      </p:sp>
      <p:sp>
        <p:nvSpPr>
          <p:cNvPr id="7" name="Rectangle: Rounded Corners 6">
            <a:extLst>
              <a:ext uri="{FF2B5EF4-FFF2-40B4-BE49-F238E27FC236}">
                <a16:creationId xmlns:a16="http://schemas.microsoft.com/office/drawing/2014/main" id="{491DA606-2B31-9649-E340-3CF86FDEDE7A}"/>
              </a:ext>
              <a:ext uri="{C183D7F6-B498-43B3-948B-1728B52AA6E4}">
                <adec:decorative xmlns:adec="http://schemas.microsoft.com/office/drawing/2017/decorative" val="1"/>
              </a:ext>
            </a:extLst>
          </p:cNvPr>
          <p:cNvSpPr/>
          <p:nvPr/>
        </p:nvSpPr>
        <p:spPr bwMode="auto">
          <a:xfrm>
            <a:off x="6240464"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58A98302-EE5F-D8E3-567C-8AF339A592D5}"/>
              </a:ext>
            </a:extLst>
          </p:cNvPr>
          <p:cNvSpPr txBox="1"/>
          <p:nvPr/>
        </p:nvSpPr>
        <p:spPr>
          <a:xfrm>
            <a:off x="633674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Compute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Service Tiers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Evergreen SQL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Use </a:t>
            </a:r>
            <a:r>
              <a:rPr lang="en-US" sz="1800" b="1" dirty="0">
                <a:solidFill>
                  <a:schemeClr val="accent1"/>
                </a:solidFill>
                <a:ea typeface="Segoe UI" pitchFamily="34" charset="0"/>
                <a:cs typeface="Segoe UI" pitchFamily="34" charset="0"/>
              </a:rPr>
              <a:t>aka.ms/cloudsqlworkshop </a:t>
            </a:r>
            <a:r>
              <a:rPr lang="en-US" sz="1800" dirty="0">
                <a:solidFill>
                  <a:schemeClr val="accent1"/>
                </a:solidFill>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3646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2174763"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Azure Fundamentals</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2599558"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Azure SQL Fundamentals</a:t>
            </a:r>
            <a:endParaRPr lang="en-US" sz="1800" dirty="0">
              <a:latin typeface="+mj-lt"/>
              <a:cs typeface="Segoe UI" panose="020B0502040204020203" pitchFamily="34" charset="0"/>
            </a:endParaRPr>
          </a:p>
        </p:txBody>
      </p:sp>
      <p:sp>
        <p:nvSpPr>
          <p:cNvPr id="12" name="Rectangle 11">
            <a:hlinkClick r:id="rId5"/>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3</a:t>
            </a:r>
            <a:br>
              <a:rPr lang="en-US" sz="1200" dirty="0">
                <a:solidFill>
                  <a:srgbClr val="0078D4"/>
                </a:solidFill>
              </a:rPr>
            </a:br>
            <a:r>
              <a:rPr lang="en-US" sz="1600" dirty="0">
                <a:latin typeface="+mj-lt"/>
                <a:cs typeface="Segoe UI" panose="020B0502040204020203" pitchFamily="34" charset="0"/>
              </a:rPr>
              <a:t>Deploy SQL Server on</a:t>
            </a:r>
          </a:p>
          <a:p>
            <a:pPr defTabSz="896350"/>
            <a:r>
              <a:rPr lang="en-US" sz="1600" dirty="0">
                <a:latin typeface="+mj-lt"/>
                <a:cs typeface="Segoe UI" panose="020B0502040204020203" pitchFamily="34" charset="0"/>
              </a:rPr>
              <a:t>Azure Virtual Machines </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923330"/>
          </a:xfrm>
          <a:prstGeom prst="rect">
            <a:avLst/>
          </a:prstGeom>
          <a:noFill/>
        </p:spPr>
        <p:txBody>
          <a:bodyPr wrap="square" lIns="274320" tIns="0" rIns="0" bIns="0" rtlCol="0">
            <a:spAutoFit/>
          </a:bodyPr>
          <a:lstStyle/>
          <a:p>
            <a:pPr defTabSz="896350"/>
            <a:r>
              <a:rPr lang="en-US" sz="1200" dirty="0">
                <a:solidFill>
                  <a:srgbClr val="0078D4"/>
                </a:solidFill>
                <a:hlinkClick r:id="rId7"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Manage and Optimize </a:t>
            </a:r>
          </a:p>
          <a:p>
            <a:pPr defTabSz="896350"/>
            <a:r>
              <a:rPr lang="en-US" sz="1600" dirty="0">
                <a:latin typeface="+mj-lt"/>
                <a:cs typeface="Segoe UI" panose="020B0502040204020203" pitchFamily="34" charset="0"/>
              </a:rPr>
              <a:t>SQL Server on </a:t>
            </a:r>
          </a:p>
          <a:p>
            <a:pPr defTabSz="896350"/>
            <a:r>
              <a:rPr lang="en-US" sz="1600" dirty="0">
                <a:latin typeface="+mj-lt"/>
                <a:cs typeface="Segoe UI" panose="020B0502040204020203" pitchFamily="34" charset="0"/>
              </a:rPr>
              <a:t>Azure Virtual Machines </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058290" cy="430887"/>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Deploy an Azure SQL Managed Instance </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2936188" cy="677108"/>
          </a:xfrm>
          <a:prstGeom prst="rect">
            <a:avLst/>
          </a:prstGeom>
          <a:noFill/>
        </p:spPr>
        <p:txBody>
          <a:bodyPr wrap="none" lIns="274320" tIns="0" rIns="0" bIns="0" rtlCol="0">
            <a:spAutoFit/>
          </a:bodyPr>
          <a:lstStyle/>
          <a:p>
            <a:pPr defTabSz="896350"/>
            <a:r>
              <a:rPr lang="en-US" sz="1200" dirty="0">
                <a:solidFill>
                  <a:srgbClr val="0078D4"/>
                </a:solidFill>
                <a:hlinkClick r:id="rId9"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Manage and Optimize</a:t>
            </a:r>
          </a:p>
          <a:p>
            <a:pPr defTabSz="896350"/>
            <a:r>
              <a:rPr lang="en-US" sz="1600" dirty="0">
                <a:latin typeface="+mj-lt"/>
                <a:cs typeface="Segoe UI" panose="020B0502040204020203" pitchFamily="34" charset="0"/>
              </a:rPr>
              <a:t>Azure SQL Manage Instance </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3199787" cy="677108"/>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Deploy, Manage, and Optimize </a:t>
            </a:r>
          </a:p>
          <a:p>
            <a:pPr defTabSz="896350"/>
            <a:r>
              <a:rPr lang="en-US" sz="1600" dirty="0">
                <a:latin typeface="+mj-lt"/>
                <a:cs typeface="Segoe UI" panose="020B0502040204020203" pitchFamily="34" charset="0"/>
              </a:rPr>
              <a:t>Azure SQL Database </a:t>
            </a:r>
          </a:p>
        </p:txBody>
      </p:sp>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6814" y="1460245"/>
            <a:ext cx="551298" cy="43623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Azure SQL Database icon">
            <a:extLst>
              <a:ext uri="{FF2B5EF4-FFF2-40B4-BE49-F238E27FC236}">
                <a16:creationId xmlns:a16="http://schemas.microsoft.com/office/drawing/2014/main" id="{2D69E3FE-87D2-076B-8327-912499B1428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056962" y="3286406"/>
            <a:ext cx="483602" cy="483602"/>
          </a:xfrm>
          <a:prstGeom prst="rect">
            <a:avLst/>
          </a:prstGeom>
        </p:spPr>
      </p:pic>
      <p:pic>
        <p:nvPicPr>
          <p:cNvPr id="6" name="Graphic 5" descr="SQL Server on Virtual Machines icon">
            <a:extLst>
              <a:ext uri="{FF2B5EF4-FFF2-40B4-BE49-F238E27FC236}">
                <a16:creationId xmlns:a16="http://schemas.microsoft.com/office/drawing/2014/main" id="{5100043C-3A22-4F59-2B1E-61725967822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97311" y="3336398"/>
            <a:ext cx="484442" cy="484442"/>
          </a:xfrm>
          <a:prstGeom prst="rect">
            <a:avLst/>
          </a:prstGeom>
        </p:spPr>
      </p:pic>
      <p:pic>
        <p:nvPicPr>
          <p:cNvPr id="7" name="Graphic 6" descr="Intelligent cloud icon">
            <a:extLst>
              <a:ext uri="{FF2B5EF4-FFF2-40B4-BE49-F238E27FC236}">
                <a16:creationId xmlns:a16="http://schemas.microsoft.com/office/drawing/2014/main" id="{872FC599-93E5-9F0E-55AA-97AC9BD4945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24088" y="2414395"/>
            <a:ext cx="430887" cy="430887"/>
          </a:xfrm>
          <a:prstGeom prst="rect">
            <a:avLst/>
          </a:prstGeom>
        </p:spPr>
      </p:pic>
      <p:pic>
        <p:nvPicPr>
          <p:cNvPr id="23" name="Graphic 22" descr="Azure SQL Managed Instance icon">
            <a:extLst>
              <a:ext uri="{FF2B5EF4-FFF2-40B4-BE49-F238E27FC236}">
                <a16:creationId xmlns:a16="http://schemas.microsoft.com/office/drawing/2014/main" id="{33707271-E9EC-0F2E-4BD5-F2FA8C433669}"/>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96000" y="1462368"/>
            <a:ext cx="459130" cy="459130"/>
          </a:xfrm>
          <a:prstGeom prst="rect">
            <a:avLst/>
          </a:prstGeom>
        </p:spPr>
      </p:pic>
      <p:pic>
        <p:nvPicPr>
          <p:cNvPr id="1036" name="Picture 12" descr="Icon Vector Computer User PNG Transparent Background, Free Download ...">
            <a:extLst>
              <a:ext uri="{FF2B5EF4-FFF2-40B4-BE49-F238E27FC236}">
                <a16:creationId xmlns:a16="http://schemas.microsoft.com/office/drawing/2014/main" id="{ADE4897B-F548-27CF-D9CD-95F80B4B9C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3148704"/>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Icon Vector Computer User PNG Transparent Background, Free Download ...">
            <a:extLst>
              <a:ext uri="{FF2B5EF4-FFF2-40B4-BE49-F238E27FC236}">
                <a16:creationId xmlns:a16="http://schemas.microsoft.com/office/drawing/2014/main" id="{34107E00-13FC-EE06-06DF-1B850823F52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4152733"/>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Icon Vector Computer User PNG Transparent Background, Free Download ...">
            <a:extLst>
              <a:ext uri="{FF2B5EF4-FFF2-40B4-BE49-F238E27FC236}">
                <a16:creationId xmlns:a16="http://schemas.microsoft.com/office/drawing/2014/main" id="{3CD7BB18-C941-0AC9-5D7E-B438FDEEFE5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766887" y="136750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 descr="Icon Vector Computer User PNG Transparent Background, Free Download ...">
            <a:extLst>
              <a:ext uri="{FF2B5EF4-FFF2-40B4-BE49-F238E27FC236}">
                <a16:creationId xmlns:a16="http://schemas.microsoft.com/office/drawing/2014/main" id="{DE8E422C-25DE-691A-241D-1938AD7FC1C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96527" y="2288209"/>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Icon Vector Computer User PNG Transparent Background, Free Download ...">
            <a:extLst>
              <a:ext uri="{FF2B5EF4-FFF2-40B4-BE49-F238E27FC236}">
                <a16:creationId xmlns:a16="http://schemas.microsoft.com/office/drawing/2014/main" id="{8D16EB1E-D7F2-E424-FFE9-1BE92B6CDA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59099" y="335398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Icon Vector Computer User PNG Transparent Background, Free Download ...">
            <a:extLst>
              <a:ext uri="{FF2B5EF4-FFF2-40B4-BE49-F238E27FC236}">
                <a16:creationId xmlns:a16="http://schemas.microsoft.com/office/drawing/2014/main" id="{8E8D508C-DD6F-3735-ACBD-20E5024E5A9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60142" y="5169590"/>
            <a:ext cx="376900" cy="376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FF902A4-C248-04D0-C261-C4B26B0347CD}"/>
              </a:ext>
            </a:extLst>
          </p:cNvPr>
          <p:cNvSpPr txBox="1"/>
          <p:nvPr/>
        </p:nvSpPr>
        <p:spPr>
          <a:xfrm>
            <a:off x="9675636" y="5211557"/>
            <a:ext cx="2225994" cy="307777"/>
          </a:xfrm>
          <a:prstGeom prst="rect">
            <a:avLst/>
          </a:prstGeom>
          <a:noFill/>
        </p:spPr>
        <p:txBody>
          <a:bodyPr wrap="none" lIns="0" tIns="0" rIns="0" bIns="0" rtlCol="0">
            <a:spAutoFit/>
          </a:bodyPr>
          <a:lstStyle/>
          <a:p>
            <a:pPr algn="l"/>
            <a:r>
              <a:rPr lang="en-US" sz="2000" dirty="0"/>
              <a:t>hands-on exercises</a:t>
            </a:r>
          </a:p>
        </p:txBody>
      </p:sp>
      <p:grpSp>
        <p:nvGrpSpPr>
          <p:cNvPr id="52" name="automated">
            <a:extLst>
              <a:ext uri="{FF2B5EF4-FFF2-40B4-BE49-F238E27FC236}">
                <a16:creationId xmlns:a16="http://schemas.microsoft.com/office/drawing/2014/main" id="{53D5677A-066A-345E-C307-A6134FCBF726}"/>
              </a:ext>
              <a:ext uri="{C183D7F6-B498-43B3-948B-1728B52AA6E4}">
                <adec:decorative xmlns:adec="http://schemas.microsoft.com/office/drawing/2017/decorative" val="1"/>
              </a:ext>
            </a:extLst>
          </p:cNvPr>
          <p:cNvGrpSpPr/>
          <p:nvPr/>
        </p:nvGrpSpPr>
        <p:grpSpPr>
          <a:xfrm>
            <a:off x="740610" y="4232262"/>
            <a:ext cx="376900" cy="430887"/>
            <a:chOff x="9114835" y="4807419"/>
            <a:chExt cx="503947" cy="503947"/>
          </a:xfrm>
        </p:grpSpPr>
        <p:sp>
          <p:nvSpPr>
            <p:cNvPr id="53" name="Freeform: Shape 52">
              <a:extLst>
                <a:ext uri="{FF2B5EF4-FFF2-40B4-BE49-F238E27FC236}">
                  <a16:creationId xmlns:a16="http://schemas.microsoft.com/office/drawing/2014/main" id="{80C216DF-9E29-89B4-080D-BC80A8135601}"/>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6" name="Freeform: Shape 55">
              <a:extLst>
                <a:ext uri="{FF2B5EF4-FFF2-40B4-BE49-F238E27FC236}">
                  <a16:creationId xmlns:a16="http://schemas.microsoft.com/office/drawing/2014/main" id="{FDD6C45F-3AE9-A8FC-68A1-1B4D942B4D7F}"/>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7" name="Freeform: Shape 56">
              <a:extLst>
                <a:ext uri="{FF2B5EF4-FFF2-40B4-BE49-F238E27FC236}">
                  <a16:creationId xmlns:a16="http://schemas.microsoft.com/office/drawing/2014/main" id="{F6E964B0-BCD8-E4ED-FCE4-CFCD93633AE0}"/>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8" name="Freeform: Shape 57">
              <a:extLst>
                <a:ext uri="{FF2B5EF4-FFF2-40B4-BE49-F238E27FC236}">
                  <a16:creationId xmlns:a16="http://schemas.microsoft.com/office/drawing/2014/main" id="{08A1048E-052C-BF70-080E-382EAAC44B21}"/>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9" name="Freeform: Shape 58">
              <a:extLst>
                <a:ext uri="{FF2B5EF4-FFF2-40B4-BE49-F238E27FC236}">
                  <a16:creationId xmlns:a16="http://schemas.microsoft.com/office/drawing/2014/main" id="{703AA9C4-D359-3BD5-0E13-EB20AF1096FB}"/>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0" name="Freeform: Shape 59">
              <a:extLst>
                <a:ext uri="{FF2B5EF4-FFF2-40B4-BE49-F238E27FC236}">
                  <a16:creationId xmlns:a16="http://schemas.microsoft.com/office/drawing/2014/main" id="{CA4E01DE-F77F-6CA5-3DD3-526399B5AAAF}"/>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1" name="Freeform: Shape 60">
              <a:extLst>
                <a:ext uri="{FF2B5EF4-FFF2-40B4-BE49-F238E27FC236}">
                  <a16:creationId xmlns:a16="http://schemas.microsoft.com/office/drawing/2014/main" id="{4AAECADF-D79F-1DFE-6AE2-826138C598EB}"/>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2" name="Freeform: Shape 61">
              <a:extLst>
                <a:ext uri="{FF2B5EF4-FFF2-40B4-BE49-F238E27FC236}">
                  <a16:creationId xmlns:a16="http://schemas.microsoft.com/office/drawing/2014/main" id="{407423C9-B86A-DB8A-1886-BD904560FDD8}"/>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3" name="Freeform: Shape 62">
              <a:extLst>
                <a:ext uri="{FF2B5EF4-FFF2-40B4-BE49-F238E27FC236}">
                  <a16:creationId xmlns:a16="http://schemas.microsoft.com/office/drawing/2014/main" id="{334D0424-6BFA-D7E9-5AE1-A396CCADF1CF}"/>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grpSp>
        <p:nvGrpSpPr>
          <p:cNvPr id="40" name="Group 39" descr="Speedometer icon">
            <a:extLst>
              <a:ext uri="{FF2B5EF4-FFF2-40B4-BE49-F238E27FC236}">
                <a16:creationId xmlns:a16="http://schemas.microsoft.com/office/drawing/2014/main" id="{BD638436-0EEF-2A31-3258-6C77B09FB00E}"/>
              </a:ext>
            </a:extLst>
          </p:cNvPr>
          <p:cNvGrpSpPr/>
          <p:nvPr/>
        </p:nvGrpSpPr>
        <p:grpSpPr>
          <a:xfrm>
            <a:off x="6023769" y="2449794"/>
            <a:ext cx="503938" cy="462450"/>
            <a:chOff x="1098692" y="2946401"/>
            <a:chExt cx="1816272" cy="1467728"/>
          </a:xfrm>
        </p:grpSpPr>
        <p:sp>
          <p:nvSpPr>
            <p:cNvPr id="41" name="Freeform: Shape 40">
              <a:extLst>
                <a:ext uri="{FF2B5EF4-FFF2-40B4-BE49-F238E27FC236}">
                  <a16:creationId xmlns:a16="http://schemas.microsoft.com/office/drawing/2014/main" id="{4D45D4F4-30AB-8F67-A366-515856700765}"/>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Freeform: Shape 44">
              <a:extLst>
                <a:ext uri="{FF2B5EF4-FFF2-40B4-BE49-F238E27FC236}">
                  <a16:creationId xmlns:a16="http://schemas.microsoft.com/office/drawing/2014/main" id="{4A613E2E-76CF-52D6-BD4E-0ED782331E8A}"/>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33613063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SQL Database includes these differentiators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Hyperscale</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Serverless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Elastics Pools</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Free Offer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Rectangle: Top Corners Rounded 3">
            <a:extLst>
              <a:ext uri="{FF2B5EF4-FFF2-40B4-BE49-F238E27FC236}">
                <a16:creationId xmlns:a16="http://schemas.microsoft.com/office/drawing/2014/main" id="{4F8384C7-EF7F-A354-5A4B-9C8860B86EDA}"/>
              </a:ext>
              <a:ext uri="{C183D7F6-B498-43B3-948B-1728B52AA6E4}">
                <adec:decorative xmlns:adec="http://schemas.microsoft.com/office/drawing/2017/decorative" val="1"/>
              </a:ext>
            </a:extLst>
          </p:cNvPr>
          <p:cNvSpPr/>
          <p:nvPr/>
        </p:nvSpPr>
        <p:spPr bwMode="auto">
          <a:xfrm flipV="1">
            <a:off x="6346000" y="2720049"/>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Top Corners Rounded 4">
            <a:extLst>
              <a:ext uri="{FF2B5EF4-FFF2-40B4-BE49-F238E27FC236}">
                <a16:creationId xmlns:a16="http://schemas.microsoft.com/office/drawing/2014/main" id="{F348E267-A8A2-8951-5B7E-E2DADD9FF494}"/>
              </a:ext>
            </a:extLst>
          </p:cNvPr>
          <p:cNvSpPr/>
          <p:nvPr/>
        </p:nvSpPr>
        <p:spPr bwMode="auto">
          <a:xfrm>
            <a:off x="6345999" y="1436688"/>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2000" dirty="0">
                <a:solidFill>
                  <a:srgbClr val="000000"/>
                </a:solidFill>
                <a:latin typeface="Segoe UI Semibold"/>
                <a:cs typeface="Segoe UI" pitchFamily="34" charset="0"/>
              </a:rPr>
              <a:t>What are some of the key tools for Azure SQL Migration?</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6" name="Rectangle: Rounded Corners 5">
            <a:extLst>
              <a:ext uri="{FF2B5EF4-FFF2-40B4-BE49-F238E27FC236}">
                <a16:creationId xmlns:a16="http://schemas.microsoft.com/office/drawing/2014/main" id="{6559C34F-A1E5-CEAB-5CE1-20921F04B4F4}"/>
              </a:ext>
              <a:ext uri="{C183D7F6-B498-43B3-948B-1728B52AA6E4}">
                <adec:decorative xmlns:adec="http://schemas.microsoft.com/office/drawing/2017/decorative" val="1"/>
              </a:ext>
            </a:extLst>
          </p:cNvPr>
          <p:cNvSpPr/>
          <p:nvPr/>
        </p:nvSpPr>
        <p:spPr bwMode="auto">
          <a:xfrm>
            <a:off x="6248412" y="5421310"/>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0E78A1D6-F255-6C02-2813-E99C76DA01EF}"/>
              </a:ext>
            </a:extLst>
          </p:cNvPr>
          <p:cNvSpPr txBox="1"/>
          <p:nvPr/>
        </p:nvSpPr>
        <p:spPr>
          <a:xfrm>
            <a:off x="6343395" y="2966203"/>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Database</a:t>
            </a:r>
            <a:r>
              <a:rPr kumimoji="0" lang="en-US" sz="18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Azure Data Studio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Migrate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Data Advisor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 B, and C</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14:presetBounceEnd="99000">
                                      <p:stCondLst>
                                        <p:cond delay="0"/>
                                      </p:stCondLst>
                                      <p:childTnLst>
                                        <p:animScale p14:bounceEnd="99000">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stCondLst>
                                        <p:cond delay="0"/>
                                      </p:stCondLst>
                                      <p:childTnLst>
                                        <p:animScale>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18748" y="740217"/>
            <a:ext cx="6884988" cy="5539978"/>
          </a:xfrm>
          <a:prstGeom prst="rect">
            <a:avLst/>
          </a:prstGeom>
          <a:noFill/>
        </p:spPr>
        <p:txBody>
          <a:bodyPr wrap="square" lIns="0" tIns="0" rIns="0" bIns="0" rtlCol="0">
            <a:spAutoFit/>
          </a:bodyPr>
          <a:lstStyle/>
          <a:p>
            <a:pPr lvl="0">
              <a:spcAft>
                <a:spcPts val="4200"/>
              </a:spcAft>
            </a:pPr>
            <a:r>
              <a:rPr lang="en-US" sz="2000" b="1" dirty="0"/>
              <a:t>Azure SQL </a:t>
            </a:r>
            <a:r>
              <a:rPr lang="en-US" sz="2000" dirty="0"/>
              <a:t>includes SQL Server on Azure Virtual Machines, Azure SQL Managed Instance, and Azure SQL Database</a:t>
            </a:r>
            <a:endParaRPr lang="en-US" sz="2000" b="1" dirty="0"/>
          </a:p>
          <a:p>
            <a:pPr lvl="0">
              <a:spcAft>
                <a:spcPts val="4200"/>
              </a:spcAft>
            </a:pPr>
            <a:r>
              <a:rPr lang="en-US" sz="2000" b="1" dirty="0"/>
              <a:t>SQL Server on Azure Virtual Machines </a:t>
            </a:r>
            <a:r>
              <a:rPr lang="en-US" sz="2000" dirty="0"/>
              <a:t>provides the ultimate control and compatibility.</a:t>
            </a:r>
          </a:p>
          <a:p>
            <a:pPr lvl="0">
              <a:spcAft>
                <a:spcPts val="4200"/>
              </a:spcAft>
            </a:pPr>
            <a:r>
              <a:rPr lang="en-US" sz="2000" b="1" dirty="0"/>
              <a:t>Azure SQL Managed Instance </a:t>
            </a:r>
            <a:r>
              <a:rPr lang="en-US" sz="2000" dirty="0"/>
              <a:t>provides the best balance of compatibility and modernization.</a:t>
            </a:r>
          </a:p>
          <a:p>
            <a:pPr lvl="0">
              <a:spcAft>
                <a:spcPts val="4200"/>
              </a:spcAft>
            </a:pPr>
            <a:r>
              <a:rPr lang="en-US" sz="2000" b="1" dirty="0"/>
              <a:t>Azure SQL Database </a:t>
            </a:r>
            <a:r>
              <a:rPr lang="en-US" sz="2000" dirty="0"/>
              <a:t>provides the highest level of a managed service, differentiators like serverless, and the latest innovations for developers.</a:t>
            </a:r>
          </a:p>
          <a:p>
            <a:pPr lvl="0">
              <a:spcAft>
                <a:spcPts val="4200"/>
              </a:spcAft>
            </a:pPr>
            <a:r>
              <a:rPr lang="en-US" sz="2000" dirty="0"/>
              <a:t>Microsoft provides migration tools like </a:t>
            </a:r>
            <a:r>
              <a:rPr lang="en-US" sz="2000" b="1" dirty="0"/>
              <a:t>Azure Database Migration Service </a:t>
            </a:r>
            <a:r>
              <a:rPr lang="en-US" sz="2000" dirty="0"/>
              <a:t>to support online and offline migrations.</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163933"/>
            <a:ext cx="9144000" cy="997196"/>
          </a:xfrm>
        </p:spPr>
        <p:txBody>
          <a:bodyPr/>
          <a:lstStyle/>
          <a:p>
            <a:pPr defTabSz="896350"/>
            <a:r>
              <a:rPr lang="en-US" sz="3600" dirty="0">
                <a:latin typeface="+mj-lt"/>
                <a:cs typeface="Segoe UI" panose="020B0502040204020203" pitchFamily="34" charset="0"/>
              </a:rPr>
              <a:t>Deploy SQL Server on</a:t>
            </a:r>
            <a:br>
              <a:rPr lang="en-US" sz="3600" dirty="0">
                <a:latin typeface="+mj-lt"/>
                <a:cs typeface="Segoe UI" panose="020B0502040204020203" pitchFamily="34" charset="0"/>
              </a:rPr>
            </a:br>
            <a:r>
              <a:rPr lang="en-US" sz="3600" dirty="0">
                <a:solidFill>
                  <a:schemeClr val="tx1"/>
                </a:solidFill>
                <a:latin typeface="+mj-lt"/>
                <a:cs typeface="Segoe UI" panose="020B0502040204020203" pitchFamily="34" charset="0"/>
              </a:rPr>
              <a:t>Azure Virtual Machines</a:t>
            </a:r>
            <a:endParaRPr lang="en-US" sz="4000" dirty="0">
              <a:latin typeface="+mj-lt"/>
              <a:cs typeface="Segoe UI" panose="020B0502040204020203" pitchFamily="34" charset="0"/>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Architecture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Getting storage right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SQL Server on Virtual Machines icon">
            <a:extLst>
              <a:ext uri="{FF2B5EF4-FFF2-40B4-BE49-F238E27FC236}">
                <a16:creationId xmlns:a16="http://schemas.microsoft.com/office/drawing/2014/main" id="{28FDB44E-4AE9-075D-53A2-82E0D1E9B6F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6179" y="1173699"/>
            <a:ext cx="484442" cy="484442"/>
          </a:xfrm>
          <a:prstGeom prst="rect">
            <a:avLst/>
          </a:prstGeom>
        </p:spPr>
      </p:pic>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SQL Server on Azure Virtual Machine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2140420"/>
            <a:ext cx="11018520" cy="3016210"/>
          </a:xfrm>
        </p:spPr>
        <p:txBody>
          <a:bodyPr/>
          <a:lstStyle/>
          <a:p>
            <a:pPr>
              <a:buClr>
                <a:srgbClr val="008575"/>
              </a:buClr>
              <a:buFont typeface="Wingdings" panose="05000000000000000000" pitchFamily="2" charset="2"/>
              <a:buChar char=""/>
            </a:pPr>
            <a:r>
              <a:rPr lang="en-US" dirty="0">
                <a:solidFill>
                  <a:schemeClr val="accent1"/>
                </a:solidFill>
              </a:rPr>
              <a:t>I have complete control inside the VM</a:t>
            </a:r>
          </a:p>
          <a:p>
            <a:pPr>
              <a:buClr>
                <a:srgbClr val="008575"/>
              </a:buClr>
              <a:buFont typeface="Wingdings" panose="05000000000000000000" pitchFamily="2" charset="2"/>
              <a:buChar char=""/>
            </a:pPr>
            <a:r>
              <a:rPr lang="en-US" dirty="0">
                <a:solidFill>
                  <a:schemeClr val="accent1"/>
                </a:solidFill>
              </a:rPr>
              <a:t>I have the highest level of compatibility with SQL Server</a:t>
            </a:r>
          </a:p>
          <a:p>
            <a:pPr>
              <a:buClr>
                <a:srgbClr val="008575"/>
              </a:buClr>
              <a:buFont typeface="Wingdings" panose="05000000000000000000" pitchFamily="2" charset="2"/>
              <a:buChar char=""/>
            </a:pPr>
            <a:r>
              <a:rPr lang="en-US" dirty="0">
                <a:solidFill>
                  <a:schemeClr val="accent1"/>
                </a:solidFill>
              </a:rPr>
              <a:t>This is the </a:t>
            </a:r>
            <a:r>
              <a:rPr lang="en-US" i="1" dirty="0">
                <a:solidFill>
                  <a:schemeClr val="accent1"/>
                </a:solidFill>
              </a:rPr>
              <a:t>full SQL Server </a:t>
            </a:r>
            <a:r>
              <a:rPr lang="en-US" dirty="0">
                <a:solidFill>
                  <a:schemeClr val="accent1"/>
                </a:solidFill>
              </a:rPr>
              <a:t>I know and love</a:t>
            </a:r>
          </a:p>
          <a:p>
            <a:pPr>
              <a:buClr>
                <a:srgbClr val="008575"/>
              </a:buClr>
              <a:buFont typeface="Wingdings" panose="05000000000000000000" pitchFamily="2" charset="2"/>
              <a:buChar char=""/>
            </a:pPr>
            <a:r>
              <a:rPr lang="en-US" dirty="0">
                <a:solidFill>
                  <a:schemeClr val="accent1"/>
                </a:solidFill>
              </a:rPr>
              <a:t>I don’t have to manage any hardware including host and VM HA</a:t>
            </a:r>
          </a:p>
          <a:p>
            <a:pPr>
              <a:buClr>
                <a:srgbClr val="008575"/>
              </a:buClr>
              <a:buFont typeface="Wingdings" panose="05000000000000000000" pitchFamily="2" charset="2"/>
              <a:buChar char=""/>
            </a:pPr>
            <a:r>
              <a:rPr lang="en-US" dirty="0">
                <a:solidFill>
                  <a:schemeClr val="accent1"/>
                </a:solidFill>
              </a:rPr>
              <a:t>The SQL IaaS Agent Extension</a:t>
            </a:r>
          </a:p>
          <a:p>
            <a:pPr>
              <a:buClr>
                <a:srgbClr val="008575"/>
              </a:buClr>
              <a:buFont typeface="Wingdings" panose="05000000000000000000" pitchFamily="2" charset="2"/>
              <a:buChar char=""/>
            </a:pPr>
            <a:r>
              <a:rPr lang="en-US" dirty="0">
                <a:solidFill>
                  <a:schemeClr val="accent1"/>
                </a:solidFill>
              </a:rPr>
              <a:t>Snapshot backup built into Azure Storage</a:t>
            </a:r>
          </a:p>
        </p:txBody>
      </p:sp>
    </p:spTree>
    <p:extLst>
      <p:ext uri="{BB962C8B-B14F-4D97-AF65-F5344CB8AC3E}">
        <p14:creationId xmlns:p14="http://schemas.microsoft.com/office/powerpoint/2010/main" val="354143587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456111" y="130289"/>
            <a:ext cx="11018520" cy="553998"/>
          </a:xfrm>
        </p:spPr>
        <p:txBody>
          <a:bodyPr/>
          <a:lstStyle/>
          <a:p>
            <a:r>
              <a:rPr lang="en-US" dirty="0"/>
              <a:t>SQL on Azure VM Architecture</a:t>
            </a:r>
          </a:p>
        </p:txBody>
      </p:sp>
      <p:sp>
        <p:nvSpPr>
          <p:cNvPr id="3" name="Rectangle 2">
            <a:extLst>
              <a:ext uri="{FF2B5EF4-FFF2-40B4-BE49-F238E27FC236}">
                <a16:creationId xmlns:a16="http://schemas.microsoft.com/office/drawing/2014/main" id="{5F3D91FF-A9DA-9742-CAD7-9001C08A2CF6}"/>
              </a:ext>
            </a:extLst>
          </p:cNvPr>
          <p:cNvSpPr/>
          <p:nvPr/>
        </p:nvSpPr>
        <p:spPr bwMode="auto">
          <a:xfrm>
            <a:off x="1045029" y="1490578"/>
            <a:ext cx="10744200" cy="347594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5" name="Graphic 4" descr="Server with solid fill">
            <a:extLst>
              <a:ext uri="{FF2B5EF4-FFF2-40B4-BE49-F238E27FC236}">
                <a16:creationId xmlns:a16="http://schemas.microsoft.com/office/drawing/2014/main" id="{261F9ED9-4014-3F78-5D8B-12B2E1CE89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9868" y="824864"/>
            <a:ext cx="620593" cy="620593"/>
          </a:xfrm>
          <a:prstGeom prst="rect">
            <a:avLst/>
          </a:prstGeom>
        </p:spPr>
      </p:pic>
      <p:pic>
        <p:nvPicPr>
          <p:cNvPr id="6" name="Graphic 5">
            <a:extLst>
              <a:ext uri="{FF2B5EF4-FFF2-40B4-BE49-F238E27FC236}">
                <a16:creationId xmlns:a16="http://schemas.microsoft.com/office/drawing/2014/main" id="{5F26ED1C-D4A0-0B03-1E6A-0577717EA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0026" y="5524927"/>
            <a:ext cx="620594" cy="620594"/>
          </a:xfrm>
          <a:prstGeom prst="rect">
            <a:avLst/>
          </a:prstGeom>
        </p:spPr>
      </p:pic>
      <p:pic>
        <p:nvPicPr>
          <p:cNvPr id="7" name="Graphic 6">
            <a:extLst>
              <a:ext uri="{FF2B5EF4-FFF2-40B4-BE49-F238E27FC236}">
                <a16:creationId xmlns:a16="http://schemas.microsoft.com/office/drawing/2014/main" id="{ADC459B2-B696-A226-C61E-22C89927B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6145" y="5534030"/>
            <a:ext cx="646279" cy="646279"/>
          </a:xfrm>
          <a:prstGeom prst="rect">
            <a:avLst/>
          </a:prstGeom>
        </p:spPr>
      </p:pic>
      <p:pic>
        <p:nvPicPr>
          <p:cNvPr id="8" name="Graphic 7">
            <a:extLst>
              <a:ext uri="{FF2B5EF4-FFF2-40B4-BE49-F238E27FC236}">
                <a16:creationId xmlns:a16="http://schemas.microsoft.com/office/drawing/2014/main" id="{5E1E78C8-3C9C-8E8E-C0AE-880F31E6DA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7356" y="5499242"/>
            <a:ext cx="646279" cy="646279"/>
          </a:xfrm>
          <a:prstGeom prst="rect">
            <a:avLst/>
          </a:prstGeom>
        </p:spPr>
      </p:pic>
      <p:pic>
        <p:nvPicPr>
          <p:cNvPr id="10" name="Graphic 9" descr="SQL Server 2022 icon">
            <a:extLst>
              <a:ext uri="{FF2B5EF4-FFF2-40B4-BE49-F238E27FC236}">
                <a16:creationId xmlns:a16="http://schemas.microsoft.com/office/drawing/2014/main" id="{AA32721E-BC86-ADD2-714D-8067A92308A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765253" y="2167721"/>
            <a:ext cx="387275" cy="387275"/>
          </a:xfrm>
          <a:prstGeom prst="rect">
            <a:avLst/>
          </a:prstGeom>
        </p:spPr>
      </p:pic>
      <p:sp>
        <p:nvSpPr>
          <p:cNvPr id="11" name="Rectangle 10">
            <a:extLst>
              <a:ext uri="{FF2B5EF4-FFF2-40B4-BE49-F238E27FC236}">
                <a16:creationId xmlns:a16="http://schemas.microsoft.com/office/drawing/2014/main" id="{C80A46E9-E0B1-FBEA-97E0-4DA415031194}"/>
              </a:ext>
            </a:extLst>
          </p:cNvPr>
          <p:cNvSpPr/>
          <p:nvPr/>
        </p:nvSpPr>
        <p:spPr bwMode="auto">
          <a:xfrm>
            <a:off x="1700782" y="2131372"/>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Freeform 182" descr="Storage icon">
            <a:extLst>
              <a:ext uri="{FF2B5EF4-FFF2-40B4-BE49-F238E27FC236}">
                <a16:creationId xmlns:a16="http://schemas.microsoft.com/office/drawing/2014/main" id="{62223B10-9DEE-6DBD-86DC-780D12465AFA}"/>
              </a:ext>
            </a:extLst>
          </p:cNvPr>
          <p:cNvSpPr/>
          <p:nvPr/>
        </p:nvSpPr>
        <p:spPr bwMode="auto">
          <a:xfrm>
            <a:off x="3849158" y="2803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82" descr="Storage icon">
            <a:extLst>
              <a:ext uri="{FF2B5EF4-FFF2-40B4-BE49-F238E27FC236}">
                <a16:creationId xmlns:a16="http://schemas.microsoft.com/office/drawing/2014/main" id="{421A0897-5032-8C6C-9B22-ECDDDBDF4E04}"/>
              </a:ext>
            </a:extLst>
          </p:cNvPr>
          <p:cNvSpPr/>
          <p:nvPr/>
        </p:nvSpPr>
        <p:spPr bwMode="auto">
          <a:xfrm>
            <a:off x="3128412" y="2803088"/>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82" descr="Storage icon">
            <a:extLst>
              <a:ext uri="{FF2B5EF4-FFF2-40B4-BE49-F238E27FC236}">
                <a16:creationId xmlns:a16="http://schemas.microsoft.com/office/drawing/2014/main" id="{DF40899F-7770-90DC-1DF5-A3A75BD431CB}"/>
              </a:ext>
            </a:extLst>
          </p:cNvPr>
          <p:cNvSpPr/>
          <p:nvPr/>
        </p:nvSpPr>
        <p:spPr bwMode="auto">
          <a:xfrm>
            <a:off x="2407666" y="2803089"/>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8E63B3F9-3AB5-61E9-A74D-EDEF08CD28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76993" y="5660551"/>
            <a:ext cx="490761" cy="490761"/>
          </a:xfrm>
          <a:prstGeom prst="rect">
            <a:avLst/>
          </a:prstGeom>
        </p:spPr>
      </p:pic>
      <p:pic>
        <p:nvPicPr>
          <p:cNvPr id="21" name="Graphic 20" descr="Database with solid fill">
            <a:extLst>
              <a:ext uri="{FF2B5EF4-FFF2-40B4-BE49-F238E27FC236}">
                <a16:creationId xmlns:a16="http://schemas.microsoft.com/office/drawing/2014/main" id="{23F3DDBC-E937-3892-9A01-69D857B33A8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56613" y="3932289"/>
            <a:ext cx="620593" cy="620593"/>
          </a:xfrm>
          <a:prstGeom prst="rect">
            <a:avLst/>
          </a:prstGeom>
        </p:spPr>
      </p:pic>
      <p:pic>
        <p:nvPicPr>
          <p:cNvPr id="22" name="Graphic 21" descr="Database with solid fill">
            <a:extLst>
              <a:ext uri="{FF2B5EF4-FFF2-40B4-BE49-F238E27FC236}">
                <a16:creationId xmlns:a16="http://schemas.microsoft.com/office/drawing/2014/main" id="{BF69998F-D8CE-91C0-77CA-92846E1E23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50173" y="3912472"/>
            <a:ext cx="620593" cy="620593"/>
          </a:xfrm>
          <a:prstGeom prst="rect">
            <a:avLst/>
          </a:prstGeom>
        </p:spPr>
      </p:pic>
      <p:pic>
        <p:nvPicPr>
          <p:cNvPr id="23" name="Graphic 22" descr="Database with solid fill">
            <a:extLst>
              <a:ext uri="{FF2B5EF4-FFF2-40B4-BE49-F238E27FC236}">
                <a16:creationId xmlns:a16="http://schemas.microsoft.com/office/drawing/2014/main" id="{54C41B64-3939-EF32-A908-AEAE3C9C5D8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70919" y="3905898"/>
            <a:ext cx="620593" cy="620593"/>
          </a:xfrm>
          <a:prstGeom prst="rect">
            <a:avLst/>
          </a:prstGeom>
        </p:spPr>
      </p:pic>
      <p:pic>
        <p:nvPicPr>
          <p:cNvPr id="27" name="Graphic 26" descr="Database with solid fill">
            <a:extLst>
              <a:ext uri="{FF2B5EF4-FFF2-40B4-BE49-F238E27FC236}">
                <a16:creationId xmlns:a16="http://schemas.microsoft.com/office/drawing/2014/main" id="{EAD5A041-58D8-4B1B-F5D1-A2E27806C7D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11094" y="3909637"/>
            <a:ext cx="620593" cy="620593"/>
          </a:xfrm>
          <a:prstGeom prst="rect">
            <a:avLst/>
          </a:prstGeom>
        </p:spPr>
      </p:pic>
      <p:cxnSp>
        <p:nvCxnSpPr>
          <p:cNvPr id="29" name="Straight Arrow Connector 28">
            <a:extLst>
              <a:ext uri="{FF2B5EF4-FFF2-40B4-BE49-F238E27FC236}">
                <a16:creationId xmlns:a16="http://schemas.microsoft.com/office/drawing/2014/main" id="{19B6810B-A919-F823-11AC-48A0AE6BC9C1}"/>
              </a:ext>
            </a:extLst>
          </p:cNvPr>
          <p:cNvCxnSpPr>
            <a:cxnSpLocks/>
            <a:stCxn id="27" idx="2"/>
            <a:endCxn id="8" idx="0"/>
          </p:cNvCxnSpPr>
          <p:nvPr/>
        </p:nvCxnSpPr>
        <p:spPr>
          <a:xfrm>
            <a:off x="2821391" y="4530230"/>
            <a:ext cx="1239105" cy="9690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CB6E70-47C6-E0CB-AA26-FF0088994769}"/>
              </a:ext>
            </a:extLst>
          </p:cNvPr>
          <p:cNvCxnSpPr>
            <a:cxnSpLocks/>
            <a:stCxn id="22" idx="2"/>
            <a:endCxn id="8" idx="0"/>
          </p:cNvCxnSpPr>
          <p:nvPr/>
        </p:nvCxnSpPr>
        <p:spPr>
          <a:xfrm>
            <a:off x="3460470" y="4533065"/>
            <a:ext cx="600026" cy="966177"/>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C3FCDB-D899-A4C8-EC59-EF831B1F88B0}"/>
              </a:ext>
            </a:extLst>
          </p:cNvPr>
          <p:cNvCxnSpPr>
            <a:cxnSpLocks/>
            <a:stCxn id="23" idx="2"/>
            <a:endCxn id="8" idx="0"/>
          </p:cNvCxnSpPr>
          <p:nvPr/>
        </p:nvCxnSpPr>
        <p:spPr>
          <a:xfrm flipH="1">
            <a:off x="4060496" y="4526491"/>
            <a:ext cx="120720" cy="972751"/>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E721E10-DBD9-97C1-2790-4A6D141B5C1C}"/>
              </a:ext>
            </a:extLst>
          </p:cNvPr>
          <p:cNvCxnSpPr>
            <a:cxnSpLocks/>
            <a:stCxn id="18" idx="16"/>
            <a:endCxn id="21" idx="0"/>
          </p:cNvCxnSpPr>
          <p:nvPr/>
        </p:nvCxnSpPr>
        <p:spPr>
          <a:xfrm flipH="1">
            <a:off x="2166910" y="3190364"/>
            <a:ext cx="392018" cy="741925"/>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435CBEB-3A5D-7742-C4C7-99795A3CF223}"/>
              </a:ext>
            </a:extLst>
          </p:cNvPr>
          <p:cNvCxnSpPr>
            <a:cxnSpLocks/>
            <a:endCxn id="22" idx="0"/>
          </p:cNvCxnSpPr>
          <p:nvPr/>
        </p:nvCxnSpPr>
        <p:spPr>
          <a:xfrm>
            <a:off x="3257678" y="3217586"/>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29B5BCF-AA95-7855-D161-BEDB13EA03F2}"/>
              </a:ext>
            </a:extLst>
          </p:cNvPr>
          <p:cNvCxnSpPr>
            <a:cxnSpLocks/>
            <a:endCxn id="23" idx="0"/>
          </p:cNvCxnSpPr>
          <p:nvPr/>
        </p:nvCxnSpPr>
        <p:spPr>
          <a:xfrm>
            <a:off x="4015915" y="3243042"/>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740096C-3746-4ED7-F353-08776F0369CD}"/>
              </a:ext>
            </a:extLst>
          </p:cNvPr>
          <p:cNvCxnSpPr>
            <a:cxnSpLocks/>
          </p:cNvCxnSpPr>
          <p:nvPr/>
        </p:nvCxnSpPr>
        <p:spPr>
          <a:xfrm>
            <a:off x="5610985" y="3496654"/>
            <a:ext cx="2123760" cy="209399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6FD84B-FD51-EC53-8006-D49AD51055A6}"/>
              </a:ext>
            </a:extLst>
          </p:cNvPr>
          <p:cNvCxnSpPr>
            <a:cxnSpLocks/>
            <a:endCxn id="7" idx="0"/>
          </p:cNvCxnSpPr>
          <p:nvPr/>
        </p:nvCxnSpPr>
        <p:spPr>
          <a:xfrm>
            <a:off x="4985657" y="3508418"/>
            <a:ext cx="1513628" cy="202561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3B254AE-F391-B57A-5B2A-71155500772B}"/>
              </a:ext>
            </a:extLst>
          </p:cNvPr>
          <p:cNvCxnSpPr>
            <a:cxnSpLocks/>
          </p:cNvCxnSpPr>
          <p:nvPr/>
        </p:nvCxnSpPr>
        <p:spPr>
          <a:xfrm>
            <a:off x="4759246" y="3521661"/>
            <a:ext cx="359193" cy="193860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18AF907-323B-A372-2DD8-9F5CF177D0D3}"/>
              </a:ext>
            </a:extLst>
          </p:cNvPr>
          <p:cNvSpPr txBox="1"/>
          <p:nvPr/>
        </p:nvSpPr>
        <p:spPr>
          <a:xfrm>
            <a:off x="5323759" y="1081809"/>
            <a:ext cx="2186739" cy="287513"/>
          </a:xfrm>
          <a:prstGeom prst="rect">
            <a:avLst/>
          </a:prstGeom>
          <a:noFill/>
        </p:spPr>
        <p:txBody>
          <a:bodyPr wrap="square" lIns="0" tIns="0" rIns="0" bIns="0" rtlCol="0">
            <a:spAutoFit/>
          </a:bodyPr>
          <a:lstStyle/>
          <a:p>
            <a:pPr algn="ctr"/>
            <a:r>
              <a:rPr lang="en-US" sz="1800" dirty="0">
                <a:latin typeface="+mj-lt"/>
              </a:rPr>
              <a:t>Azure Hosts</a:t>
            </a:r>
          </a:p>
        </p:txBody>
      </p:sp>
      <p:sp>
        <p:nvSpPr>
          <p:cNvPr id="60" name="Rectangle 59">
            <a:extLst>
              <a:ext uri="{FF2B5EF4-FFF2-40B4-BE49-F238E27FC236}">
                <a16:creationId xmlns:a16="http://schemas.microsoft.com/office/drawing/2014/main" id="{3DD31793-4BF7-77AA-3B67-87238E906802}"/>
              </a:ext>
            </a:extLst>
          </p:cNvPr>
          <p:cNvSpPr/>
          <p:nvPr/>
        </p:nvSpPr>
        <p:spPr bwMode="auto">
          <a:xfrm>
            <a:off x="1206187"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61" name="Hyper-V" descr="Hyper-V icon&#10;">
            <a:extLst>
              <a:ext uri="{FF2B5EF4-FFF2-40B4-BE49-F238E27FC236}">
                <a16:creationId xmlns:a16="http://schemas.microsoft.com/office/drawing/2014/main" id="{F3C4656C-8DE0-951C-BF80-2877B6DC4E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97259" y="2067037"/>
            <a:ext cx="285906" cy="333557"/>
          </a:xfrm>
          <a:prstGeom prst="rect">
            <a:avLst/>
          </a:prstGeom>
        </p:spPr>
      </p:pic>
      <p:sp>
        <p:nvSpPr>
          <p:cNvPr id="63" name="TextBox 62">
            <a:extLst>
              <a:ext uri="{FF2B5EF4-FFF2-40B4-BE49-F238E27FC236}">
                <a16:creationId xmlns:a16="http://schemas.microsoft.com/office/drawing/2014/main" id="{3B452DCD-5F7B-B7DD-2BA2-769CE27BB4E5}"/>
              </a:ext>
            </a:extLst>
          </p:cNvPr>
          <p:cNvSpPr txBox="1"/>
          <p:nvPr/>
        </p:nvSpPr>
        <p:spPr>
          <a:xfrm>
            <a:off x="2809512" y="1612346"/>
            <a:ext cx="1206403" cy="338554"/>
          </a:xfrm>
          <a:prstGeom prst="rect">
            <a:avLst/>
          </a:prstGeom>
          <a:noFill/>
        </p:spPr>
        <p:txBody>
          <a:bodyPr wrap="square">
            <a:spAutoFit/>
          </a:bodyPr>
          <a:lstStyle/>
          <a:p>
            <a:r>
              <a:rPr lang="en-US" sz="1600" dirty="0">
                <a:latin typeface="+mj-lt"/>
              </a:rPr>
              <a:t>Azure VM </a:t>
            </a:r>
          </a:p>
        </p:txBody>
      </p:sp>
      <p:pic>
        <p:nvPicPr>
          <p:cNvPr id="70" name="Graphic 69">
            <a:extLst>
              <a:ext uri="{FF2B5EF4-FFF2-40B4-BE49-F238E27FC236}">
                <a16:creationId xmlns:a16="http://schemas.microsoft.com/office/drawing/2014/main" id="{3E398D5F-3455-7C4F-E19B-6A21319138F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60809" y="5590646"/>
            <a:ext cx="614303" cy="614303"/>
          </a:xfrm>
          <a:prstGeom prst="rect">
            <a:avLst/>
          </a:prstGeom>
        </p:spPr>
      </p:pic>
      <p:cxnSp>
        <p:nvCxnSpPr>
          <p:cNvPr id="72" name="Straight Arrow Connector 71">
            <a:extLst>
              <a:ext uri="{FF2B5EF4-FFF2-40B4-BE49-F238E27FC236}">
                <a16:creationId xmlns:a16="http://schemas.microsoft.com/office/drawing/2014/main" id="{67E91B5D-6DF2-EFA0-E033-87687C37FF9B}"/>
              </a:ext>
            </a:extLst>
          </p:cNvPr>
          <p:cNvCxnSpPr>
            <a:cxnSpLocks/>
          </p:cNvCxnSpPr>
          <p:nvPr/>
        </p:nvCxnSpPr>
        <p:spPr>
          <a:xfrm>
            <a:off x="2867960" y="4824585"/>
            <a:ext cx="8707" cy="81348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32C336-EF18-EC92-DB00-3078949D803C}"/>
              </a:ext>
            </a:extLst>
          </p:cNvPr>
          <p:cNvSpPr txBox="1"/>
          <p:nvPr/>
        </p:nvSpPr>
        <p:spPr>
          <a:xfrm>
            <a:off x="1497168" y="4031528"/>
            <a:ext cx="396327" cy="369332"/>
          </a:xfrm>
          <a:prstGeom prst="rect">
            <a:avLst/>
          </a:prstGeom>
          <a:noFill/>
        </p:spPr>
        <p:txBody>
          <a:bodyPr wrap="none" lIns="0" tIns="0" rIns="0" bIns="0" rtlCol="0">
            <a:spAutoFit/>
          </a:bodyPr>
          <a:lstStyle/>
          <a:p>
            <a:pPr algn="ctr"/>
            <a:r>
              <a:rPr lang="en-US" sz="1200" dirty="0"/>
              <a:t>temp </a:t>
            </a:r>
          </a:p>
          <a:p>
            <a:pPr algn="ctr"/>
            <a:r>
              <a:rPr lang="en-US" sz="1200" dirty="0"/>
              <a:t>disk</a:t>
            </a:r>
          </a:p>
        </p:txBody>
      </p:sp>
      <p:sp>
        <p:nvSpPr>
          <p:cNvPr id="82" name="TextBox 81">
            <a:extLst>
              <a:ext uri="{FF2B5EF4-FFF2-40B4-BE49-F238E27FC236}">
                <a16:creationId xmlns:a16="http://schemas.microsoft.com/office/drawing/2014/main" id="{B1700E2D-C5AC-2CC2-B50E-A8E3B3491A1D}"/>
              </a:ext>
            </a:extLst>
          </p:cNvPr>
          <p:cNvSpPr txBox="1"/>
          <p:nvPr/>
        </p:nvSpPr>
        <p:spPr>
          <a:xfrm>
            <a:off x="2558233" y="3709007"/>
            <a:ext cx="509755" cy="184666"/>
          </a:xfrm>
          <a:prstGeom prst="rect">
            <a:avLst/>
          </a:prstGeom>
          <a:noFill/>
        </p:spPr>
        <p:txBody>
          <a:bodyPr wrap="none" lIns="0" tIns="0" rIns="0" bIns="0" rtlCol="0">
            <a:spAutoFit/>
          </a:bodyPr>
          <a:lstStyle/>
          <a:p>
            <a:pPr algn="l"/>
            <a:r>
              <a:rPr lang="en-US" sz="1200" dirty="0"/>
              <a:t>OS disk</a:t>
            </a:r>
          </a:p>
        </p:txBody>
      </p:sp>
      <p:sp>
        <p:nvSpPr>
          <p:cNvPr id="83" name="TextBox 82">
            <a:extLst>
              <a:ext uri="{FF2B5EF4-FFF2-40B4-BE49-F238E27FC236}">
                <a16:creationId xmlns:a16="http://schemas.microsoft.com/office/drawing/2014/main" id="{43472C47-694F-437E-8618-22FCB1BD3D10}"/>
              </a:ext>
            </a:extLst>
          </p:cNvPr>
          <p:cNvSpPr txBox="1"/>
          <p:nvPr/>
        </p:nvSpPr>
        <p:spPr>
          <a:xfrm>
            <a:off x="2295608" y="2579148"/>
            <a:ext cx="616478" cy="184666"/>
          </a:xfrm>
          <a:prstGeom prst="rect">
            <a:avLst/>
          </a:prstGeom>
          <a:noFill/>
        </p:spPr>
        <p:txBody>
          <a:bodyPr wrap="square" lIns="0" tIns="0" rIns="0" bIns="0" rtlCol="0">
            <a:spAutoFit/>
          </a:bodyPr>
          <a:lstStyle/>
          <a:p>
            <a:pPr algn="ctr"/>
            <a:r>
              <a:rPr lang="en-US" sz="1200" dirty="0"/>
              <a:t>tempdb</a:t>
            </a:r>
          </a:p>
        </p:txBody>
      </p:sp>
      <p:sp>
        <p:nvSpPr>
          <p:cNvPr id="84" name="TextBox 83">
            <a:extLst>
              <a:ext uri="{FF2B5EF4-FFF2-40B4-BE49-F238E27FC236}">
                <a16:creationId xmlns:a16="http://schemas.microsoft.com/office/drawing/2014/main" id="{D0CD8C92-686E-8A3E-F27D-E75AAD6DC299}"/>
              </a:ext>
            </a:extLst>
          </p:cNvPr>
          <p:cNvSpPr txBox="1"/>
          <p:nvPr/>
        </p:nvSpPr>
        <p:spPr>
          <a:xfrm>
            <a:off x="2971434" y="2579581"/>
            <a:ext cx="616478" cy="184666"/>
          </a:xfrm>
          <a:prstGeom prst="rect">
            <a:avLst/>
          </a:prstGeom>
          <a:noFill/>
        </p:spPr>
        <p:txBody>
          <a:bodyPr wrap="square" lIns="0" tIns="0" rIns="0" bIns="0" rtlCol="0">
            <a:spAutoFit/>
          </a:bodyPr>
          <a:lstStyle/>
          <a:p>
            <a:pPr algn="ctr"/>
            <a:r>
              <a:rPr lang="en-US" sz="1200" dirty="0"/>
              <a:t>data</a:t>
            </a:r>
          </a:p>
        </p:txBody>
      </p:sp>
      <p:sp>
        <p:nvSpPr>
          <p:cNvPr id="85" name="TextBox 84">
            <a:extLst>
              <a:ext uri="{FF2B5EF4-FFF2-40B4-BE49-F238E27FC236}">
                <a16:creationId xmlns:a16="http://schemas.microsoft.com/office/drawing/2014/main" id="{A791C28E-E566-AD34-89DF-8AB62C1817E4}"/>
              </a:ext>
            </a:extLst>
          </p:cNvPr>
          <p:cNvSpPr txBox="1"/>
          <p:nvPr/>
        </p:nvSpPr>
        <p:spPr>
          <a:xfrm>
            <a:off x="3690945" y="2568815"/>
            <a:ext cx="616478" cy="184666"/>
          </a:xfrm>
          <a:prstGeom prst="rect">
            <a:avLst/>
          </a:prstGeom>
          <a:noFill/>
        </p:spPr>
        <p:txBody>
          <a:bodyPr wrap="square" lIns="0" tIns="0" rIns="0" bIns="0" rtlCol="0">
            <a:spAutoFit/>
          </a:bodyPr>
          <a:lstStyle/>
          <a:p>
            <a:pPr algn="ctr"/>
            <a:r>
              <a:rPr lang="en-US" sz="1200" dirty="0"/>
              <a:t>log</a:t>
            </a:r>
          </a:p>
        </p:txBody>
      </p:sp>
      <p:sp>
        <p:nvSpPr>
          <p:cNvPr id="86" name="TextBox 85">
            <a:extLst>
              <a:ext uri="{FF2B5EF4-FFF2-40B4-BE49-F238E27FC236}">
                <a16:creationId xmlns:a16="http://schemas.microsoft.com/office/drawing/2014/main" id="{0CD1FC3F-4AAA-AF1D-540E-8CDDB393118F}"/>
              </a:ext>
            </a:extLst>
          </p:cNvPr>
          <p:cNvSpPr txBox="1"/>
          <p:nvPr/>
        </p:nvSpPr>
        <p:spPr>
          <a:xfrm>
            <a:off x="6163992" y="6194322"/>
            <a:ext cx="616478" cy="184666"/>
          </a:xfrm>
          <a:prstGeom prst="rect">
            <a:avLst/>
          </a:prstGeom>
          <a:noFill/>
        </p:spPr>
        <p:txBody>
          <a:bodyPr wrap="square" lIns="0" tIns="0" rIns="0" bIns="0" rtlCol="0">
            <a:spAutoFit/>
          </a:bodyPr>
          <a:lstStyle/>
          <a:p>
            <a:pPr algn="ctr"/>
            <a:r>
              <a:rPr lang="en-US" sz="1200" dirty="0"/>
              <a:t>backups</a:t>
            </a:r>
          </a:p>
        </p:txBody>
      </p:sp>
      <p:sp>
        <p:nvSpPr>
          <p:cNvPr id="87" name="TextBox 86">
            <a:extLst>
              <a:ext uri="{FF2B5EF4-FFF2-40B4-BE49-F238E27FC236}">
                <a16:creationId xmlns:a16="http://schemas.microsoft.com/office/drawing/2014/main" id="{007FBBE4-FC8B-95AB-F157-92E150409B2D}"/>
              </a:ext>
            </a:extLst>
          </p:cNvPr>
          <p:cNvSpPr txBox="1"/>
          <p:nvPr/>
        </p:nvSpPr>
        <p:spPr>
          <a:xfrm>
            <a:off x="7548702" y="6194322"/>
            <a:ext cx="616478" cy="184666"/>
          </a:xfrm>
          <a:prstGeom prst="rect">
            <a:avLst/>
          </a:prstGeom>
          <a:noFill/>
        </p:spPr>
        <p:txBody>
          <a:bodyPr wrap="square" lIns="0" tIns="0" rIns="0" bIns="0" rtlCol="0">
            <a:spAutoFit/>
          </a:bodyPr>
          <a:lstStyle/>
          <a:p>
            <a:pPr algn="ctr"/>
            <a:r>
              <a:rPr lang="en-US" sz="1200" dirty="0"/>
              <a:t>keys</a:t>
            </a:r>
          </a:p>
        </p:txBody>
      </p:sp>
      <p:pic>
        <p:nvPicPr>
          <p:cNvPr id="91" name="Graphic 90" descr="SQL Server 2022 icon">
            <a:extLst>
              <a:ext uri="{FF2B5EF4-FFF2-40B4-BE49-F238E27FC236}">
                <a16:creationId xmlns:a16="http://schemas.microsoft.com/office/drawing/2014/main" id="{002836A1-BCB1-21BE-E7B9-9A906DEAB965}"/>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14528" y="2180964"/>
            <a:ext cx="387275" cy="387275"/>
          </a:xfrm>
          <a:prstGeom prst="rect">
            <a:avLst/>
          </a:prstGeom>
        </p:spPr>
      </p:pic>
      <p:sp>
        <p:nvSpPr>
          <p:cNvPr id="92" name="Rectangle 91">
            <a:extLst>
              <a:ext uri="{FF2B5EF4-FFF2-40B4-BE49-F238E27FC236}">
                <a16:creationId xmlns:a16="http://schemas.microsoft.com/office/drawing/2014/main" id="{A7E4EDB6-6FF6-C6A3-F44A-C2B03E27A1DE}"/>
              </a:ext>
            </a:extLst>
          </p:cNvPr>
          <p:cNvSpPr/>
          <p:nvPr/>
        </p:nvSpPr>
        <p:spPr bwMode="auto">
          <a:xfrm>
            <a:off x="7150057" y="2144615"/>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3" name="Freeform 182" descr="Storage icon">
            <a:extLst>
              <a:ext uri="{FF2B5EF4-FFF2-40B4-BE49-F238E27FC236}">
                <a16:creationId xmlns:a16="http://schemas.microsoft.com/office/drawing/2014/main" id="{F5DEB719-6AC0-B98F-983D-39402CFEBD01}"/>
              </a:ext>
            </a:extLst>
          </p:cNvPr>
          <p:cNvSpPr/>
          <p:nvPr/>
        </p:nvSpPr>
        <p:spPr bwMode="auto">
          <a:xfrm>
            <a:off x="9298433" y="2816330"/>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182" descr="Storage icon">
            <a:extLst>
              <a:ext uri="{FF2B5EF4-FFF2-40B4-BE49-F238E27FC236}">
                <a16:creationId xmlns:a16="http://schemas.microsoft.com/office/drawing/2014/main" id="{26DE5006-70FD-4BA5-9B4B-DD69D78241AF}"/>
              </a:ext>
            </a:extLst>
          </p:cNvPr>
          <p:cNvSpPr/>
          <p:nvPr/>
        </p:nvSpPr>
        <p:spPr bwMode="auto">
          <a:xfrm>
            <a:off x="8577687" y="28163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5886AE3-21C5-0436-DE1D-66014B7B3421}"/>
              </a:ext>
            </a:extLst>
          </p:cNvPr>
          <p:cNvSpPr/>
          <p:nvPr/>
        </p:nvSpPr>
        <p:spPr bwMode="auto">
          <a:xfrm>
            <a:off x="7856941" y="28163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Database with solid fill">
            <a:extLst>
              <a:ext uri="{FF2B5EF4-FFF2-40B4-BE49-F238E27FC236}">
                <a16:creationId xmlns:a16="http://schemas.microsoft.com/office/drawing/2014/main" id="{60725C44-277B-3050-99D3-52B670204B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53377" y="3929433"/>
            <a:ext cx="620593" cy="620593"/>
          </a:xfrm>
          <a:prstGeom prst="rect">
            <a:avLst/>
          </a:prstGeom>
        </p:spPr>
      </p:pic>
      <p:cxnSp>
        <p:nvCxnSpPr>
          <p:cNvPr id="97" name="Straight Arrow Connector 96">
            <a:extLst>
              <a:ext uri="{FF2B5EF4-FFF2-40B4-BE49-F238E27FC236}">
                <a16:creationId xmlns:a16="http://schemas.microsoft.com/office/drawing/2014/main" id="{7F125B3E-491A-042F-DA98-DAA782C70EFC}"/>
              </a:ext>
            </a:extLst>
          </p:cNvPr>
          <p:cNvCxnSpPr>
            <a:cxnSpLocks/>
            <a:stCxn id="95" idx="16"/>
            <a:endCxn id="96" idx="0"/>
          </p:cNvCxnSpPr>
          <p:nvPr/>
        </p:nvCxnSpPr>
        <p:spPr>
          <a:xfrm flipH="1">
            <a:off x="7363674" y="3203607"/>
            <a:ext cx="644529" cy="72582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0D39699D-3191-060D-6E89-92A36D1751F2}"/>
              </a:ext>
            </a:extLst>
          </p:cNvPr>
          <p:cNvSpPr/>
          <p:nvPr/>
        </p:nvSpPr>
        <p:spPr bwMode="auto">
          <a:xfrm>
            <a:off x="6655462"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9" name="Hyper-V" descr="Hyper-V icon&#10;">
            <a:extLst>
              <a:ext uri="{FF2B5EF4-FFF2-40B4-BE49-F238E27FC236}">
                <a16:creationId xmlns:a16="http://schemas.microsoft.com/office/drawing/2014/main" id="{FA674E0E-55BD-1E93-47AA-47597198CA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46534" y="2080280"/>
            <a:ext cx="285906" cy="333557"/>
          </a:xfrm>
          <a:prstGeom prst="rect">
            <a:avLst/>
          </a:prstGeom>
        </p:spPr>
      </p:pic>
      <p:sp>
        <p:nvSpPr>
          <p:cNvPr id="100" name="TextBox 99">
            <a:extLst>
              <a:ext uri="{FF2B5EF4-FFF2-40B4-BE49-F238E27FC236}">
                <a16:creationId xmlns:a16="http://schemas.microsoft.com/office/drawing/2014/main" id="{F3E62553-2AC4-CF31-C76C-F75AB9B4726D}"/>
              </a:ext>
            </a:extLst>
          </p:cNvPr>
          <p:cNvSpPr txBox="1"/>
          <p:nvPr/>
        </p:nvSpPr>
        <p:spPr>
          <a:xfrm>
            <a:off x="7744883" y="2592391"/>
            <a:ext cx="616478" cy="184666"/>
          </a:xfrm>
          <a:prstGeom prst="rect">
            <a:avLst/>
          </a:prstGeom>
          <a:noFill/>
        </p:spPr>
        <p:txBody>
          <a:bodyPr wrap="square" lIns="0" tIns="0" rIns="0" bIns="0" rtlCol="0">
            <a:spAutoFit/>
          </a:bodyPr>
          <a:lstStyle/>
          <a:p>
            <a:pPr algn="ctr"/>
            <a:r>
              <a:rPr lang="en-US" sz="1200" dirty="0"/>
              <a:t>tempdb</a:t>
            </a:r>
          </a:p>
        </p:txBody>
      </p:sp>
      <p:sp>
        <p:nvSpPr>
          <p:cNvPr id="101" name="TextBox 100">
            <a:extLst>
              <a:ext uri="{FF2B5EF4-FFF2-40B4-BE49-F238E27FC236}">
                <a16:creationId xmlns:a16="http://schemas.microsoft.com/office/drawing/2014/main" id="{1DBA3DE2-5FA0-796E-E215-C1051F6CF03B}"/>
              </a:ext>
            </a:extLst>
          </p:cNvPr>
          <p:cNvSpPr txBox="1"/>
          <p:nvPr/>
        </p:nvSpPr>
        <p:spPr>
          <a:xfrm>
            <a:off x="8420709" y="2592824"/>
            <a:ext cx="616478" cy="184666"/>
          </a:xfrm>
          <a:prstGeom prst="rect">
            <a:avLst/>
          </a:prstGeom>
          <a:noFill/>
        </p:spPr>
        <p:txBody>
          <a:bodyPr wrap="square" lIns="0" tIns="0" rIns="0" bIns="0" rtlCol="0">
            <a:spAutoFit/>
          </a:bodyPr>
          <a:lstStyle/>
          <a:p>
            <a:pPr algn="ctr"/>
            <a:r>
              <a:rPr lang="en-US" sz="1200" dirty="0"/>
              <a:t>data</a:t>
            </a:r>
          </a:p>
        </p:txBody>
      </p:sp>
      <p:sp>
        <p:nvSpPr>
          <p:cNvPr id="102" name="TextBox 101">
            <a:extLst>
              <a:ext uri="{FF2B5EF4-FFF2-40B4-BE49-F238E27FC236}">
                <a16:creationId xmlns:a16="http://schemas.microsoft.com/office/drawing/2014/main" id="{89C39C29-F41B-7576-3682-1E91EEC3E6A7}"/>
              </a:ext>
            </a:extLst>
          </p:cNvPr>
          <p:cNvSpPr txBox="1"/>
          <p:nvPr/>
        </p:nvSpPr>
        <p:spPr>
          <a:xfrm>
            <a:off x="9140220" y="2582058"/>
            <a:ext cx="616478" cy="184666"/>
          </a:xfrm>
          <a:prstGeom prst="rect">
            <a:avLst/>
          </a:prstGeom>
          <a:noFill/>
        </p:spPr>
        <p:txBody>
          <a:bodyPr wrap="square" lIns="0" tIns="0" rIns="0" bIns="0" rtlCol="0">
            <a:spAutoFit/>
          </a:bodyPr>
          <a:lstStyle/>
          <a:p>
            <a:pPr algn="ctr"/>
            <a:r>
              <a:rPr lang="en-US" sz="1200" dirty="0"/>
              <a:t>log</a:t>
            </a:r>
          </a:p>
        </p:txBody>
      </p:sp>
      <p:pic>
        <p:nvPicPr>
          <p:cNvPr id="103" name="Graphic 102" descr="Database with solid fill">
            <a:extLst>
              <a:ext uri="{FF2B5EF4-FFF2-40B4-BE49-F238E27FC236}">
                <a16:creationId xmlns:a16="http://schemas.microsoft.com/office/drawing/2014/main" id="{858B173F-278B-D3C2-8672-96E29ED98F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14584" y="3925715"/>
            <a:ext cx="620593" cy="620593"/>
          </a:xfrm>
          <a:prstGeom prst="rect">
            <a:avLst/>
          </a:prstGeom>
        </p:spPr>
      </p:pic>
      <p:pic>
        <p:nvPicPr>
          <p:cNvPr id="104" name="Graphic 103" descr="Database with solid fill">
            <a:extLst>
              <a:ext uri="{FF2B5EF4-FFF2-40B4-BE49-F238E27FC236}">
                <a16:creationId xmlns:a16="http://schemas.microsoft.com/office/drawing/2014/main" id="{0650D3D0-FD96-F03C-318A-9150FD6FF22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35330" y="3919141"/>
            <a:ext cx="620593" cy="620593"/>
          </a:xfrm>
          <a:prstGeom prst="rect">
            <a:avLst/>
          </a:prstGeom>
        </p:spPr>
      </p:pic>
      <p:pic>
        <p:nvPicPr>
          <p:cNvPr id="105" name="Graphic 104" descr="Database with solid fill">
            <a:extLst>
              <a:ext uri="{FF2B5EF4-FFF2-40B4-BE49-F238E27FC236}">
                <a16:creationId xmlns:a16="http://schemas.microsoft.com/office/drawing/2014/main" id="{BA830DE9-2E75-CCDE-00F4-2BECF8284A1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34169" y="3932289"/>
            <a:ext cx="620593" cy="620593"/>
          </a:xfrm>
          <a:prstGeom prst="rect">
            <a:avLst/>
          </a:prstGeom>
        </p:spPr>
      </p:pic>
      <p:cxnSp>
        <p:nvCxnSpPr>
          <p:cNvPr id="107" name="Straight Arrow Connector 106">
            <a:extLst>
              <a:ext uri="{FF2B5EF4-FFF2-40B4-BE49-F238E27FC236}">
                <a16:creationId xmlns:a16="http://schemas.microsoft.com/office/drawing/2014/main" id="{2240FB32-C972-2372-E793-C1184B17A68C}"/>
              </a:ext>
            </a:extLst>
          </p:cNvPr>
          <p:cNvCxnSpPr>
            <a:cxnSpLocks/>
          </p:cNvCxnSpPr>
          <p:nvPr/>
        </p:nvCxnSpPr>
        <p:spPr>
          <a:xfrm>
            <a:off x="8714008" y="3230829"/>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3A4E206-2016-2239-28FF-3F0362CE5B88}"/>
              </a:ext>
            </a:extLst>
          </p:cNvPr>
          <p:cNvCxnSpPr>
            <a:cxnSpLocks/>
          </p:cNvCxnSpPr>
          <p:nvPr/>
        </p:nvCxnSpPr>
        <p:spPr>
          <a:xfrm>
            <a:off x="9472245" y="3256285"/>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Arrow: Curved Down 118">
            <a:extLst>
              <a:ext uri="{FF2B5EF4-FFF2-40B4-BE49-F238E27FC236}">
                <a16:creationId xmlns:a16="http://schemas.microsoft.com/office/drawing/2014/main" id="{4BCEDB37-BFF9-CF5B-0E11-0FC90FCD8F3F}"/>
              </a:ext>
            </a:extLst>
          </p:cNvPr>
          <p:cNvSpPr/>
          <p:nvPr/>
        </p:nvSpPr>
        <p:spPr bwMode="auto">
          <a:xfrm>
            <a:off x="5203836" y="1608492"/>
            <a:ext cx="2165416" cy="364062"/>
          </a:xfrm>
          <a:prstGeom prst="curvedDownArrow">
            <a:avLst>
              <a:gd name="adj1" fmla="val 25000"/>
              <a:gd name="adj2" fmla="val 50000"/>
              <a:gd name="adj3" fmla="val 100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943B7A40-CEDC-412C-9D12-7FFF3478BC1E}"/>
              </a:ext>
            </a:extLst>
          </p:cNvPr>
          <p:cNvSpPr txBox="1"/>
          <p:nvPr/>
        </p:nvSpPr>
        <p:spPr>
          <a:xfrm>
            <a:off x="5817962" y="1715508"/>
            <a:ext cx="962508" cy="184666"/>
          </a:xfrm>
          <a:prstGeom prst="rect">
            <a:avLst/>
          </a:prstGeom>
          <a:noFill/>
        </p:spPr>
        <p:txBody>
          <a:bodyPr wrap="none" lIns="0" tIns="0" rIns="0" bIns="0" rtlCol="0">
            <a:spAutoFit/>
          </a:bodyPr>
          <a:lstStyle/>
          <a:p>
            <a:pPr algn="l"/>
            <a:r>
              <a:rPr lang="en-US" sz="1200" dirty="0"/>
              <a:t>Live migration</a:t>
            </a:r>
          </a:p>
        </p:txBody>
      </p:sp>
      <p:sp>
        <p:nvSpPr>
          <p:cNvPr id="124" name="TextBox 123">
            <a:extLst>
              <a:ext uri="{FF2B5EF4-FFF2-40B4-BE49-F238E27FC236}">
                <a16:creationId xmlns:a16="http://schemas.microsoft.com/office/drawing/2014/main" id="{F409750C-2C03-5FAD-F809-3E7C41319033}"/>
              </a:ext>
            </a:extLst>
          </p:cNvPr>
          <p:cNvSpPr txBox="1"/>
          <p:nvPr/>
        </p:nvSpPr>
        <p:spPr>
          <a:xfrm>
            <a:off x="8537018" y="1633677"/>
            <a:ext cx="1206403" cy="338554"/>
          </a:xfrm>
          <a:prstGeom prst="rect">
            <a:avLst/>
          </a:prstGeom>
          <a:noFill/>
        </p:spPr>
        <p:txBody>
          <a:bodyPr wrap="square">
            <a:spAutoFit/>
          </a:bodyPr>
          <a:lstStyle/>
          <a:p>
            <a:r>
              <a:rPr lang="en-US" sz="1600" dirty="0">
                <a:latin typeface="+mj-lt"/>
              </a:rPr>
              <a:t>Azure VM </a:t>
            </a:r>
          </a:p>
        </p:txBody>
      </p:sp>
      <p:cxnSp>
        <p:nvCxnSpPr>
          <p:cNvPr id="153" name="Straight Arrow Connector 152">
            <a:extLst>
              <a:ext uri="{FF2B5EF4-FFF2-40B4-BE49-F238E27FC236}">
                <a16:creationId xmlns:a16="http://schemas.microsoft.com/office/drawing/2014/main" id="{594B8CA4-6390-07DD-21A5-3CAFC44716ED}"/>
              </a:ext>
            </a:extLst>
          </p:cNvPr>
          <p:cNvCxnSpPr/>
          <p:nvPr/>
        </p:nvCxnSpPr>
        <p:spPr>
          <a:xfrm flipH="1">
            <a:off x="3128412" y="4824585"/>
            <a:ext cx="3527050" cy="83596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096464F-AF8C-8456-5A61-B1B503313210}"/>
              </a:ext>
            </a:extLst>
          </p:cNvPr>
          <p:cNvCxnSpPr>
            <a:cxnSpLocks/>
          </p:cNvCxnSpPr>
          <p:nvPr/>
        </p:nvCxnSpPr>
        <p:spPr>
          <a:xfrm flipH="1">
            <a:off x="4215104" y="4532234"/>
            <a:ext cx="3912254" cy="10584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586CC9-F756-E1B6-A41F-33E485D72F27}"/>
              </a:ext>
            </a:extLst>
          </p:cNvPr>
          <p:cNvCxnSpPr>
            <a:cxnSpLocks/>
          </p:cNvCxnSpPr>
          <p:nvPr/>
        </p:nvCxnSpPr>
        <p:spPr>
          <a:xfrm flipH="1">
            <a:off x="4254993" y="4552882"/>
            <a:ext cx="4625217" cy="1037764"/>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7148BB26-1FF8-7898-9CAD-9B4E15CD0139}"/>
              </a:ext>
            </a:extLst>
          </p:cNvPr>
          <p:cNvCxnSpPr>
            <a:cxnSpLocks/>
          </p:cNvCxnSpPr>
          <p:nvPr/>
        </p:nvCxnSpPr>
        <p:spPr>
          <a:xfrm flipH="1">
            <a:off x="4312241" y="4486192"/>
            <a:ext cx="5303014" cy="1160346"/>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9C94108C-23BD-E33B-27A1-D854D4454ADD}"/>
              </a:ext>
            </a:extLst>
          </p:cNvPr>
          <p:cNvSpPr txBox="1"/>
          <p:nvPr/>
        </p:nvSpPr>
        <p:spPr>
          <a:xfrm>
            <a:off x="4902188" y="6218366"/>
            <a:ext cx="616478" cy="369332"/>
          </a:xfrm>
          <a:prstGeom prst="rect">
            <a:avLst/>
          </a:prstGeom>
          <a:noFill/>
        </p:spPr>
        <p:txBody>
          <a:bodyPr wrap="square" lIns="0" tIns="0" rIns="0" bIns="0" rtlCol="0">
            <a:spAutoFit/>
          </a:bodyPr>
          <a:lstStyle/>
          <a:p>
            <a:pPr algn="ctr"/>
            <a:r>
              <a:rPr lang="en-US" sz="1200" dirty="0"/>
              <a:t>Entra auth</a:t>
            </a:r>
          </a:p>
        </p:txBody>
      </p:sp>
      <p:sp>
        <p:nvSpPr>
          <p:cNvPr id="167" name="TextBox 166">
            <a:extLst>
              <a:ext uri="{FF2B5EF4-FFF2-40B4-BE49-F238E27FC236}">
                <a16:creationId xmlns:a16="http://schemas.microsoft.com/office/drawing/2014/main" id="{465CFBD6-4E72-3DC3-5E4A-1B9638A38550}"/>
              </a:ext>
            </a:extLst>
          </p:cNvPr>
          <p:cNvSpPr txBox="1"/>
          <p:nvPr/>
        </p:nvSpPr>
        <p:spPr>
          <a:xfrm>
            <a:off x="3631695" y="6193269"/>
            <a:ext cx="751940" cy="369332"/>
          </a:xfrm>
          <a:prstGeom prst="rect">
            <a:avLst/>
          </a:prstGeom>
          <a:noFill/>
        </p:spPr>
        <p:txBody>
          <a:bodyPr wrap="square" lIns="0" tIns="0" rIns="0" bIns="0" rtlCol="0">
            <a:spAutoFit/>
          </a:bodyPr>
          <a:lstStyle/>
          <a:p>
            <a:pPr algn="ctr"/>
            <a:r>
              <a:rPr lang="en-US" sz="1200" dirty="0"/>
              <a:t>Managed</a:t>
            </a:r>
          </a:p>
          <a:p>
            <a:pPr algn="ctr"/>
            <a:r>
              <a:rPr lang="en-US" sz="1200" dirty="0"/>
              <a:t>disks</a:t>
            </a:r>
          </a:p>
        </p:txBody>
      </p:sp>
      <p:sp>
        <p:nvSpPr>
          <p:cNvPr id="168" name="TextBox 167">
            <a:extLst>
              <a:ext uri="{FF2B5EF4-FFF2-40B4-BE49-F238E27FC236}">
                <a16:creationId xmlns:a16="http://schemas.microsoft.com/office/drawing/2014/main" id="{EE9C53CE-38C4-DBBF-EEE8-2C6E84877F2C}"/>
              </a:ext>
            </a:extLst>
          </p:cNvPr>
          <p:cNvSpPr txBox="1"/>
          <p:nvPr/>
        </p:nvSpPr>
        <p:spPr>
          <a:xfrm>
            <a:off x="2495639" y="6193269"/>
            <a:ext cx="751940" cy="184666"/>
          </a:xfrm>
          <a:prstGeom prst="rect">
            <a:avLst/>
          </a:prstGeom>
          <a:noFill/>
        </p:spPr>
        <p:txBody>
          <a:bodyPr wrap="square" lIns="0" tIns="0" rIns="0" bIns="0" rtlCol="0">
            <a:spAutoFit/>
          </a:bodyPr>
          <a:lstStyle/>
          <a:p>
            <a:pPr algn="ctr"/>
            <a:r>
              <a:rPr lang="en-US" sz="1200" dirty="0"/>
              <a:t>Azure </a:t>
            </a:r>
            <a:r>
              <a:rPr lang="en-US" sz="1200" dirty="0" err="1"/>
              <a:t>vnet</a:t>
            </a:r>
            <a:endParaRPr lang="en-US" sz="1200" dirty="0"/>
          </a:p>
        </p:txBody>
      </p:sp>
      <p:cxnSp>
        <p:nvCxnSpPr>
          <p:cNvPr id="170" name="Straight Arrow Connector 169">
            <a:extLst>
              <a:ext uri="{FF2B5EF4-FFF2-40B4-BE49-F238E27FC236}">
                <a16:creationId xmlns:a16="http://schemas.microsoft.com/office/drawing/2014/main" id="{A91CBD75-C466-88E9-D241-27AE19972FD9}"/>
              </a:ext>
            </a:extLst>
          </p:cNvPr>
          <p:cNvCxnSpPr>
            <a:cxnSpLocks/>
            <a:endCxn id="6" idx="3"/>
          </p:cNvCxnSpPr>
          <p:nvPr/>
        </p:nvCxnSpPr>
        <p:spPr>
          <a:xfrm flipH="1">
            <a:off x="5480620" y="3535641"/>
            <a:ext cx="1737086" cy="229958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DE1E1AD-CA1C-0E3A-4768-DF30E5C3BD5C}"/>
              </a:ext>
            </a:extLst>
          </p:cNvPr>
          <p:cNvCxnSpPr>
            <a:cxnSpLocks/>
          </p:cNvCxnSpPr>
          <p:nvPr/>
        </p:nvCxnSpPr>
        <p:spPr>
          <a:xfrm flipH="1">
            <a:off x="6509305" y="3528235"/>
            <a:ext cx="738558" cy="196010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8B2868C-B178-FFC3-5FD1-51E1587B4326}"/>
              </a:ext>
            </a:extLst>
          </p:cNvPr>
          <p:cNvCxnSpPr>
            <a:cxnSpLocks/>
            <a:endCxn id="20" idx="3"/>
          </p:cNvCxnSpPr>
          <p:nvPr/>
        </p:nvCxnSpPr>
        <p:spPr>
          <a:xfrm flipH="1">
            <a:off x="8067754" y="3508418"/>
            <a:ext cx="3150950" cy="2397514"/>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726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fade">
                                      <p:cBhvr>
                                        <p:cTn id="28" dur="500"/>
                                        <p:tgtEl>
                                          <p:spTgt spid="1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10" presetClass="entr" presetSubtype="0" fill="hold" nodeType="with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par>
                                <p:cTn id="41" presetID="10"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fade">
                                      <p:cBhvr>
                                        <p:cTn id="43" dur="500"/>
                                        <p:tgtEl>
                                          <p:spTgt spid="96"/>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nodeType="with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fade">
                                      <p:cBhvr>
                                        <p:cTn id="52" dur="500"/>
                                        <p:tgtEl>
                                          <p:spTgt spid="10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par>
                                <p:cTn id="56" presetID="10" presetClass="entr" presetSubtype="0" fill="hold" nodeType="with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fade">
                                      <p:cBhvr>
                                        <p:cTn id="58" dur="500"/>
                                        <p:tgtEl>
                                          <p:spTgt spid="103"/>
                                        </p:tgtEl>
                                      </p:cBhvr>
                                    </p:animEffect>
                                  </p:childTnLst>
                                </p:cTn>
                              </p:par>
                              <p:par>
                                <p:cTn id="59" presetID="10" presetClass="entr" presetSubtype="0"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nodeType="withEffect">
                                  <p:stCondLst>
                                    <p:cond delay="0"/>
                                  </p:stCondLst>
                                  <p:childTnLst>
                                    <p:set>
                                      <p:cBhvr>
                                        <p:cTn id="63" dur="1" fill="hold">
                                          <p:stCondLst>
                                            <p:cond delay="0"/>
                                          </p:stCondLst>
                                        </p:cTn>
                                        <p:tgtEl>
                                          <p:spTgt spid="104"/>
                                        </p:tgtEl>
                                        <p:attrNameLst>
                                          <p:attrName>style.visibility</p:attrName>
                                        </p:attrNameLst>
                                      </p:cBhvr>
                                      <p:to>
                                        <p:strVal val="visible"/>
                                      </p:to>
                                    </p:set>
                                    <p:animEffect transition="in" filter="fade">
                                      <p:cBhvr>
                                        <p:cTn id="64" dur="500"/>
                                        <p:tgtEl>
                                          <p:spTgt spid="104"/>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xit" presetSubtype="0" fill="hold" nodeType="clickEffect">
                                  <p:stCondLst>
                                    <p:cond delay="0"/>
                                  </p:stCondLst>
                                  <p:childTnLst>
                                    <p:animEffect transition="out" filter="dissolve">
                                      <p:cBhvr>
                                        <p:cTn id="68" dur="500"/>
                                        <p:tgtEl>
                                          <p:spTgt spid="72"/>
                                        </p:tgtEl>
                                      </p:cBhvr>
                                    </p:animEffect>
                                    <p:set>
                                      <p:cBhvr>
                                        <p:cTn id="69" dur="1" fill="hold">
                                          <p:stCondLst>
                                            <p:cond delay="499"/>
                                          </p:stCondLst>
                                        </p:cTn>
                                        <p:tgtEl>
                                          <p:spTgt spid="72"/>
                                        </p:tgtEl>
                                        <p:attrNameLst>
                                          <p:attrName>style.visibility</p:attrName>
                                        </p:attrNameLst>
                                      </p:cBhvr>
                                      <p:to>
                                        <p:strVal val="hidden"/>
                                      </p:to>
                                    </p:set>
                                  </p:childTnLst>
                                </p:cTn>
                              </p:par>
                              <p:par>
                                <p:cTn id="70" presetID="9" presetClass="exit" presetSubtype="0" fill="hold" nodeType="withEffect">
                                  <p:stCondLst>
                                    <p:cond delay="0"/>
                                  </p:stCondLst>
                                  <p:childTnLst>
                                    <p:animEffect transition="out" filter="dissolve">
                                      <p:cBhvr>
                                        <p:cTn id="71" dur="500"/>
                                        <p:tgtEl>
                                          <p:spTgt spid="29"/>
                                        </p:tgtEl>
                                      </p:cBhvr>
                                    </p:animEffect>
                                    <p:set>
                                      <p:cBhvr>
                                        <p:cTn id="72" dur="1" fill="hold">
                                          <p:stCondLst>
                                            <p:cond delay="499"/>
                                          </p:stCondLst>
                                        </p:cTn>
                                        <p:tgtEl>
                                          <p:spTgt spid="29"/>
                                        </p:tgtEl>
                                        <p:attrNameLst>
                                          <p:attrName>style.visibility</p:attrName>
                                        </p:attrNameLst>
                                      </p:cBhvr>
                                      <p:to>
                                        <p:strVal val="hidden"/>
                                      </p:to>
                                    </p:set>
                                  </p:childTnLst>
                                </p:cTn>
                              </p:par>
                              <p:par>
                                <p:cTn id="73" presetID="9" presetClass="exit" presetSubtype="0" fill="hold" nodeType="withEffect">
                                  <p:stCondLst>
                                    <p:cond delay="0"/>
                                  </p:stCondLst>
                                  <p:childTnLst>
                                    <p:animEffect transition="out" filter="dissolve">
                                      <p:cBhvr>
                                        <p:cTn id="74" dur="500"/>
                                        <p:tgtEl>
                                          <p:spTgt spid="30"/>
                                        </p:tgtEl>
                                      </p:cBhvr>
                                    </p:animEffect>
                                    <p:set>
                                      <p:cBhvr>
                                        <p:cTn id="75" dur="1" fill="hold">
                                          <p:stCondLst>
                                            <p:cond delay="499"/>
                                          </p:stCondLst>
                                        </p:cTn>
                                        <p:tgtEl>
                                          <p:spTgt spid="30"/>
                                        </p:tgtEl>
                                        <p:attrNameLst>
                                          <p:attrName>style.visibility</p:attrName>
                                        </p:attrNameLst>
                                      </p:cBhvr>
                                      <p:to>
                                        <p:strVal val="hidden"/>
                                      </p:to>
                                    </p:set>
                                  </p:childTnLst>
                                </p:cTn>
                              </p:par>
                              <p:par>
                                <p:cTn id="76" presetID="9" presetClass="exit" presetSubtype="0" fill="hold" nodeType="withEffect">
                                  <p:stCondLst>
                                    <p:cond delay="0"/>
                                  </p:stCondLst>
                                  <p:childTnLst>
                                    <p:animEffect transition="out" filter="dissolve">
                                      <p:cBhvr>
                                        <p:cTn id="77" dur="500"/>
                                        <p:tgtEl>
                                          <p:spTgt spid="33"/>
                                        </p:tgtEl>
                                      </p:cBhvr>
                                    </p:animEffect>
                                    <p:set>
                                      <p:cBhvr>
                                        <p:cTn id="78" dur="1" fill="hold">
                                          <p:stCondLst>
                                            <p:cond delay="499"/>
                                          </p:stCondLst>
                                        </p:cTn>
                                        <p:tgtEl>
                                          <p:spTgt spid="33"/>
                                        </p:tgtEl>
                                        <p:attrNameLst>
                                          <p:attrName>style.visibility</p:attrName>
                                        </p:attrNameLst>
                                      </p:cBhvr>
                                      <p:to>
                                        <p:strVal val="hidden"/>
                                      </p:to>
                                    </p:set>
                                  </p:childTnLst>
                                </p:cTn>
                              </p:par>
                              <p:par>
                                <p:cTn id="79" presetID="9" presetClass="exit" presetSubtype="0" fill="hold" nodeType="withEffect">
                                  <p:stCondLst>
                                    <p:cond delay="0"/>
                                  </p:stCondLst>
                                  <p:childTnLst>
                                    <p:animEffect transition="out" filter="dissolve">
                                      <p:cBhvr>
                                        <p:cTn id="80" dur="500"/>
                                        <p:tgtEl>
                                          <p:spTgt spid="46"/>
                                        </p:tgtEl>
                                      </p:cBhvr>
                                    </p:animEffect>
                                    <p:set>
                                      <p:cBhvr>
                                        <p:cTn id="81" dur="1" fill="hold">
                                          <p:stCondLst>
                                            <p:cond delay="499"/>
                                          </p:stCondLst>
                                        </p:cTn>
                                        <p:tgtEl>
                                          <p:spTgt spid="46"/>
                                        </p:tgtEl>
                                        <p:attrNameLst>
                                          <p:attrName>style.visibility</p:attrName>
                                        </p:attrNameLst>
                                      </p:cBhvr>
                                      <p:to>
                                        <p:strVal val="hidden"/>
                                      </p:to>
                                    </p:set>
                                  </p:childTnLst>
                                </p:cTn>
                              </p:par>
                              <p:par>
                                <p:cTn id="82" presetID="9" presetClass="exit" presetSubtype="0" fill="hold" nodeType="withEffect">
                                  <p:stCondLst>
                                    <p:cond delay="0"/>
                                  </p:stCondLst>
                                  <p:childTnLst>
                                    <p:animEffect transition="out" filter="dissolve">
                                      <p:cBhvr>
                                        <p:cTn id="83" dur="500"/>
                                        <p:tgtEl>
                                          <p:spTgt spid="44"/>
                                        </p:tgtEl>
                                      </p:cBhvr>
                                    </p:animEffect>
                                    <p:set>
                                      <p:cBhvr>
                                        <p:cTn id="84" dur="1" fill="hold">
                                          <p:stCondLst>
                                            <p:cond delay="499"/>
                                          </p:stCondLst>
                                        </p:cTn>
                                        <p:tgtEl>
                                          <p:spTgt spid="44"/>
                                        </p:tgtEl>
                                        <p:attrNameLst>
                                          <p:attrName>style.visibility</p:attrName>
                                        </p:attrNameLst>
                                      </p:cBhvr>
                                      <p:to>
                                        <p:strVal val="hidden"/>
                                      </p:to>
                                    </p:set>
                                  </p:childTnLst>
                                </p:cTn>
                              </p:par>
                              <p:par>
                                <p:cTn id="85" presetID="9" presetClass="exit" presetSubtype="0" fill="hold" nodeType="withEffect">
                                  <p:stCondLst>
                                    <p:cond delay="0"/>
                                  </p:stCondLst>
                                  <p:childTnLst>
                                    <p:animEffect transition="out" filter="dissolve">
                                      <p:cBhvr>
                                        <p:cTn id="86" dur="500"/>
                                        <p:tgtEl>
                                          <p:spTgt spid="41"/>
                                        </p:tgtEl>
                                      </p:cBhvr>
                                    </p:animEffect>
                                    <p:set>
                                      <p:cBhvr>
                                        <p:cTn id="87" dur="1" fill="hold">
                                          <p:stCondLst>
                                            <p:cond delay="499"/>
                                          </p:stCondLst>
                                        </p:cTn>
                                        <p:tgtEl>
                                          <p:spTgt spid="41"/>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58"/>
                                        </p:tgtEl>
                                        <p:attrNameLst>
                                          <p:attrName>style.visibility</p:attrName>
                                        </p:attrNameLst>
                                      </p:cBhvr>
                                      <p:to>
                                        <p:strVal val="visible"/>
                                      </p:to>
                                    </p:set>
                                    <p:animEffect transition="in" filter="fade">
                                      <p:cBhvr>
                                        <p:cTn id="92" dur="500"/>
                                        <p:tgtEl>
                                          <p:spTgt spid="158"/>
                                        </p:tgtEl>
                                      </p:cBhvr>
                                    </p:animEffect>
                                  </p:childTnLst>
                                </p:cTn>
                              </p:par>
                              <p:par>
                                <p:cTn id="93" presetID="10" presetClass="entr" presetSubtype="0" fill="hold" nodeType="withEffect">
                                  <p:stCondLst>
                                    <p:cond delay="0"/>
                                  </p:stCondLst>
                                  <p:childTnLst>
                                    <p:set>
                                      <p:cBhvr>
                                        <p:cTn id="94" dur="1" fill="hold">
                                          <p:stCondLst>
                                            <p:cond delay="0"/>
                                          </p:stCondLst>
                                        </p:cTn>
                                        <p:tgtEl>
                                          <p:spTgt spid="159"/>
                                        </p:tgtEl>
                                        <p:attrNameLst>
                                          <p:attrName>style.visibility</p:attrName>
                                        </p:attrNameLst>
                                      </p:cBhvr>
                                      <p:to>
                                        <p:strVal val="visible"/>
                                      </p:to>
                                    </p:set>
                                    <p:animEffect transition="in" filter="fade">
                                      <p:cBhvr>
                                        <p:cTn id="95" dur="500"/>
                                        <p:tgtEl>
                                          <p:spTgt spid="159"/>
                                        </p:tgtEl>
                                      </p:cBhvr>
                                    </p:animEffect>
                                  </p:childTnLst>
                                </p:cTn>
                              </p:par>
                              <p:par>
                                <p:cTn id="96" presetID="10" presetClass="entr" presetSubtype="0" fill="hold" nodeType="withEffect">
                                  <p:stCondLst>
                                    <p:cond delay="0"/>
                                  </p:stCondLst>
                                  <p:childTnLst>
                                    <p:set>
                                      <p:cBhvr>
                                        <p:cTn id="97" dur="1" fill="hold">
                                          <p:stCondLst>
                                            <p:cond delay="0"/>
                                          </p:stCondLst>
                                        </p:cTn>
                                        <p:tgtEl>
                                          <p:spTgt spid="160"/>
                                        </p:tgtEl>
                                        <p:attrNameLst>
                                          <p:attrName>style.visibility</p:attrName>
                                        </p:attrNameLst>
                                      </p:cBhvr>
                                      <p:to>
                                        <p:strVal val="visible"/>
                                      </p:to>
                                    </p:set>
                                    <p:animEffect transition="in" filter="fade">
                                      <p:cBhvr>
                                        <p:cTn id="98" dur="500"/>
                                        <p:tgtEl>
                                          <p:spTgt spid="160"/>
                                        </p:tgtEl>
                                      </p:cBhvr>
                                    </p:animEffect>
                                  </p:childTnLst>
                                </p:cTn>
                              </p:par>
                              <p:par>
                                <p:cTn id="99" presetID="10" presetClass="entr" presetSubtype="0" fill="hold" nodeType="withEffect">
                                  <p:stCondLst>
                                    <p:cond delay="0"/>
                                  </p:stCondLst>
                                  <p:childTnLst>
                                    <p:set>
                                      <p:cBhvr>
                                        <p:cTn id="100" dur="1" fill="hold">
                                          <p:stCondLst>
                                            <p:cond delay="0"/>
                                          </p:stCondLst>
                                        </p:cTn>
                                        <p:tgtEl>
                                          <p:spTgt spid="170"/>
                                        </p:tgtEl>
                                        <p:attrNameLst>
                                          <p:attrName>style.visibility</p:attrName>
                                        </p:attrNameLst>
                                      </p:cBhvr>
                                      <p:to>
                                        <p:strVal val="visible"/>
                                      </p:to>
                                    </p:set>
                                    <p:animEffect transition="in" filter="fade">
                                      <p:cBhvr>
                                        <p:cTn id="101" dur="500"/>
                                        <p:tgtEl>
                                          <p:spTgt spid="170"/>
                                        </p:tgtEl>
                                      </p:cBhvr>
                                    </p:animEffect>
                                  </p:childTnLst>
                                </p:cTn>
                              </p:par>
                              <p:par>
                                <p:cTn id="102" presetID="10" presetClass="entr" presetSubtype="0" fill="hold" nodeType="withEffect">
                                  <p:stCondLst>
                                    <p:cond delay="0"/>
                                  </p:stCondLst>
                                  <p:childTnLst>
                                    <p:set>
                                      <p:cBhvr>
                                        <p:cTn id="103" dur="1" fill="hold">
                                          <p:stCondLst>
                                            <p:cond delay="0"/>
                                          </p:stCondLst>
                                        </p:cTn>
                                        <p:tgtEl>
                                          <p:spTgt spid="174"/>
                                        </p:tgtEl>
                                        <p:attrNameLst>
                                          <p:attrName>style.visibility</p:attrName>
                                        </p:attrNameLst>
                                      </p:cBhvr>
                                      <p:to>
                                        <p:strVal val="visible"/>
                                      </p:to>
                                    </p:set>
                                    <p:animEffect transition="in" filter="fade">
                                      <p:cBhvr>
                                        <p:cTn id="104" dur="500"/>
                                        <p:tgtEl>
                                          <p:spTgt spid="174"/>
                                        </p:tgtEl>
                                      </p:cBhvr>
                                    </p:animEffect>
                                  </p:childTnLst>
                                </p:cTn>
                              </p:par>
                              <p:par>
                                <p:cTn id="105" presetID="10" presetClass="entr" presetSubtype="0" fill="hold" nodeType="withEffect">
                                  <p:stCondLst>
                                    <p:cond delay="0"/>
                                  </p:stCondLst>
                                  <p:childTnLst>
                                    <p:set>
                                      <p:cBhvr>
                                        <p:cTn id="106" dur="1" fill="hold">
                                          <p:stCondLst>
                                            <p:cond delay="0"/>
                                          </p:stCondLst>
                                        </p:cTn>
                                        <p:tgtEl>
                                          <p:spTgt spid="179"/>
                                        </p:tgtEl>
                                        <p:attrNameLst>
                                          <p:attrName>style.visibility</p:attrName>
                                        </p:attrNameLst>
                                      </p:cBhvr>
                                      <p:to>
                                        <p:strVal val="visible"/>
                                      </p:to>
                                    </p:set>
                                    <p:animEffect transition="in" filter="fade">
                                      <p:cBhvr>
                                        <p:cTn id="107" dur="500"/>
                                        <p:tgtEl>
                                          <p:spTgt spid="179"/>
                                        </p:tgtEl>
                                      </p:cBhvr>
                                    </p:animEffect>
                                  </p:childTnLst>
                                </p:cTn>
                              </p:par>
                              <p:par>
                                <p:cTn id="108" presetID="10" presetClass="entr" presetSubtype="0" fill="hold" nodeType="withEffect">
                                  <p:stCondLst>
                                    <p:cond delay="0"/>
                                  </p:stCondLst>
                                  <p:childTnLst>
                                    <p:set>
                                      <p:cBhvr>
                                        <p:cTn id="109" dur="1" fill="hold">
                                          <p:stCondLst>
                                            <p:cond delay="0"/>
                                          </p:stCondLst>
                                        </p:cTn>
                                        <p:tgtEl>
                                          <p:spTgt spid="153"/>
                                        </p:tgtEl>
                                        <p:attrNameLst>
                                          <p:attrName>style.visibility</p:attrName>
                                        </p:attrNameLst>
                                      </p:cBhvr>
                                      <p:to>
                                        <p:strVal val="visible"/>
                                      </p:to>
                                    </p:set>
                                    <p:animEffect transition="in" filter="fade">
                                      <p:cBhvr>
                                        <p:cTn id="110"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5" grpId="0" animBg="1"/>
      <p:bldP spid="98" grpId="0" animBg="1"/>
      <p:bldP spid="100" grpId="0"/>
      <p:bldP spid="101" grpId="0"/>
      <p:bldP spid="102" grpId="0"/>
      <p:bldP spid="119" grpId="0" animBg="1"/>
      <p:bldP spid="123" grpId="0"/>
      <p:bldP spid="1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76535" y="2021048"/>
            <a:ext cx="6759614"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Version of SQL Server and OS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VM Size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Admin account and password</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RDP or SSH port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Windows License</a:t>
            </a:r>
          </a:p>
        </p:txBody>
      </p:sp>
      <p:sp>
        <p:nvSpPr>
          <p:cNvPr id="9" name="TextBox 8">
            <a:extLst>
              <a:ext uri="{FF2B5EF4-FFF2-40B4-BE49-F238E27FC236}">
                <a16:creationId xmlns:a16="http://schemas.microsoft.com/office/drawing/2014/main" id="{F752AC3B-234E-9ECA-FC45-9D8BAB66F1BE}"/>
              </a:ext>
            </a:extLst>
          </p:cNvPr>
          <p:cNvSpPr txBox="1"/>
          <p:nvPr/>
        </p:nvSpPr>
        <p:spPr>
          <a:xfrm>
            <a:off x="6458089" y="2021048"/>
            <a:ext cx="5148694" cy="2246769"/>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Accelerated Networking</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Storage Configuration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instance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IaaS extension choices</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3510441086"/>
              </p:ext>
            </p:extLst>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96269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A7782-512C-4E26-9922-EB7014B1A912}"/>
              </a:ext>
            </a:extLst>
          </p:cNvPr>
          <p:cNvSpPr>
            <a:spLocks noGrp="1"/>
          </p:cNvSpPr>
          <p:nvPr>
            <p:ph type="title"/>
          </p:nvPr>
        </p:nvSpPr>
        <p:spPr>
          <a:xfrm>
            <a:off x="460909" y="196790"/>
            <a:ext cx="11299110" cy="553638"/>
          </a:xfrm>
        </p:spPr>
        <p:txBody>
          <a:bodyPr/>
          <a:lstStyle/>
          <a:p>
            <a:r>
              <a:rPr lang="en-US" dirty="0"/>
              <a:t>Azure VM sizes</a:t>
            </a:r>
          </a:p>
        </p:txBody>
      </p:sp>
      <p:grpSp>
        <p:nvGrpSpPr>
          <p:cNvPr id="162" name="Group 161">
            <a:extLst>
              <a:ext uri="{FF2B5EF4-FFF2-40B4-BE49-F238E27FC236}">
                <a16:creationId xmlns:a16="http://schemas.microsoft.com/office/drawing/2014/main" id="{31F0A37F-72E2-40BC-A197-07739A83C0D0}"/>
              </a:ext>
            </a:extLst>
          </p:cNvPr>
          <p:cNvGrpSpPr/>
          <p:nvPr/>
        </p:nvGrpSpPr>
        <p:grpSpPr>
          <a:xfrm>
            <a:off x="596103" y="1256058"/>
            <a:ext cx="9685812" cy="5011622"/>
            <a:chOff x="1938766" y="1167431"/>
            <a:chExt cx="9685812" cy="5011622"/>
          </a:xfrm>
        </p:grpSpPr>
        <p:sp>
          <p:nvSpPr>
            <p:cNvPr id="160" name="TextBox 159">
              <a:extLst>
                <a:ext uri="{FF2B5EF4-FFF2-40B4-BE49-F238E27FC236}">
                  <a16:creationId xmlns:a16="http://schemas.microsoft.com/office/drawing/2014/main" id="{3E4C2698-168F-47BE-B4CB-FB627CA4EE08}"/>
                </a:ext>
              </a:extLst>
            </p:cNvPr>
            <p:cNvSpPr txBox="1"/>
            <p:nvPr/>
          </p:nvSpPr>
          <p:spPr>
            <a:xfrm>
              <a:off x="11624513" y="3267899"/>
              <a:ext cx="65" cy="276871"/>
            </a:xfrm>
            <a:prstGeom prst="rect">
              <a:avLst/>
            </a:prstGeom>
            <a:noFill/>
          </p:spPr>
          <p:txBody>
            <a:bodyPr wrap="none" lIns="0" tIns="0" rIns="0" bIns="0" rtlCol="0">
              <a:spAutoFit/>
            </a:bodyPr>
            <a:lstStyle/>
            <a:p>
              <a:pPr marL="0" marR="0" lvl="0" indent="0" algn="l" defTabSz="913795" rtl="0" eaLnBrk="1" fontAlgn="auto" latinLnBrk="0" hangingPunct="1">
                <a:lnSpc>
                  <a:spcPct val="90000"/>
                </a:lnSpc>
                <a:spcBef>
                  <a:spcPts val="0"/>
                </a:spcBef>
                <a:spcAft>
                  <a:spcPts val="588"/>
                </a:spcAft>
                <a:buClrTx/>
                <a:buSzTx/>
                <a:buFontTx/>
                <a:buNone/>
                <a:tabLst/>
                <a:defRPr/>
              </a:pPr>
              <a:endParaRPr kumimoji="0" lang="en-US" sz="19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Pro Display" panose="020B0502040504020203" pitchFamily="34" charset="0"/>
                <a:ea typeface="+mn-ea"/>
                <a:cs typeface="+mn-cs"/>
              </a:endParaRPr>
            </a:p>
          </p:txBody>
        </p:sp>
        <p:grpSp>
          <p:nvGrpSpPr>
            <p:cNvPr id="20" name="Group 19">
              <a:extLst>
                <a:ext uri="{FF2B5EF4-FFF2-40B4-BE49-F238E27FC236}">
                  <a16:creationId xmlns:a16="http://schemas.microsoft.com/office/drawing/2014/main" id="{70EE7EEE-44B2-4C0B-B1DB-932C969899D1}"/>
                </a:ext>
              </a:extLst>
            </p:cNvPr>
            <p:cNvGrpSpPr/>
            <p:nvPr/>
          </p:nvGrpSpPr>
          <p:grpSpPr>
            <a:xfrm>
              <a:off x="1938766" y="1167431"/>
              <a:ext cx="8495440" cy="5011622"/>
              <a:chOff x="457200" y="1323150"/>
              <a:chExt cx="8280400" cy="4940490"/>
            </a:xfrm>
          </p:grpSpPr>
          <p:grpSp>
            <p:nvGrpSpPr>
              <p:cNvPr id="18" name="Group 17">
                <a:extLst>
                  <a:ext uri="{FF2B5EF4-FFF2-40B4-BE49-F238E27FC236}">
                    <a16:creationId xmlns:a16="http://schemas.microsoft.com/office/drawing/2014/main" id="{3347E699-8475-4293-84EF-66A688F7F900}"/>
                  </a:ext>
                </a:extLst>
              </p:cNvPr>
              <p:cNvGrpSpPr/>
              <p:nvPr/>
            </p:nvGrpSpPr>
            <p:grpSpPr>
              <a:xfrm>
                <a:off x="457200" y="1323150"/>
                <a:ext cx="8280400" cy="4940490"/>
                <a:chOff x="457200" y="1323150"/>
                <a:chExt cx="8280400" cy="4940490"/>
              </a:xfrm>
            </p:grpSpPr>
            <p:sp>
              <p:nvSpPr>
                <p:cNvPr id="4" name="Rectangle 3">
                  <a:extLst>
                    <a:ext uri="{FF2B5EF4-FFF2-40B4-BE49-F238E27FC236}">
                      <a16:creationId xmlns:a16="http://schemas.microsoft.com/office/drawing/2014/main" id="{2FD717F8-5CB3-4C43-87F3-9C5D50DA0654}"/>
                    </a:ext>
                  </a:extLst>
                </p:cNvPr>
                <p:cNvSpPr/>
                <p:nvPr/>
              </p:nvSpPr>
              <p:spPr>
                <a:xfrm>
                  <a:off x="457200" y="1447800"/>
                  <a:ext cx="8280400" cy="481584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7168FD3-FEB6-4668-8929-3FCF747FE14B}"/>
                    </a:ext>
                  </a:extLst>
                </p:cNvPr>
                <p:cNvSpPr txBox="1"/>
                <p:nvPr/>
              </p:nvSpPr>
              <p:spPr>
                <a:xfrm>
                  <a:off x="3661134" y="1323150"/>
                  <a:ext cx="1872533" cy="245634"/>
                </a:xfrm>
                <a:prstGeom prst="rect">
                  <a:avLst/>
                </a:prstGeom>
                <a:solidFill>
                  <a:schemeClr val="bg1"/>
                </a:solidFill>
              </p:spPr>
              <p:txBody>
                <a:bodyPr wrap="square" lIns="0" tIns="0" rIns="0" bIns="0" rtlCol="0">
                  <a:spAutoFit/>
                </a:bodyPr>
                <a:lstStyle/>
                <a:p>
                  <a:pPr marL="0" marR="0" lvl="0" indent="0" algn="ctr" defTabSz="895655" rtl="0" eaLnBrk="1" fontAlgn="base" latinLnBrk="0" hangingPunct="1">
                    <a:lnSpc>
                      <a:spcPct val="90000"/>
                    </a:lnSpc>
                    <a:spcBef>
                      <a:spcPct val="0"/>
                    </a:spcBef>
                    <a:spcAft>
                      <a:spcPts val="588"/>
                    </a:spcAft>
                    <a:buClrTx/>
                    <a:buSzTx/>
                    <a:buFontTx/>
                    <a:buNone/>
                    <a:tabLst/>
                    <a:defRPr/>
                  </a:pPr>
                  <a:r>
                    <a:rPr kumimoji="0" lang="en-US" sz="1799"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Virtual Machines</a:t>
                  </a:r>
                </a:p>
              </p:txBody>
            </p:sp>
          </p:grpSp>
          <p:grpSp>
            <p:nvGrpSpPr>
              <p:cNvPr id="19" name="Group 18">
                <a:extLst>
                  <a:ext uri="{FF2B5EF4-FFF2-40B4-BE49-F238E27FC236}">
                    <a16:creationId xmlns:a16="http://schemas.microsoft.com/office/drawing/2014/main" id="{479BBB9C-3A2B-45F9-BBEB-92F7F955A715}"/>
                  </a:ext>
                </a:extLst>
              </p:cNvPr>
              <p:cNvGrpSpPr/>
              <p:nvPr/>
            </p:nvGrpSpPr>
            <p:grpSpPr>
              <a:xfrm>
                <a:off x="579278" y="2107392"/>
                <a:ext cx="8043263" cy="3931567"/>
                <a:chOff x="579278" y="2107392"/>
                <a:chExt cx="8043263" cy="3931567"/>
              </a:xfrm>
            </p:grpSpPr>
            <p:sp>
              <p:nvSpPr>
                <p:cNvPr id="33" name="Oval 32">
                  <a:extLst>
                    <a:ext uri="{FF2B5EF4-FFF2-40B4-BE49-F238E27FC236}">
                      <a16:creationId xmlns:a16="http://schemas.microsoft.com/office/drawing/2014/main" id="{DBAD3150-C5EC-420B-9F13-58AC5BEFE956}"/>
                    </a:ext>
                  </a:extLst>
                </p:cNvPr>
                <p:cNvSpPr/>
                <p:nvPr/>
              </p:nvSpPr>
              <p:spPr bwMode="auto">
                <a:xfrm>
                  <a:off x="2580374" y="4460640"/>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8" name="Trim_video" title="Icon of a video timeline with trim marks">
                  <a:extLst>
                    <a:ext uri="{FF2B5EF4-FFF2-40B4-BE49-F238E27FC236}">
                      <a16:creationId xmlns:a16="http://schemas.microsoft.com/office/drawing/2014/main" id="{E8257D58-7E47-4611-95F9-5D386DF59280}"/>
                    </a:ext>
                  </a:extLst>
                </p:cNvPr>
                <p:cNvSpPr>
                  <a:spLocks noChangeAspect="1" noEditPoints="1"/>
                </p:cNvSpPr>
                <p:nvPr/>
              </p:nvSpPr>
              <p:spPr bwMode="auto">
                <a:xfrm>
                  <a:off x="2740377" y="4656567"/>
                  <a:ext cx="460028" cy="365760"/>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5CC4DA4-4CCC-4C91-8DAB-9EF308DF7D67}"/>
                    </a:ext>
                  </a:extLst>
                </p:cNvPr>
                <p:cNvSpPr/>
                <p:nvPr/>
              </p:nvSpPr>
              <p:spPr bwMode="auto">
                <a:xfrm>
                  <a:off x="683813"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Memory optimized</a:t>
                  </a:r>
                </a:p>
              </p:txBody>
            </p:sp>
            <p:sp>
              <p:nvSpPr>
                <p:cNvPr id="12" name="Rectangle 11">
                  <a:extLst>
                    <a:ext uri="{FF2B5EF4-FFF2-40B4-BE49-F238E27FC236}">
                      <a16:creationId xmlns:a16="http://schemas.microsoft.com/office/drawing/2014/main" id="{8D9E93E3-BEC5-4D50-9DCA-B4355EC38B81}"/>
                    </a:ext>
                  </a:extLst>
                </p:cNvPr>
                <p:cNvSpPr/>
                <p:nvPr/>
              </p:nvSpPr>
              <p:spPr bwMode="auto">
                <a:xfrm>
                  <a:off x="688623"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Entry level</a:t>
                  </a:r>
                </a:p>
              </p:txBody>
            </p:sp>
            <p:sp>
              <p:nvSpPr>
                <p:cNvPr id="17" name="Oval 16">
                  <a:extLst>
                    <a:ext uri="{FF2B5EF4-FFF2-40B4-BE49-F238E27FC236}">
                      <a16:creationId xmlns:a16="http://schemas.microsoft.com/office/drawing/2014/main" id="{0C09327C-CA98-4C6F-97BC-FD3899959755}"/>
                    </a:ext>
                  </a:extLst>
                </p:cNvPr>
                <p:cNvSpPr/>
                <p:nvPr/>
              </p:nvSpPr>
              <p:spPr bwMode="auto">
                <a:xfrm>
                  <a:off x="579278" y="4552382"/>
                  <a:ext cx="864768" cy="87396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Oval 44">
                  <a:extLst>
                    <a:ext uri="{FF2B5EF4-FFF2-40B4-BE49-F238E27FC236}">
                      <a16:creationId xmlns:a16="http://schemas.microsoft.com/office/drawing/2014/main" id="{94F8E7FF-FE2C-4B34-822C-FDB12AC0A165}"/>
                    </a:ext>
                  </a:extLst>
                </p:cNvPr>
                <p:cNvSpPr/>
                <p:nvPr/>
              </p:nvSpPr>
              <p:spPr bwMode="auto">
                <a:xfrm>
                  <a:off x="643518" y="2107392"/>
                  <a:ext cx="875079" cy="84930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 name="Rectangle 8">
                  <a:extLst>
                    <a:ext uri="{FF2B5EF4-FFF2-40B4-BE49-F238E27FC236}">
                      <a16:creationId xmlns:a16="http://schemas.microsoft.com/office/drawing/2014/main" id="{3756E6FE-AB7A-4A36-B05A-28218C1427F9}"/>
                    </a:ext>
                  </a:extLst>
                </p:cNvPr>
                <p:cNvSpPr/>
                <p:nvPr/>
              </p:nvSpPr>
              <p:spPr bwMode="auto">
                <a:xfrm>
                  <a:off x="2654644"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GPU accelerated</a:t>
                  </a:r>
                </a:p>
              </p:txBody>
            </p:sp>
            <p:sp>
              <p:nvSpPr>
                <p:cNvPr id="13" name="Rectangle 12">
                  <a:extLst>
                    <a:ext uri="{FF2B5EF4-FFF2-40B4-BE49-F238E27FC236}">
                      <a16:creationId xmlns:a16="http://schemas.microsoft.com/office/drawing/2014/main" id="{34399AB0-534C-4544-8DBC-8C1336EFD172}"/>
                    </a:ext>
                  </a:extLst>
                </p:cNvPr>
                <p:cNvSpPr/>
                <p:nvPr/>
              </p:nvSpPr>
              <p:spPr bwMode="auto">
                <a:xfrm>
                  <a:off x="2727281"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Burstable</a:t>
                  </a:r>
                </a:p>
              </p:txBody>
            </p:sp>
            <p:sp>
              <p:nvSpPr>
                <p:cNvPr id="55" name="Oval 54">
                  <a:extLst>
                    <a:ext uri="{FF2B5EF4-FFF2-40B4-BE49-F238E27FC236}">
                      <a16:creationId xmlns:a16="http://schemas.microsoft.com/office/drawing/2014/main" id="{5ED9E63C-8E97-4B2A-A2C0-81A6D09FAA21}"/>
                    </a:ext>
                  </a:extLst>
                </p:cNvPr>
                <p:cNvSpPr/>
                <p:nvPr/>
              </p:nvSpPr>
              <p:spPr bwMode="auto">
                <a:xfrm>
                  <a:off x="2596773" y="2107964"/>
                  <a:ext cx="875079"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B8191329-6A0D-4262-83A6-EC64B4FF3FC4}"/>
                    </a:ext>
                  </a:extLst>
                </p:cNvPr>
                <p:cNvSpPr/>
                <p:nvPr/>
              </p:nvSpPr>
              <p:spPr bwMode="auto">
                <a:xfrm>
                  <a:off x="5036284" y="5596331"/>
                  <a:ext cx="1611647"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High Performance Computing</a:t>
                  </a:r>
                </a:p>
              </p:txBody>
            </p:sp>
            <p:sp>
              <p:nvSpPr>
                <p:cNvPr id="14" name="Rectangle 13">
                  <a:extLst>
                    <a:ext uri="{FF2B5EF4-FFF2-40B4-BE49-F238E27FC236}">
                      <a16:creationId xmlns:a16="http://schemas.microsoft.com/office/drawing/2014/main" id="{19C6B38F-FFB4-4CE9-A4D6-2031C321E47E}"/>
                    </a:ext>
                  </a:extLst>
                </p:cNvPr>
                <p:cNvSpPr/>
                <p:nvPr/>
              </p:nvSpPr>
              <p:spPr bwMode="auto">
                <a:xfrm>
                  <a:off x="4734452" y="3111663"/>
                  <a:ext cx="207681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General Purpose and Confidential Computing </a:t>
                  </a:r>
                </a:p>
              </p:txBody>
            </p:sp>
            <p:grpSp>
              <p:nvGrpSpPr>
                <p:cNvPr id="41" name="Group 40">
                  <a:extLst>
                    <a:ext uri="{FF2B5EF4-FFF2-40B4-BE49-F238E27FC236}">
                      <a16:creationId xmlns:a16="http://schemas.microsoft.com/office/drawing/2014/main" id="{75DD0CF4-0852-4056-8128-A2CD68349A30}"/>
                    </a:ext>
                  </a:extLst>
                </p:cNvPr>
                <p:cNvGrpSpPr/>
                <p:nvPr/>
              </p:nvGrpSpPr>
              <p:grpSpPr>
                <a:xfrm>
                  <a:off x="5228628" y="4489778"/>
                  <a:ext cx="864768" cy="873970"/>
                  <a:chOff x="4709872" y="4929161"/>
                  <a:chExt cx="864768" cy="873970"/>
                </a:xfrm>
              </p:grpSpPr>
              <p:sp>
                <p:nvSpPr>
                  <p:cNvPr id="42" name="Oval 41">
                    <a:extLst>
                      <a:ext uri="{FF2B5EF4-FFF2-40B4-BE49-F238E27FC236}">
                        <a16:creationId xmlns:a16="http://schemas.microsoft.com/office/drawing/2014/main" id="{4B9552FC-26E3-4315-A51F-FA2C03BBEA71}"/>
                      </a:ext>
                    </a:extLst>
                  </p:cNvPr>
                  <p:cNvSpPr/>
                  <p:nvPr/>
                </p:nvSpPr>
                <p:spPr bwMode="auto">
                  <a:xfrm>
                    <a:off x="4709872" y="492916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1018">
                    <a:extLst>
                      <a:ext uri="{FF2B5EF4-FFF2-40B4-BE49-F238E27FC236}">
                        <a16:creationId xmlns:a16="http://schemas.microsoft.com/office/drawing/2014/main" id="{2AE7A758-0A21-4E0B-825F-1799FCDA1DEA}"/>
                      </a:ext>
                    </a:extLst>
                  </p:cNvPr>
                  <p:cNvSpPr>
                    <a:spLocks/>
                  </p:cNvSpPr>
                  <p:nvPr/>
                </p:nvSpPr>
                <p:spPr bwMode="auto">
                  <a:xfrm>
                    <a:off x="4971208" y="5179024"/>
                    <a:ext cx="324031" cy="40262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61" name="Oval 60">
                  <a:extLst>
                    <a:ext uri="{FF2B5EF4-FFF2-40B4-BE49-F238E27FC236}">
                      <a16:creationId xmlns:a16="http://schemas.microsoft.com/office/drawing/2014/main" id="{E94D4F3C-2B43-40BE-ABEB-2FDCEA67C751}"/>
                    </a:ext>
                  </a:extLst>
                </p:cNvPr>
                <p:cNvSpPr/>
                <p:nvPr/>
              </p:nvSpPr>
              <p:spPr bwMode="auto">
                <a:xfrm>
                  <a:off x="5182968" y="2147824"/>
                  <a:ext cx="875080" cy="84931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1" name="Rectangle 10">
                  <a:extLst>
                    <a:ext uri="{FF2B5EF4-FFF2-40B4-BE49-F238E27FC236}">
                      <a16:creationId xmlns:a16="http://schemas.microsoft.com/office/drawing/2014/main" id="{B0082000-1982-4FA2-99B5-2C2E12861F45}"/>
                    </a:ext>
                  </a:extLst>
                </p:cNvPr>
                <p:cNvSpPr/>
                <p:nvPr/>
              </p:nvSpPr>
              <p:spPr bwMode="auto">
                <a:xfrm>
                  <a:off x="7200182" y="5596331"/>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Storage optimized</a:t>
                  </a:r>
                </a:p>
              </p:txBody>
            </p:sp>
            <p:sp>
              <p:nvSpPr>
                <p:cNvPr id="15" name="Rectangle 14">
                  <a:extLst>
                    <a:ext uri="{FF2B5EF4-FFF2-40B4-BE49-F238E27FC236}">
                      <a16:creationId xmlns:a16="http://schemas.microsoft.com/office/drawing/2014/main" id="{2C9C461A-02F4-4667-987A-44F5A9C4B83E}"/>
                    </a:ext>
                  </a:extLst>
                </p:cNvPr>
                <p:cNvSpPr/>
                <p:nvPr/>
              </p:nvSpPr>
              <p:spPr bwMode="auto">
                <a:xfrm>
                  <a:off x="7270349" y="3111663"/>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Compute intensive</a:t>
                  </a:r>
                </a:p>
              </p:txBody>
            </p:sp>
            <p:sp>
              <p:nvSpPr>
                <p:cNvPr id="68" name="Oval 67">
                  <a:extLst>
                    <a:ext uri="{FF2B5EF4-FFF2-40B4-BE49-F238E27FC236}">
                      <a16:creationId xmlns:a16="http://schemas.microsoft.com/office/drawing/2014/main" id="{4DF20BE8-AE44-47B7-BBC4-C93A8E5BBAA9}"/>
                    </a:ext>
                  </a:extLst>
                </p:cNvPr>
                <p:cNvSpPr/>
                <p:nvPr/>
              </p:nvSpPr>
              <p:spPr bwMode="auto">
                <a:xfrm>
                  <a:off x="7232205" y="455815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2" name="Group 71">
                  <a:extLst>
                    <a:ext uri="{FF2B5EF4-FFF2-40B4-BE49-F238E27FC236}">
                      <a16:creationId xmlns:a16="http://schemas.microsoft.com/office/drawing/2014/main" id="{E7F78D77-040E-471A-B9DF-B12F306D21AC}"/>
                    </a:ext>
                  </a:extLst>
                </p:cNvPr>
                <p:cNvGrpSpPr/>
                <p:nvPr/>
              </p:nvGrpSpPr>
              <p:grpSpPr>
                <a:xfrm>
                  <a:off x="7250303" y="2117876"/>
                  <a:ext cx="875080" cy="849308"/>
                  <a:chOff x="6440166" y="2807053"/>
                  <a:chExt cx="875080" cy="849308"/>
                </a:xfrm>
              </p:grpSpPr>
              <p:sp>
                <p:nvSpPr>
                  <p:cNvPr id="73" name="Oval 72">
                    <a:extLst>
                      <a:ext uri="{FF2B5EF4-FFF2-40B4-BE49-F238E27FC236}">
                        <a16:creationId xmlns:a16="http://schemas.microsoft.com/office/drawing/2014/main" id="{034EFFD8-1763-4369-A10C-DA2580A5DB81}"/>
                      </a:ext>
                    </a:extLst>
                  </p:cNvPr>
                  <p:cNvSpPr/>
                  <p:nvPr/>
                </p:nvSpPr>
                <p:spPr bwMode="auto">
                  <a:xfrm>
                    <a:off x="6440166" y="2807053"/>
                    <a:ext cx="875080"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74" name="Group 73">
                    <a:extLst>
                      <a:ext uri="{FF2B5EF4-FFF2-40B4-BE49-F238E27FC236}">
                        <a16:creationId xmlns:a16="http://schemas.microsoft.com/office/drawing/2014/main" id="{6FED2A86-2FE5-4471-8F10-5D0C4CC55C6F}"/>
                      </a:ext>
                    </a:extLst>
                  </p:cNvPr>
                  <p:cNvGrpSpPr/>
                  <p:nvPr/>
                </p:nvGrpSpPr>
                <p:grpSpPr>
                  <a:xfrm flipH="1">
                    <a:off x="6692591" y="3050655"/>
                    <a:ext cx="370227" cy="360482"/>
                    <a:chOff x="7659708" y="2518196"/>
                    <a:chExt cx="370227" cy="360482"/>
                  </a:xfrm>
                  <a:solidFill>
                    <a:schemeClr val="accent3"/>
                  </a:solidFill>
                </p:grpSpPr>
                <p:grpSp>
                  <p:nvGrpSpPr>
                    <p:cNvPr id="75" name="Group 74">
                      <a:extLst>
                        <a:ext uri="{FF2B5EF4-FFF2-40B4-BE49-F238E27FC236}">
                          <a16:creationId xmlns:a16="http://schemas.microsoft.com/office/drawing/2014/main" id="{0A73F205-0E6F-45F3-84B1-0D51F36FF468}"/>
                        </a:ext>
                      </a:extLst>
                    </p:cNvPr>
                    <p:cNvGrpSpPr/>
                    <p:nvPr/>
                  </p:nvGrpSpPr>
                  <p:grpSpPr>
                    <a:xfrm>
                      <a:off x="7659708" y="2518196"/>
                      <a:ext cx="370227" cy="91440"/>
                      <a:chOff x="7913689" y="2368341"/>
                      <a:chExt cx="370227" cy="91440"/>
                    </a:xfrm>
                    <a:grpFill/>
                  </p:grpSpPr>
                  <p:sp>
                    <p:nvSpPr>
                      <p:cNvPr id="90" name="Rectangle 89">
                        <a:extLst>
                          <a:ext uri="{FF2B5EF4-FFF2-40B4-BE49-F238E27FC236}">
                            <a16:creationId xmlns:a16="http://schemas.microsoft.com/office/drawing/2014/main" id="{2E29130A-688D-4902-8B74-E3BF482DAA07}"/>
                          </a:ext>
                        </a:extLst>
                      </p:cNvPr>
                      <p:cNvSpPr/>
                      <p:nvPr/>
                    </p:nvSpPr>
                    <p:spPr bwMode="auto">
                      <a:xfrm>
                        <a:off x="7913689"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2C61C69A-4DC4-48E4-86DD-135305788673}"/>
                          </a:ext>
                        </a:extLst>
                      </p:cNvPr>
                      <p:cNvSpPr/>
                      <p:nvPr/>
                    </p:nvSpPr>
                    <p:spPr bwMode="auto">
                      <a:xfrm>
                        <a:off x="8045431"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EBE900AD-BE85-424C-85D9-099F086FD3A0}"/>
                          </a:ext>
                        </a:extLst>
                      </p:cNvPr>
                      <p:cNvSpPr/>
                      <p:nvPr/>
                    </p:nvSpPr>
                    <p:spPr bwMode="auto">
                      <a:xfrm>
                        <a:off x="8177173"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2589D6F2-5433-40B9-AAE2-1966637ACCCB}"/>
                          </a:ext>
                        </a:extLst>
                      </p:cNvPr>
                      <p:cNvSpPr>
                        <a:spLocks noChangeAspect="1"/>
                      </p:cNvSpPr>
                      <p:nvPr/>
                    </p:nvSpPr>
                    <p:spPr bwMode="auto">
                      <a:xfrm>
                        <a:off x="7956975"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Shape 93">
                        <a:extLst>
                          <a:ext uri="{FF2B5EF4-FFF2-40B4-BE49-F238E27FC236}">
                            <a16:creationId xmlns:a16="http://schemas.microsoft.com/office/drawing/2014/main" id="{14CBB2B9-B095-4D32-88E3-A5F380B45AD5}"/>
                          </a:ext>
                        </a:extLst>
                      </p:cNvPr>
                      <p:cNvSpPr>
                        <a:spLocks noChangeAspect="1"/>
                      </p:cNvSpPr>
                      <p:nvPr/>
                    </p:nvSpPr>
                    <p:spPr bwMode="auto">
                      <a:xfrm>
                        <a:off x="8088717"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3DED26DA-1676-44A0-9949-9CEE9E0F70D6}"/>
                          </a:ext>
                        </a:extLst>
                      </p:cNvPr>
                      <p:cNvSpPr>
                        <a:spLocks noChangeAspect="1"/>
                      </p:cNvSpPr>
                      <p:nvPr/>
                    </p:nvSpPr>
                    <p:spPr bwMode="auto">
                      <a:xfrm>
                        <a:off x="822045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E19618CB-75CC-4861-9DA3-B14EBE829EB1}"/>
                        </a:ext>
                      </a:extLst>
                    </p:cNvPr>
                    <p:cNvGrpSpPr/>
                    <p:nvPr/>
                  </p:nvGrpSpPr>
                  <p:grpSpPr>
                    <a:xfrm flipH="1">
                      <a:off x="7659708" y="2652717"/>
                      <a:ext cx="370227" cy="91440"/>
                      <a:chOff x="7913689" y="2470417"/>
                      <a:chExt cx="370227" cy="91440"/>
                    </a:xfrm>
                    <a:grpFill/>
                  </p:grpSpPr>
                  <p:sp>
                    <p:nvSpPr>
                      <p:cNvPr id="84" name="Rectangle 83">
                        <a:extLst>
                          <a:ext uri="{FF2B5EF4-FFF2-40B4-BE49-F238E27FC236}">
                            <a16:creationId xmlns:a16="http://schemas.microsoft.com/office/drawing/2014/main" id="{7AD9AB0F-45F7-4980-8D5B-7431927E3346}"/>
                          </a:ext>
                        </a:extLst>
                      </p:cNvPr>
                      <p:cNvSpPr/>
                      <p:nvPr/>
                    </p:nvSpPr>
                    <p:spPr bwMode="auto">
                      <a:xfrm>
                        <a:off x="7913689"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43364F47-EEA4-4B5E-80A4-5FDFEB522309}"/>
                          </a:ext>
                        </a:extLst>
                      </p:cNvPr>
                      <p:cNvSpPr/>
                      <p:nvPr/>
                    </p:nvSpPr>
                    <p:spPr bwMode="auto">
                      <a:xfrm>
                        <a:off x="8045431"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FEF4FCD7-9138-412F-8214-1EC002F9F725}"/>
                          </a:ext>
                        </a:extLst>
                      </p:cNvPr>
                      <p:cNvSpPr/>
                      <p:nvPr/>
                    </p:nvSpPr>
                    <p:spPr bwMode="auto">
                      <a:xfrm>
                        <a:off x="8177173"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Freeform: Shape 86">
                        <a:extLst>
                          <a:ext uri="{FF2B5EF4-FFF2-40B4-BE49-F238E27FC236}">
                            <a16:creationId xmlns:a16="http://schemas.microsoft.com/office/drawing/2014/main" id="{449AB344-95E0-49D0-977B-271A473353FB}"/>
                          </a:ext>
                        </a:extLst>
                      </p:cNvPr>
                      <p:cNvSpPr>
                        <a:spLocks noChangeAspect="1"/>
                      </p:cNvSpPr>
                      <p:nvPr/>
                    </p:nvSpPr>
                    <p:spPr bwMode="auto">
                      <a:xfrm>
                        <a:off x="7956975"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Freeform: Shape 87">
                        <a:extLst>
                          <a:ext uri="{FF2B5EF4-FFF2-40B4-BE49-F238E27FC236}">
                            <a16:creationId xmlns:a16="http://schemas.microsoft.com/office/drawing/2014/main" id="{C781E179-53A3-4D09-9B3C-1FC55346CA54}"/>
                          </a:ext>
                        </a:extLst>
                      </p:cNvPr>
                      <p:cNvSpPr>
                        <a:spLocks noChangeAspect="1"/>
                      </p:cNvSpPr>
                      <p:nvPr/>
                    </p:nvSpPr>
                    <p:spPr bwMode="auto">
                      <a:xfrm>
                        <a:off x="8088717"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Freeform: Shape 88">
                        <a:extLst>
                          <a:ext uri="{FF2B5EF4-FFF2-40B4-BE49-F238E27FC236}">
                            <a16:creationId xmlns:a16="http://schemas.microsoft.com/office/drawing/2014/main" id="{35BC525B-6FC2-4CAB-8DEA-245A6962DD93}"/>
                          </a:ext>
                        </a:extLst>
                      </p:cNvPr>
                      <p:cNvSpPr>
                        <a:spLocks noChangeAspect="1"/>
                      </p:cNvSpPr>
                      <p:nvPr/>
                    </p:nvSpPr>
                    <p:spPr bwMode="auto">
                      <a:xfrm>
                        <a:off x="8220458"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D79F1657-9D25-48C9-9014-9D788EC82ADA}"/>
                        </a:ext>
                      </a:extLst>
                    </p:cNvPr>
                    <p:cNvGrpSpPr/>
                    <p:nvPr/>
                  </p:nvGrpSpPr>
                  <p:grpSpPr>
                    <a:xfrm>
                      <a:off x="7659708" y="2787238"/>
                      <a:ext cx="370227" cy="91440"/>
                      <a:chOff x="7913689" y="2637383"/>
                      <a:chExt cx="370227" cy="91440"/>
                    </a:xfrm>
                    <a:grpFill/>
                  </p:grpSpPr>
                  <p:sp>
                    <p:nvSpPr>
                      <p:cNvPr id="78" name="Rectangle 77">
                        <a:extLst>
                          <a:ext uri="{FF2B5EF4-FFF2-40B4-BE49-F238E27FC236}">
                            <a16:creationId xmlns:a16="http://schemas.microsoft.com/office/drawing/2014/main" id="{EC25AF85-40EB-4A4D-AAB4-0B6FE652CBB7}"/>
                          </a:ext>
                        </a:extLst>
                      </p:cNvPr>
                      <p:cNvSpPr/>
                      <p:nvPr/>
                    </p:nvSpPr>
                    <p:spPr bwMode="auto">
                      <a:xfrm>
                        <a:off x="7913689"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D9630B28-0F97-4772-A58B-370BE094599F}"/>
                          </a:ext>
                        </a:extLst>
                      </p:cNvPr>
                      <p:cNvSpPr/>
                      <p:nvPr/>
                    </p:nvSpPr>
                    <p:spPr bwMode="auto">
                      <a:xfrm>
                        <a:off x="8045431"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0998DE40-31FC-4906-BFB2-A96C07F92E18}"/>
                          </a:ext>
                        </a:extLst>
                      </p:cNvPr>
                      <p:cNvSpPr/>
                      <p:nvPr/>
                    </p:nvSpPr>
                    <p:spPr bwMode="auto">
                      <a:xfrm>
                        <a:off x="8177173"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Shape 80">
                        <a:extLst>
                          <a:ext uri="{FF2B5EF4-FFF2-40B4-BE49-F238E27FC236}">
                            <a16:creationId xmlns:a16="http://schemas.microsoft.com/office/drawing/2014/main" id="{170179F3-0ED7-4E70-93A7-FEB717837D61}"/>
                          </a:ext>
                        </a:extLst>
                      </p:cNvPr>
                      <p:cNvSpPr>
                        <a:spLocks noChangeAspect="1"/>
                      </p:cNvSpPr>
                      <p:nvPr/>
                    </p:nvSpPr>
                    <p:spPr bwMode="auto">
                      <a:xfrm>
                        <a:off x="7956975"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9A53171E-82CA-412F-B97B-37CE98752037}"/>
                          </a:ext>
                        </a:extLst>
                      </p:cNvPr>
                      <p:cNvSpPr>
                        <a:spLocks noChangeAspect="1"/>
                      </p:cNvSpPr>
                      <p:nvPr/>
                    </p:nvSpPr>
                    <p:spPr bwMode="auto">
                      <a:xfrm>
                        <a:off x="8088717"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1770212E-9153-4060-8292-005A22C8553A}"/>
                          </a:ext>
                        </a:extLst>
                      </p:cNvPr>
                      <p:cNvSpPr>
                        <a:spLocks noChangeAspect="1"/>
                      </p:cNvSpPr>
                      <p:nvPr/>
                    </p:nvSpPr>
                    <p:spPr bwMode="auto">
                      <a:xfrm>
                        <a:off x="8220458"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69" name="Group 168">
                  <a:extLst>
                    <a:ext uri="{FF2B5EF4-FFF2-40B4-BE49-F238E27FC236}">
                      <a16:creationId xmlns:a16="http://schemas.microsoft.com/office/drawing/2014/main" id="{32A284BF-B68F-4C55-BE6E-6E160E204666}"/>
                    </a:ext>
                  </a:extLst>
                </p:cNvPr>
                <p:cNvGrpSpPr/>
                <p:nvPr/>
              </p:nvGrpSpPr>
              <p:grpSpPr>
                <a:xfrm>
                  <a:off x="825266" y="2302925"/>
                  <a:ext cx="483673" cy="458242"/>
                  <a:chOff x="851936" y="2302925"/>
                  <a:chExt cx="483673" cy="458242"/>
                </a:xfrm>
              </p:grpSpPr>
              <p:sp>
                <p:nvSpPr>
                  <p:cNvPr id="47" name="AutoShape 112">
                    <a:extLst>
                      <a:ext uri="{FF2B5EF4-FFF2-40B4-BE49-F238E27FC236}">
                        <a16:creationId xmlns:a16="http://schemas.microsoft.com/office/drawing/2014/main" id="{F2202146-0ADC-4D54-96B3-6293F5F061F9}"/>
                      </a:ext>
                    </a:extLst>
                  </p:cNvPr>
                  <p:cNvSpPr>
                    <a:spLocks noChangeAspect="1" noChangeArrowheads="1" noTextEdit="1"/>
                  </p:cNvSpPr>
                  <p:nvPr/>
                </p:nvSpPr>
                <p:spPr bwMode="auto">
                  <a:xfrm>
                    <a:off x="851936" y="2302925"/>
                    <a:ext cx="458242" cy="458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3DE06DCB-AC34-4379-B2E2-98720CC32A8C}"/>
                      </a:ext>
                    </a:extLst>
                  </p:cNvPr>
                  <p:cNvGrpSpPr/>
                  <p:nvPr/>
                </p:nvGrpSpPr>
                <p:grpSpPr>
                  <a:xfrm>
                    <a:off x="1047047" y="2428226"/>
                    <a:ext cx="150360" cy="152150"/>
                    <a:chOff x="1047047" y="2428226"/>
                    <a:chExt cx="150360" cy="152150"/>
                  </a:xfrm>
                </p:grpSpPr>
                <p:sp>
                  <p:nvSpPr>
                    <p:cNvPr id="50" name="Freeform 116">
                      <a:extLst>
                        <a:ext uri="{FF2B5EF4-FFF2-40B4-BE49-F238E27FC236}">
                          <a16:creationId xmlns:a16="http://schemas.microsoft.com/office/drawing/2014/main" id="{A7B85178-8E4A-4F72-B72E-DD713420B8D1}"/>
                        </a:ext>
                      </a:extLst>
                    </p:cNvPr>
                    <p:cNvSpPr>
                      <a:spLocks/>
                    </p:cNvSpPr>
                    <p:nvPr/>
                  </p:nvSpPr>
                  <p:spPr bwMode="auto">
                    <a:xfrm>
                      <a:off x="1047047" y="2433596"/>
                      <a:ext cx="51910" cy="69810"/>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51" name="Freeform 117">
                      <a:extLst>
                        <a:ext uri="{FF2B5EF4-FFF2-40B4-BE49-F238E27FC236}">
                          <a16:creationId xmlns:a16="http://schemas.microsoft.com/office/drawing/2014/main" id="{F3EC81A2-BA94-4C1E-B256-1DF22B5AB789}"/>
                        </a:ext>
                      </a:extLst>
                    </p:cNvPr>
                    <p:cNvSpPr>
                      <a:spLocks/>
                    </p:cNvSpPr>
                    <p:nvPr/>
                  </p:nvSpPr>
                  <p:spPr bwMode="auto">
                    <a:xfrm>
                      <a:off x="1107907" y="2487296"/>
                      <a:ext cx="30430" cy="30430"/>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 name="Freeform 118">
                      <a:extLst>
                        <a:ext uri="{FF2B5EF4-FFF2-40B4-BE49-F238E27FC236}">
                          <a16:creationId xmlns:a16="http://schemas.microsoft.com/office/drawing/2014/main" id="{AAA8E13E-E79C-448B-83E4-83646D976671}"/>
                        </a:ext>
                      </a:extLst>
                    </p:cNvPr>
                    <p:cNvSpPr>
                      <a:spLocks/>
                    </p:cNvSpPr>
                    <p:nvPr/>
                  </p:nvSpPr>
                  <p:spPr bwMode="auto">
                    <a:xfrm>
                      <a:off x="1124017" y="2428226"/>
                      <a:ext cx="71600" cy="55490"/>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 name="Freeform 119">
                      <a:extLst>
                        <a:ext uri="{FF2B5EF4-FFF2-40B4-BE49-F238E27FC236}">
                          <a16:creationId xmlns:a16="http://schemas.microsoft.com/office/drawing/2014/main" id="{64C49AC0-BE72-42FC-8CF7-DA5643FDB66A}"/>
                        </a:ext>
                      </a:extLst>
                    </p:cNvPr>
                    <p:cNvSpPr>
                      <a:spLocks/>
                    </p:cNvSpPr>
                    <p:nvPr/>
                  </p:nvSpPr>
                  <p:spPr bwMode="auto">
                    <a:xfrm>
                      <a:off x="1122227" y="2512356"/>
                      <a:ext cx="75180" cy="68020"/>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3"/>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7" name="Devices3_EA6C" title="Icon of a cellphone in front of a monitor">
                    <a:extLst>
                      <a:ext uri="{FF2B5EF4-FFF2-40B4-BE49-F238E27FC236}">
                        <a16:creationId xmlns:a16="http://schemas.microsoft.com/office/drawing/2014/main" id="{069CDA7E-A035-4BC0-AA85-41D62CCF471D}"/>
                      </a:ext>
                    </a:extLst>
                  </p:cNvPr>
                  <p:cNvSpPr>
                    <a:spLocks noChangeAspect="1" noEditPoints="1"/>
                  </p:cNvSpPr>
                  <p:nvPr/>
                </p:nvSpPr>
                <p:spPr bwMode="auto">
                  <a:xfrm>
                    <a:off x="855063" y="2364567"/>
                    <a:ext cx="480546" cy="33291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grpSp>
              <p:nvGrpSpPr>
                <p:cNvPr id="177" name="Group 176">
                  <a:extLst>
                    <a:ext uri="{FF2B5EF4-FFF2-40B4-BE49-F238E27FC236}">
                      <a16:creationId xmlns:a16="http://schemas.microsoft.com/office/drawing/2014/main" id="{0C682D71-EC74-448E-B475-A1CD9D647657}"/>
                    </a:ext>
                  </a:extLst>
                </p:cNvPr>
                <p:cNvGrpSpPr/>
                <p:nvPr/>
              </p:nvGrpSpPr>
              <p:grpSpPr>
                <a:xfrm>
                  <a:off x="2820198" y="2307648"/>
                  <a:ext cx="400522" cy="406878"/>
                  <a:chOff x="2152650" y="1756410"/>
                  <a:chExt cx="240029" cy="243840"/>
                </a:xfrm>
              </p:grpSpPr>
              <p:sp>
                <p:nvSpPr>
                  <p:cNvPr id="173" name="Freeform: Shape 172">
                    <a:extLst>
                      <a:ext uri="{FF2B5EF4-FFF2-40B4-BE49-F238E27FC236}">
                        <a16:creationId xmlns:a16="http://schemas.microsoft.com/office/drawing/2014/main" id="{B214222B-4141-44E5-A2AF-9005652CAD20}"/>
                      </a:ext>
                    </a:extLst>
                  </p:cNvPr>
                  <p:cNvSpPr/>
                  <p:nvPr/>
                </p:nvSpPr>
                <p:spPr>
                  <a:xfrm>
                    <a:off x="2245994" y="1756410"/>
                    <a:ext cx="146685" cy="243839"/>
                  </a:xfrm>
                  <a:custGeom>
                    <a:avLst/>
                    <a:gdLst>
                      <a:gd name="connsiteX0" fmla="*/ 0 w 146685"/>
                      <a:gd name="connsiteY0" fmla="*/ 0 h 243839"/>
                      <a:gd name="connsiteX1" fmla="*/ 146685 w 146685"/>
                      <a:gd name="connsiteY1" fmla="*/ 0 h 243839"/>
                      <a:gd name="connsiteX2" fmla="*/ 146685 w 146685"/>
                      <a:gd name="connsiteY2" fmla="*/ 243839 h 243839"/>
                      <a:gd name="connsiteX3" fmla="*/ 83821 w 146685"/>
                      <a:gd name="connsiteY3" fmla="*/ 243839 h 243839"/>
                      <a:gd name="connsiteX4" fmla="*/ 83821 w 146685"/>
                      <a:gd name="connsiteY4" fmla="*/ 59054 h 243839"/>
                      <a:gd name="connsiteX5" fmla="*/ 0 w 146685"/>
                      <a:gd name="connsiteY5" fmla="*/ 59054 h 243839"/>
                      <a:gd name="connsiteX0" fmla="*/ 83821 w 175261"/>
                      <a:gd name="connsiteY0" fmla="*/ 59054 h 243839"/>
                      <a:gd name="connsiteX1" fmla="*/ 0 w 175261"/>
                      <a:gd name="connsiteY1" fmla="*/ 59054 h 243839"/>
                      <a:gd name="connsiteX2" fmla="*/ 0 w 175261"/>
                      <a:gd name="connsiteY2" fmla="*/ 0 h 243839"/>
                      <a:gd name="connsiteX3" fmla="*/ 146685 w 175261"/>
                      <a:gd name="connsiteY3" fmla="*/ 0 h 243839"/>
                      <a:gd name="connsiteX4" fmla="*/ 146685 w 175261"/>
                      <a:gd name="connsiteY4" fmla="*/ 243839 h 243839"/>
                      <a:gd name="connsiteX5" fmla="*/ 83821 w 175261"/>
                      <a:gd name="connsiteY5" fmla="*/ 243839 h 243839"/>
                      <a:gd name="connsiteX6" fmla="*/ 175261 w 175261"/>
                      <a:gd name="connsiteY6" fmla="*/ 150494 h 243839"/>
                      <a:gd name="connsiteX0" fmla="*/ 83821 w 146685"/>
                      <a:gd name="connsiteY0" fmla="*/ 59054 h 243839"/>
                      <a:gd name="connsiteX1" fmla="*/ 0 w 146685"/>
                      <a:gd name="connsiteY1" fmla="*/ 59054 h 243839"/>
                      <a:gd name="connsiteX2" fmla="*/ 0 w 146685"/>
                      <a:gd name="connsiteY2" fmla="*/ 0 h 243839"/>
                      <a:gd name="connsiteX3" fmla="*/ 146685 w 146685"/>
                      <a:gd name="connsiteY3" fmla="*/ 0 h 243839"/>
                      <a:gd name="connsiteX4" fmla="*/ 146685 w 146685"/>
                      <a:gd name="connsiteY4" fmla="*/ 243839 h 243839"/>
                      <a:gd name="connsiteX5" fmla="*/ 83821 w 146685"/>
                      <a:gd name="connsiteY5" fmla="*/ 243839 h 243839"/>
                      <a:gd name="connsiteX0" fmla="*/ 0 w 146685"/>
                      <a:gd name="connsiteY0" fmla="*/ 59054 h 243839"/>
                      <a:gd name="connsiteX1" fmla="*/ 0 w 146685"/>
                      <a:gd name="connsiteY1" fmla="*/ 0 h 243839"/>
                      <a:gd name="connsiteX2" fmla="*/ 146685 w 146685"/>
                      <a:gd name="connsiteY2" fmla="*/ 0 h 243839"/>
                      <a:gd name="connsiteX3" fmla="*/ 146685 w 146685"/>
                      <a:gd name="connsiteY3" fmla="*/ 243839 h 243839"/>
                      <a:gd name="connsiteX4" fmla="*/ 83821 w 146685"/>
                      <a:gd name="connsiteY4" fmla="*/ 243839 h 243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243839">
                        <a:moveTo>
                          <a:pt x="0" y="59054"/>
                        </a:moveTo>
                        <a:lnTo>
                          <a:pt x="0" y="0"/>
                        </a:lnTo>
                        <a:lnTo>
                          <a:pt x="146685" y="0"/>
                        </a:lnTo>
                        <a:lnTo>
                          <a:pt x="146685" y="243839"/>
                        </a:lnTo>
                        <a:lnTo>
                          <a:pt x="83821" y="243839"/>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75" name="Freeform: Shape 174">
                    <a:extLst>
                      <a:ext uri="{FF2B5EF4-FFF2-40B4-BE49-F238E27FC236}">
                        <a16:creationId xmlns:a16="http://schemas.microsoft.com/office/drawing/2014/main" id="{84CE5CC1-4E9E-4355-B0B5-57A4D3A436A9}"/>
                      </a:ext>
                    </a:extLst>
                  </p:cNvPr>
                  <p:cNvSpPr/>
                  <p:nvPr/>
                </p:nvSpPr>
                <p:spPr>
                  <a:xfrm>
                    <a:off x="2200275" y="1815464"/>
                    <a:ext cx="129540" cy="184785"/>
                  </a:xfrm>
                  <a:custGeom>
                    <a:avLst/>
                    <a:gdLst>
                      <a:gd name="connsiteX0" fmla="*/ 0 w 129540"/>
                      <a:gd name="connsiteY0" fmla="*/ 0 h 184785"/>
                      <a:gd name="connsiteX1" fmla="*/ 129540 w 129540"/>
                      <a:gd name="connsiteY1" fmla="*/ 0 h 184785"/>
                      <a:gd name="connsiteX2" fmla="*/ 129540 w 129540"/>
                      <a:gd name="connsiteY2" fmla="*/ 184785 h 184785"/>
                      <a:gd name="connsiteX3" fmla="*/ 81915 w 129540"/>
                      <a:gd name="connsiteY3" fmla="*/ 184785 h 184785"/>
                      <a:gd name="connsiteX4" fmla="*/ 81915 w 129540"/>
                      <a:gd name="connsiteY4" fmla="*/ 55246 h 184785"/>
                      <a:gd name="connsiteX5" fmla="*/ 0 w 129540"/>
                      <a:gd name="connsiteY5" fmla="*/ 55246 h 184785"/>
                      <a:gd name="connsiteX0" fmla="*/ 81915 w 173355"/>
                      <a:gd name="connsiteY0" fmla="*/ 55246 h 184785"/>
                      <a:gd name="connsiteX1" fmla="*/ 0 w 173355"/>
                      <a:gd name="connsiteY1" fmla="*/ 55246 h 184785"/>
                      <a:gd name="connsiteX2" fmla="*/ 0 w 173355"/>
                      <a:gd name="connsiteY2" fmla="*/ 0 h 184785"/>
                      <a:gd name="connsiteX3" fmla="*/ 129540 w 173355"/>
                      <a:gd name="connsiteY3" fmla="*/ 0 h 184785"/>
                      <a:gd name="connsiteX4" fmla="*/ 129540 w 173355"/>
                      <a:gd name="connsiteY4" fmla="*/ 184785 h 184785"/>
                      <a:gd name="connsiteX5" fmla="*/ 81915 w 173355"/>
                      <a:gd name="connsiteY5" fmla="*/ 184785 h 184785"/>
                      <a:gd name="connsiteX6" fmla="*/ 173355 w 173355"/>
                      <a:gd name="connsiteY6" fmla="*/ 146686 h 184785"/>
                      <a:gd name="connsiteX0" fmla="*/ 81915 w 129540"/>
                      <a:gd name="connsiteY0" fmla="*/ 55246 h 184785"/>
                      <a:gd name="connsiteX1" fmla="*/ 0 w 129540"/>
                      <a:gd name="connsiteY1" fmla="*/ 55246 h 184785"/>
                      <a:gd name="connsiteX2" fmla="*/ 0 w 129540"/>
                      <a:gd name="connsiteY2" fmla="*/ 0 h 184785"/>
                      <a:gd name="connsiteX3" fmla="*/ 129540 w 129540"/>
                      <a:gd name="connsiteY3" fmla="*/ 0 h 184785"/>
                      <a:gd name="connsiteX4" fmla="*/ 129540 w 129540"/>
                      <a:gd name="connsiteY4" fmla="*/ 184785 h 184785"/>
                      <a:gd name="connsiteX5" fmla="*/ 81915 w 129540"/>
                      <a:gd name="connsiteY5" fmla="*/ 184785 h 184785"/>
                      <a:gd name="connsiteX0" fmla="*/ 0 w 129540"/>
                      <a:gd name="connsiteY0" fmla="*/ 55246 h 184785"/>
                      <a:gd name="connsiteX1" fmla="*/ 0 w 129540"/>
                      <a:gd name="connsiteY1" fmla="*/ 0 h 184785"/>
                      <a:gd name="connsiteX2" fmla="*/ 129540 w 129540"/>
                      <a:gd name="connsiteY2" fmla="*/ 0 h 184785"/>
                      <a:gd name="connsiteX3" fmla="*/ 129540 w 129540"/>
                      <a:gd name="connsiteY3" fmla="*/ 184785 h 184785"/>
                      <a:gd name="connsiteX4" fmla="*/ 81915 w 129540"/>
                      <a:gd name="connsiteY4" fmla="*/ 184785 h 1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84785">
                        <a:moveTo>
                          <a:pt x="0" y="55246"/>
                        </a:moveTo>
                        <a:lnTo>
                          <a:pt x="0" y="0"/>
                        </a:lnTo>
                        <a:lnTo>
                          <a:pt x="129540" y="0"/>
                        </a:lnTo>
                        <a:lnTo>
                          <a:pt x="129540" y="184785"/>
                        </a:lnTo>
                        <a:lnTo>
                          <a:pt x="81915" y="184785"/>
                        </a:lnTo>
                      </a:path>
                    </a:pathLst>
                  </a:custGeom>
                  <a:noFill/>
                  <a:ln w="15875" cap="sq">
                    <a:solidFill>
                      <a:schemeClr val="tx1">
                        <a:lumMod val="95000"/>
                        <a:lumOff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0A65372B-DB38-4AF1-B653-F5B82FFEE38D}"/>
                      </a:ext>
                    </a:extLst>
                  </p:cNvPr>
                  <p:cNvSpPr/>
                  <p:nvPr/>
                </p:nvSpPr>
                <p:spPr>
                  <a:xfrm>
                    <a:off x="2152650" y="1870710"/>
                    <a:ext cx="129540" cy="129540"/>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178" name="server" title="Icon of a server tower">
                  <a:extLst>
                    <a:ext uri="{FF2B5EF4-FFF2-40B4-BE49-F238E27FC236}">
                      <a16:creationId xmlns:a16="http://schemas.microsoft.com/office/drawing/2014/main" id="{CB32955B-C27B-45E3-AB46-B3442CAB7AB7}"/>
                    </a:ext>
                  </a:extLst>
                </p:cNvPr>
                <p:cNvSpPr>
                  <a:spLocks noChangeAspect="1" noEditPoints="1"/>
                </p:cNvSpPr>
                <p:nvPr/>
              </p:nvSpPr>
              <p:spPr bwMode="auto">
                <a:xfrm>
                  <a:off x="5501718" y="2347595"/>
                  <a:ext cx="237580" cy="44976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79" name="chip" title="Icon of a computer chip">
                  <a:extLst>
                    <a:ext uri="{FF2B5EF4-FFF2-40B4-BE49-F238E27FC236}">
                      <a16:creationId xmlns:a16="http://schemas.microsoft.com/office/drawing/2014/main" id="{E9CC0061-8174-42A4-902C-CB1EEFB54720}"/>
                    </a:ext>
                  </a:extLst>
                </p:cNvPr>
                <p:cNvSpPr>
                  <a:spLocks noChangeAspect="1" noEditPoints="1"/>
                </p:cNvSpPr>
                <p:nvPr/>
              </p:nvSpPr>
              <p:spPr bwMode="auto">
                <a:xfrm>
                  <a:off x="834431" y="4795362"/>
                  <a:ext cx="380300" cy="3880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86" name="Database_EFC7" title="Icon of a cylinder">
                  <a:extLst>
                    <a:ext uri="{FF2B5EF4-FFF2-40B4-BE49-F238E27FC236}">
                      <a16:creationId xmlns:a16="http://schemas.microsoft.com/office/drawing/2014/main" id="{BEE01882-FB30-45CE-A27D-8515C14016C8}"/>
                    </a:ext>
                  </a:extLst>
                </p:cNvPr>
                <p:cNvSpPr>
                  <a:spLocks noChangeAspect="1" noEditPoints="1"/>
                </p:cNvSpPr>
                <p:nvPr/>
              </p:nvSpPr>
              <p:spPr bwMode="auto">
                <a:xfrm>
                  <a:off x="7499101" y="4779177"/>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6" name="Processing_E9F5" title="Icon of two interlocked gears">
                  <a:extLst>
                    <a:ext uri="{FF2B5EF4-FFF2-40B4-BE49-F238E27FC236}">
                      <a16:creationId xmlns:a16="http://schemas.microsoft.com/office/drawing/2014/main" id="{6D9C2F7F-9D05-45EE-99C4-4CEBBCC66BFF}"/>
                    </a:ext>
                  </a:extLst>
                </p:cNvPr>
                <p:cNvSpPr>
                  <a:spLocks noChangeAspect="1" noEditPoints="1"/>
                </p:cNvSpPr>
                <p:nvPr/>
              </p:nvSpPr>
              <p:spPr bwMode="auto">
                <a:xfrm flipH="1">
                  <a:off x="3026711" y="4975971"/>
                  <a:ext cx="297246" cy="25888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grpSp>
          <p:nvGrpSpPr>
            <p:cNvPr id="21" name="Group 20">
              <a:extLst>
                <a:ext uri="{FF2B5EF4-FFF2-40B4-BE49-F238E27FC236}">
                  <a16:creationId xmlns:a16="http://schemas.microsoft.com/office/drawing/2014/main" id="{A875DD7A-7131-40A8-8790-E9D6121A34AE}"/>
                </a:ext>
              </a:extLst>
            </p:cNvPr>
            <p:cNvGrpSpPr/>
            <p:nvPr/>
          </p:nvGrpSpPr>
          <p:grpSpPr>
            <a:xfrm>
              <a:off x="2691544" y="1516976"/>
              <a:ext cx="7031516" cy="3326410"/>
              <a:chOff x="1590197" y="1783585"/>
              <a:chExt cx="7036096" cy="3328576"/>
            </a:xfrm>
          </p:grpSpPr>
          <p:grpSp>
            <p:nvGrpSpPr>
              <p:cNvPr id="99" name="Group 98">
                <a:extLst>
                  <a:ext uri="{FF2B5EF4-FFF2-40B4-BE49-F238E27FC236}">
                    <a16:creationId xmlns:a16="http://schemas.microsoft.com/office/drawing/2014/main" id="{ABD9E7D7-C16C-4F48-B53A-03B1E522EA33}"/>
                  </a:ext>
                </a:extLst>
              </p:cNvPr>
              <p:cNvGrpSpPr/>
              <p:nvPr/>
            </p:nvGrpSpPr>
            <p:grpSpPr>
              <a:xfrm>
                <a:off x="1590197" y="2301908"/>
                <a:ext cx="411480" cy="411480"/>
                <a:chOff x="1525319" y="1976899"/>
                <a:chExt cx="865583" cy="665954"/>
              </a:xfrm>
            </p:grpSpPr>
            <p:sp>
              <p:nvSpPr>
                <p:cNvPr id="100" name="monitor">
                  <a:extLst>
                    <a:ext uri="{FF2B5EF4-FFF2-40B4-BE49-F238E27FC236}">
                      <a16:creationId xmlns:a16="http://schemas.microsoft.com/office/drawing/2014/main" id="{914866A8-C4AA-4ABD-8197-69102842D0AD}"/>
                    </a:ext>
                  </a:extLst>
                </p:cNvPr>
                <p:cNvSpPr>
                  <a:spLocks noChangeAspect="1" noEditPoints="1"/>
                </p:cNvSpPr>
                <p:nvPr/>
              </p:nvSpPr>
              <p:spPr bwMode="auto">
                <a:xfrm>
                  <a:off x="1525319" y="1976899"/>
                  <a:ext cx="865583" cy="6659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01" name="TextBox 100">
                  <a:extLst>
                    <a:ext uri="{FF2B5EF4-FFF2-40B4-BE49-F238E27FC236}">
                      <a16:creationId xmlns:a16="http://schemas.microsoft.com/office/drawing/2014/main" id="{5E9DB2EE-C297-42EC-9DE3-70ACAA39F7AB}"/>
                    </a:ext>
                  </a:extLst>
                </p:cNvPr>
                <p:cNvSpPr txBox="1"/>
                <p:nvPr/>
              </p:nvSpPr>
              <p:spPr>
                <a:xfrm>
                  <a:off x="1690204" y="2109943"/>
                  <a:ext cx="516261" cy="2465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grpSp>
          <p:grpSp>
            <p:nvGrpSpPr>
              <p:cNvPr id="96" name="Group 95">
                <a:extLst>
                  <a:ext uri="{FF2B5EF4-FFF2-40B4-BE49-F238E27FC236}">
                    <a16:creationId xmlns:a16="http://schemas.microsoft.com/office/drawing/2014/main" id="{51A4A30D-5878-4DE8-B18C-CF19AA72D9B3}"/>
                  </a:ext>
                </a:extLst>
              </p:cNvPr>
              <p:cNvGrpSpPr/>
              <p:nvPr/>
            </p:nvGrpSpPr>
            <p:grpSpPr>
              <a:xfrm>
                <a:off x="3547737" y="2352723"/>
                <a:ext cx="411480" cy="411480"/>
                <a:chOff x="3533647" y="2411267"/>
                <a:chExt cx="932004" cy="714281"/>
              </a:xfrm>
            </p:grpSpPr>
            <p:sp>
              <p:nvSpPr>
                <p:cNvPr id="97" name="monitor">
                  <a:extLst>
                    <a:ext uri="{FF2B5EF4-FFF2-40B4-BE49-F238E27FC236}">
                      <a16:creationId xmlns:a16="http://schemas.microsoft.com/office/drawing/2014/main" id="{6ADE9B05-2201-48BF-B039-9CCA1D8F53DF}"/>
                    </a:ext>
                  </a:extLst>
                </p:cNvPr>
                <p:cNvSpPr>
                  <a:spLocks noChangeAspect="1" noEditPoints="1"/>
                </p:cNvSpPr>
                <p:nvPr/>
              </p:nvSpPr>
              <p:spPr bwMode="auto">
                <a:xfrm>
                  <a:off x="3533647" y="2411267"/>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98" name="TextBox 97">
                  <a:extLst>
                    <a:ext uri="{FF2B5EF4-FFF2-40B4-BE49-F238E27FC236}">
                      <a16:creationId xmlns:a16="http://schemas.microsoft.com/office/drawing/2014/main" id="{9316D93F-47F2-4EC6-AF2C-0F16B20BCAAD}"/>
                    </a:ext>
                  </a:extLst>
                </p:cNvPr>
                <p:cNvSpPr txBox="1"/>
                <p:nvPr/>
              </p:nvSpPr>
              <p:spPr>
                <a:xfrm>
                  <a:off x="3886565" y="2554739"/>
                  <a:ext cx="192558" cy="26441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grpSp>
          <p:grpSp>
            <p:nvGrpSpPr>
              <p:cNvPr id="120" name="Group 119">
                <a:extLst>
                  <a:ext uri="{FF2B5EF4-FFF2-40B4-BE49-F238E27FC236}">
                    <a16:creationId xmlns:a16="http://schemas.microsoft.com/office/drawing/2014/main" id="{60BD9417-8E4A-43AF-8BDD-E495333DF3C4}"/>
                  </a:ext>
                </a:extLst>
              </p:cNvPr>
              <p:cNvGrpSpPr/>
              <p:nvPr/>
            </p:nvGrpSpPr>
            <p:grpSpPr>
              <a:xfrm>
                <a:off x="4422350" y="4700681"/>
                <a:ext cx="411480" cy="411480"/>
                <a:chOff x="3156018" y="5427374"/>
                <a:chExt cx="666131" cy="510520"/>
              </a:xfrm>
            </p:grpSpPr>
            <p:sp>
              <p:nvSpPr>
                <p:cNvPr id="121" name="monitor">
                  <a:extLst>
                    <a:ext uri="{FF2B5EF4-FFF2-40B4-BE49-F238E27FC236}">
                      <a16:creationId xmlns:a16="http://schemas.microsoft.com/office/drawing/2014/main" id="{8389A431-316B-49D4-9E05-E6250A23DB20}"/>
                    </a:ext>
                  </a:extLst>
                </p:cNvPr>
                <p:cNvSpPr>
                  <a:spLocks noChangeAspect="1" noEditPoints="1"/>
                </p:cNvSpPr>
                <p:nvPr/>
              </p:nvSpPr>
              <p:spPr bwMode="auto">
                <a:xfrm>
                  <a:off x="3156018" y="5427374"/>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2" name="TextBox 121">
                  <a:extLst>
                    <a:ext uri="{FF2B5EF4-FFF2-40B4-BE49-F238E27FC236}">
                      <a16:creationId xmlns:a16="http://schemas.microsoft.com/office/drawing/2014/main" id="{D20E95C0-2D8A-4D3A-97F8-F25F6983CF9B}"/>
                    </a:ext>
                  </a:extLst>
                </p:cNvPr>
                <p:cNvSpPr txBox="1"/>
                <p:nvPr/>
              </p:nvSpPr>
              <p:spPr>
                <a:xfrm>
                  <a:off x="3207336" y="5530558"/>
                  <a:ext cx="563492"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NVv3</a:t>
                  </a:r>
                </a:p>
              </p:txBody>
            </p:sp>
          </p:grpSp>
          <p:grpSp>
            <p:nvGrpSpPr>
              <p:cNvPr id="126" name="Group 125">
                <a:extLst>
                  <a:ext uri="{FF2B5EF4-FFF2-40B4-BE49-F238E27FC236}">
                    <a16:creationId xmlns:a16="http://schemas.microsoft.com/office/drawing/2014/main" id="{6D4E07EC-D6EE-485E-8D2F-BC8965FA6BDB}"/>
                  </a:ext>
                </a:extLst>
              </p:cNvPr>
              <p:cNvGrpSpPr/>
              <p:nvPr/>
            </p:nvGrpSpPr>
            <p:grpSpPr>
              <a:xfrm>
                <a:off x="4427341" y="4245087"/>
                <a:ext cx="411480" cy="411480"/>
                <a:chOff x="4718017" y="4787449"/>
                <a:chExt cx="666131" cy="510520"/>
              </a:xfrm>
            </p:grpSpPr>
            <p:sp>
              <p:nvSpPr>
                <p:cNvPr id="127" name="monitor">
                  <a:extLst>
                    <a:ext uri="{FF2B5EF4-FFF2-40B4-BE49-F238E27FC236}">
                      <a16:creationId xmlns:a16="http://schemas.microsoft.com/office/drawing/2014/main" id="{06CFA133-1A94-49D7-BBEA-C8DD7916F3F9}"/>
                    </a:ext>
                  </a:extLst>
                </p:cNvPr>
                <p:cNvSpPr>
                  <a:spLocks noChangeAspect="1" noEditPoints="1"/>
                </p:cNvSpPr>
                <p:nvPr/>
              </p:nvSpPr>
              <p:spPr bwMode="auto">
                <a:xfrm>
                  <a:off x="4718017"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8" name="TextBox 127">
                  <a:extLst>
                    <a:ext uri="{FF2B5EF4-FFF2-40B4-BE49-F238E27FC236}">
                      <a16:creationId xmlns:a16="http://schemas.microsoft.com/office/drawing/2014/main" id="{F1377DF9-7CDC-4335-8DAD-F18D5560B8A6}"/>
                    </a:ext>
                  </a:extLst>
                </p:cNvPr>
                <p:cNvSpPr txBox="1"/>
                <p:nvPr/>
              </p:nvSpPr>
              <p:spPr>
                <a:xfrm>
                  <a:off x="4882293" y="4890633"/>
                  <a:ext cx="33757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129" name="Group 128">
                <a:extLst>
                  <a:ext uri="{FF2B5EF4-FFF2-40B4-BE49-F238E27FC236}">
                    <a16:creationId xmlns:a16="http://schemas.microsoft.com/office/drawing/2014/main" id="{2B220850-34FA-4106-A6F9-47547C5E770D}"/>
                  </a:ext>
                </a:extLst>
              </p:cNvPr>
              <p:cNvGrpSpPr/>
              <p:nvPr/>
            </p:nvGrpSpPr>
            <p:grpSpPr>
              <a:xfrm>
                <a:off x="3969640" y="4245087"/>
                <a:ext cx="411480" cy="411480"/>
                <a:chOff x="2942248" y="4787449"/>
                <a:chExt cx="666131" cy="510520"/>
              </a:xfrm>
            </p:grpSpPr>
            <p:sp>
              <p:nvSpPr>
                <p:cNvPr id="130" name="monitor">
                  <a:extLst>
                    <a:ext uri="{FF2B5EF4-FFF2-40B4-BE49-F238E27FC236}">
                      <a16:creationId xmlns:a16="http://schemas.microsoft.com/office/drawing/2014/main" id="{33D0E83B-8739-4AA9-9779-907577A8D75E}"/>
                    </a:ext>
                  </a:extLst>
                </p:cNvPr>
                <p:cNvSpPr>
                  <a:spLocks noChangeAspect="1" noEditPoints="1"/>
                </p:cNvSpPr>
                <p:nvPr/>
              </p:nvSpPr>
              <p:spPr bwMode="auto">
                <a:xfrm>
                  <a:off x="2942248"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31" name="TextBox 130">
                  <a:extLst>
                    <a:ext uri="{FF2B5EF4-FFF2-40B4-BE49-F238E27FC236}">
                      <a16:creationId xmlns:a16="http://schemas.microsoft.com/office/drawing/2014/main" id="{E2830557-03BF-4B88-AD34-BE3F2C66EB9C}"/>
                    </a:ext>
                  </a:extLst>
                </p:cNvPr>
                <p:cNvSpPr txBox="1"/>
                <p:nvPr/>
              </p:nvSpPr>
              <p:spPr>
                <a:xfrm>
                  <a:off x="2994874" y="4890633"/>
                  <a:ext cx="56089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grpSp>
            <p:nvGrpSpPr>
              <p:cNvPr id="135" name="Group 134">
                <a:extLst>
                  <a:ext uri="{FF2B5EF4-FFF2-40B4-BE49-F238E27FC236}">
                    <a16:creationId xmlns:a16="http://schemas.microsoft.com/office/drawing/2014/main" id="{59AA7A0F-074F-49A0-9D21-9B6F6C58DB43}"/>
                  </a:ext>
                </a:extLst>
              </p:cNvPr>
              <p:cNvGrpSpPr/>
              <p:nvPr/>
            </p:nvGrpSpPr>
            <p:grpSpPr>
              <a:xfrm>
                <a:off x="3517286" y="4700681"/>
                <a:ext cx="411480" cy="411480"/>
                <a:chOff x="2201635" y="5432510"/>
                <a:chExt cx="666131" cy="510520"/>
              </a:xfrm>
            </p:grpSpPr>
            <p:sp>
              <p:nvSpPr>
                <p:cNvPr id="136" name="monitor">
                  <a:extLst>
                    <a:ext uri="{FF2B5EF4-FFF2-40B4-BE49-F238E27FC236}">
                      <a16:creationId xmlns:a16="http://schemas.microsoft.com/office/drawing/2014/main" id="{D235DA6F-F517-4438-9E1C-3824930086EF}"/>
                    </a:ext>
                  </a:extLst>
                </p:cNvPr>
                <p:cNvSpPr>
                  <a:spLocks noChangeAspect="1" noEditPoints="1"/>
                </p:cNvSpPr>
                <p:nvPr/>
              </p:nvSpPr>
              <p:spPr bwMode="auto">
                <a:xfrm>
                  <a:off x="2201635" y="5432510"/>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37" name="TextBox 136">
                  <a:extLst>
                    <a:ext uri="{FF2B5EF4-FFF2-40B4-BE49-F238E27FC236}">
                      <a16:creationId xmlns:a16="http://schemas.microsoft.com/office/drawing/2014/main" id="{B2478242-1D51-470A-9D32-00892A319793}"/>
                    </a:ext>
                  </a:extLst>
                </p:cNvPr>
                <p:cNvSpPr txBox="1"/>
                <p:nvPr/>
              </p:nvSpPr>
              <p:spPr>
                <a:xfrm>
                  <a:off x="2254257" y="5535694"/>
                  <a:ext cx="560897"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grpSp>
            <p:nvGrpSpPr>
              <p:cNvPr id="102" name="Group 101">
                <a:extLst>
                  <a:ext uri="{FF2B5EF4-FFF2-40B4-BE49-F238E27FC236}">
                    <a16:creationId xmlns:a16="http://schemas.microsoft.com/office/drawing/2014/main" id="{DBCEFC72-1BA4-4141-B4D5-62E632776F2F}"/>
                  </a:ext>
                </a:extLst>
              </p:cNvPr>
              <p:cNvGrpSpPr/>
              <p:nvPr/>
            </p:nvGrpSpPr>
            <p:grpSpPr>
              <a:xfrm>
                <a:off x="6139999" y="1783585"/>
                <a:ext cx="411480" cy="411480"/>
                <a:chOff x="5417654" y="1986000"/>
                <a:chExt cx="865582" cy="663377"/>
              </a:xfrm>
            </p:grpSpPr>
            <p:sp>
              <p:nvSpPr>
                <p:cNvPr id="103" name="monitor">
                  <a:extLst>
                    <a:ext uri="{FF2B5EF4-FFF2-40B4-BE49-F238E27FC236}">
                      <a16:creationId xmlns:a16="http://schemas.microsoft.com/office/drawing/2014/main" id="{AD629FD5-5800-4469-8616-B56F62D623C7}"/>
                    </a:ext>
                  </a:extLst>
                </p:cNvPr>
                <p:cNvSpPr>
                  <a:spLocks noChangeAspect="1" noEditPoints="1"/>
                </p:cNvSpPr>
                <p:nvPr/>
              </p:nvSpPr>
              <p:spPr bwMode="auto">
                <a:xfrm>
                  <a:off x="5417654" y="1986000"/>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04" name="TextBox 103">
                  <a:extLst>
                    <a:ext uri="{FF2B5EF4-FFF2-40B4-BE49-F238E27FC236}">
                      <a16:creationId xmlns:a16="http://schemas.microsoft.com/office/drawing/2014/main" id="{19972034-B035-49BC-B621-3EC4FE62C2D2}"/>
                    </a:ext>
                  </a:extLst>
                </p:cNvPr>
                <p:cNvSpPr txBox="1"/>
                <p:nvPr/>
              </p:nvSpPr>
              <p:spPr>
                <a:xfrm>
                  <a:off x="5511331" y="2122635"/>
                  <a:ext cx="678224" cy="245567"/>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DCsv2</a:t>
                  </a:r>
                </a:p>
              </p:txBody>
            </p:sp>
          </p:grpSp>
          <p:grpSp>
            <p:nvGrpSpPr>
              <p:cNvPr id="105" name="Group 104">
                <a:extLst>
                  <a:ext uri="{FF2B5EF4-FFF2-40B4-BE49-F238E27FC236}">
                    <a16:creationId xmlns:a16="http://schemas.microsoft.com/office/drawing/2014/main" id="{4E1D35DE-2D9A-4E54-96A5-626A785E8813}"/>
                  </a:ext>
                </a:extLst>
              </p:cNvPr>
              <p:cNvGrpSpPr/>
              <p:nvPr/>
            </p:nvGrpSpPr>
            <p:grpSpPr>
              <a:xfrm>
                <a:off x="6140059" y="2235017"/>
                <a:ext cx="411480" cy="411480"/>
                <a:chOff x="6594649" y="1985997"/>
                <a:chExt cx="865603" cy="663392"/>
              </a:xfrm>
            </p:grpSpPr>
            <p:sp>
              <p:nvSpPr>
                <p:cNvPr id="106" name="monitor">
                  <a:extLst>
                    <a:ext uri="{FF2B5EF4-FFF2-40B4-BE49-F238E27FC236}">
                      <a16:creationId xmlns:a16="http://schemas.microsoft.com/office/drawing/2014/main" id="{239552CF-E2FD-489F-AED9-5CB67175DF83}"/>
                    </a:ext>
                  </a:extLst>
                </p:cNvPr>
                <p:cNvSpPr>
                  <a:spLocks noChangeAspect="1" noEditPoints="1"/>
                </p:cNvSpPr>
                <p:nvPr/>
              </p:nvSpPr>
              <p:spPr bwMode="auto">
                <a:xfrm>
                  <a:off x="6594649"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07" name="TextBox 106">
                  <a:extLst>
                    <a:ext uri="{FF2B5EF4-FFF2-40B4-BE49-F238E27FC236}">
                      <a16:creationId xmlns:a16="http://schemas.microsoft.com/office/drawing/2014/main" id="{EBCFFE90-FF9C-49B3-A376-FAFA1E0DFE02}"/>
                    </a:ext>
                  </a:extLst>
                </p:cNvPr>
                <p:cNvSpPr txBox="1"/>
                <p:nvPr/>
              </p:nvSpPr>
              <p:spPr>
                <a:xfrm>
                  <a:off x="6774707" y="2122634"/>
                  <a:ext cx="529769" cy="24557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Dsv3</a:t>
                  </a:r>
                </a:p>
              </p:txBody>
            </p:sp>
          </p:grpSp>
          <p:grpSp>
            <p:nvGrpSpPr>
              <p:cNvPr id="132" name="Group 131">
                <a:extLst>
                  <a:ext uri="{FF2B5EF4-FFF2-40B4-BE49-F238E27FC236}">
                    <a16:creationId xmlns:a16="http://schemas.microsoft.com/office/drawing/2014/main" id="{F1287EE7-E5CF-4A1E-9685-364DC7872B64}"/>
                  </a:ext>
                </a:extLst>
              </p:cNvPr>
              <p:cNvGrpSpPr/>
              <p:nvPr/>
            </p:nvGrpSpPr>
            <p:grpSpPr>
              <a:xfrm>
                <a:off x="6149143" y="4629104"/>
                <a:ext cx="411480" cy="411480"/>
                <a:chOff x="5227177" y="5461615"/>
                <a:chExt cx="666131" cy="510520"/>
              </a:xfrm>
            </p:grpSpPr>
            <p:sp>
              <p:nvSpPr>
                <p:cNvPr id="133" name="monitor">
                  <a:extLst>
                    <a:ext uri="{FF2B5EF4-FFF2-40B4-BE49-F238E27FC236}">
                      <a16:creationId xmlns:a16="http://schemas.microsoft.com/office/drawing/2014/main" id="{608A6BF4-C322-494F-8206-A016BBA03FE1}"/>
                    </a:ext>
                  </a:extLst>
                </p:cNvPr>
                <p:cNvSpPr>
                  <a:spLocks noChangeAspect="1" noEditPoints="1"/>
                </p:cNvSpPr>
                <p:nvPr/>
              </p:nvSpPr>
              <p:spPr bwMode="auto">
                <a:xfrm>
                  <a:off x="5227177" y="5461615"/>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34" name="TextBox 133">
                  <a:extLst>
                    <a:ext uri="{FF2B5EF4-FFF2-40B4-BE49-F238E27FC236}">
                      <a16:creationId xmlns:a16="http://schemas.microsoft.com/office/drawing/2014/main" id="{0E657495-7ED5-4BE6-95D5-5B205EF88E3B}"/>
                    </a:ext>
                  </a:extLst>
                </p:cNvPr>
                <p:cNvSpPr txBox="1"/>
                <p:nvPr/>
              </p:nvSpPr>
              <p:spPr>
                <a:xfrm>
                  <a:off x="5407034" y="5564799"/>
                  <a:ext cx="30641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grpSp>
          <p:grpSp>
            <p:nvGrpSpPr>
              <p:cNvPr id="138" name="Group 137">
                <a:extLst>
                  <a:ext uri="{FF2B5EF4-FFF2-40B4-BE49-F238E27FC236}">
                    <a16:creationId xmlns:a16="http://schemas.microsoft.com/office/drawing/2014/main" id="{31332CB9-3785-402D-9DBE-2B78EAF3C40D}"/>
                  </a:ext>
                </a:extLst>
              </p:cNvPr>
              <p:cNvGrpSpPr/>
              <p:nvPr/>
            </p:nvGrpSpPr>
            <p:grpSpPr>
              <a:xfrm>
                <a:off x="6145831" y="2689662"/>
                <a:ext cx="411480" cy="411480"/>
                <a:chOff x="5871941" y="3914062"/>
                <a:chExt cx="679504" cy="520766"/>
              </a:xfrm>
            </p:grpSpPr>
            <p:sp>
              <p:nvSpPr>
                <p:cNvPr id="139" name="monitor">
                  <a:extLst>
                    <a:ext uri="{FF2B5EF4-FFF2-40B4-BE49-F238E27FC236}">
                      <a16:creationId xmlns:a16="http://schemas.microsoft.com/office/drawing/2014/main" id="{A3223CE2-6C1E-4265-B474-9C2946A84DF1}"/>
                    </a:ext>
                  </a:extLst>
                </p:cNvPr>
                <p:cNvSpPr>
                  <a:spLocks noChangeAspect="1" noEditPoints="1"/>
                </p:cNvSpPr>
                <p:nvPr/>
              </p:nvSpPr>
              <p:spPr bwMode="auto">
                <a:xfrm>
                  <a:off x="5871941" y="3914062"/>
                  <a:ext cx="679504" cy="5207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91367" tIns="45684" rIns="91367" bIns="45684" numCol="1" anchor="t" anchorCtr="0" compatLnSpc="1">
                  <a:prstTxWarp prst="textNoShape">
                    <a:avLst/>
                  </a:prstTxWarp>
                </a:bodyPr>
                <a:lstStyle/>
                <a:p>
                  <a:pPr marL="0" marR="0" lvl="0" indent="0" algn="l" defTabSz="931980"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40" name="TextBox 139">
                  <a:extLst>
                    <a:ext uri="{FF2B5EF4-FFF2-40B4-BE49-F238E27FC236}">
                      <a16:creationId xmlns:a16="http://schemas.microsoft.com/office/drawing/2014/main" id="{88BCF1D9-B073-4D32-AD8A-158AA5B7C53A}"/>
                    </a:ext>
                  </a:extLst>
                </p:cNvPr>
                <p:cNvSpPr txBox="1"/>
                <p:nvPr/>
              </p:nvSpPr>
              <p:spPr>
                <a:xfrm>
                  <a:off x="5957308" y="4011057"/>
                  <a:ext cx="527126" cy="192775"/>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Ddsv4</a:t>
                  </a:r>
                </a:p>
              </p:txBody>
            </p:sp>
          </p:grpSp>
          <p:grpSp>
            <p:nvGrpSpPr>
              <p:cNvPr id="147" name="Group 146">
                <a:extLst>
                  <a:ext uri="{FF2B5EF4-FFF2-40B4-BE49-F238E27FC236}">
                    <a16:creationId xmlns:a16="http://schemas.microsoft.com/office/drawing/2014/main" id="{D944CFB7-FA71-432F-BE02-47FD0C8E947F}"/>
                  </a:ext>
                </a:extLst>
              </p:cNvPr>
              <p:cNvGrpSpPr/>
              <p:nvPr/>
            </p:nvGrpSpPr>
            <p:grpSpPr>
              <a:xfrm>
                <a:off x="6600072" y="4629104"/>
                <a:ext cx="411480" cy="411480"/>
                <a:chOff x="5239289" y="6140148"/>
                <a:chExt cx="666131" cy="510520"/>
              </a:xfrm>
            </p:grpSpPr>
            <p:sp>
              <p:nvSpPr>
                <p:cNvPr id="148" name="monitor">
                  <a:extLst>
                    <a:ext uri="{FF2B5EF4-FFF2-40B4-BE49-F238E27FC236}">
                      <a16:creationId xmlns:a16="http://schemas.microsoft.com/office/drawing/2014/main" id="{0D4B408D-F077-4452-B5B7-F0A172EAE40C}"/>
                    </a:ext>
                  </a:extLst>
                </p:cNvPr>
                <p:cNvSpPr>
                  <a:spLocks noChangeAspect="1" noEditPoints="1"/>
                </p:cNvSpPr>
                <p:nvPr/>
              </p:nvSpPr>
              <p:spPr bwMode="auto">
                <a:xfrm>
                  <a:off x="5239289" y="6140148"/>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9" name="TextBox 148">
                  <a:extLst>
                    <a:ext uri="{FF2B5EF4-FFF2-40B4-BE49-F238E27FC236}">
                      <a16:creationId xmlns:a16="http://schemas.microsoft.com/office/drawing/2014/main" id="{9050DD7D-6D92-4A31-AF2B-F1ACDD55557E}"/>
                    </a:ext>
                  </a:extLst>
                </p:cNvPr>
                <p:cNvSpPr txBox="1"/>
                <p:nvPr/>
              </p:nvSpPr>
              <p:spPr>
                <a:xfrm>
                  <a:off x="5416550" y="6243332"/>
                  <a:ext cx="31160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HB</a:t>
                  </a:r>
                </a:p>
              </p:txBody>
            </p:sp>
          </p:grpSp>
          <p:grpSp>
            <p:nvGrpSpPr>
              <p:cNvPr id="111" name="Group 110">
                <a:extLst>
                  <a:ext uri="{FF2B5EF4-FFF2-40B4-BE49-F238E27FC236}">
                    <a16:creationId xmlns:a16="http://schemas.microsoft.com/office/drawing/2014/main" id="{D6B571A7-6722-4807-97DB-114229061F19}"/>
                  </a:ext>
                </a:extLst>
              </p:cNvPr>
              <p:cNvGrpSpPr/>
              <p:nvPr/>
            </p:nvGrpSpPr>
            <p:grpSpPr>
              <a:xfrm>
                <a:off x="8214813" y="2617918"/>
                <a:ext cx="411480" cy="411480"/>
                <a:chOff x="7916038" y="3973181"/>
                <a:chExt cx="666133" cy="510519"/>
              </a:xfrm>
            </p:grpSpPr>
            <p:sp>
              <p:nvSpPr>
                <p:cNvPr id="112" name="monitor">
                  <a:extLst>
                    <a:ext uri="{FF2B5EF4-FFF2-40B4-BE49-F238E27FC236}">
                      <a16:creationId xmlns:a16="http://schemas.microsoft.com/office/drawing/2014/main" id="{C134A56D-CC82-4652-9017-CB8507FAB8A3}"/>
                    </a:ext>
                  </a:extLst>
                </p:cNvPr>
                <p:cNvSpPr>
                  <a:spLocks noChangeAspect="1" noEditPoints="1"/>
                </p:cNvSpPr>
                <p:nvPr/>
              </p:nvSpPr>
              <p:spPr bwMode="auto">
                <a:xfrm>
                  <a:off x="7916038" y="3973181"/>
                  <a:ext cx="666133" cy="51051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13" name="TextBox 112">
                  <a:extLst>
                    <a:ext uri="{FF2B5EF4-FFF2-40B4-BE49-F238E27FC236}">
                      <a16:creationId xmlns:a16="http://schemas.microsoft.com/office/drawing/2014/main" id="{6388A050-2384-43DA-A737-86376B738214}"/>
                    </a:ext>
                  </a:extLst>
                </p:cNvPr>
                <p:cNvSpPr txBox="1"/>
                <p:nvPr/>
              </p:nvSpPr>
              <p:spPr>
                <a:xfrm>
                  <a:off x="8069931" y="4076566"/>
                  <a:ext cx="358350"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Fsv2</a:t>
                  </a:r>
                </a:p>
              </p:txBody>
            </p:sp>
          </p:grpSp>
          <p:grpSp>
            <p:nvGrpSpPr>
              <p:cNvPr id="172" name="Group 171">
                <a:extLst>
                  <a:ext uri="{FF2B5EF4-FFF2-40B4-BE49-F238E27FC236}">
                    <a16:creationId xmlns:a16="http://schemas.microsoft.com/office/drawing/2014/main" id="{CB4BBB49-60CA-4486-8ACB-2F5E3055E5CD}"/>
                  </a:ext>
                </a:extLst>
              </p:cNvPr>
              <p:cNvGrpSpPr/>
              <p:nvPr/>
            </p:nvGrpSpPr>
            <p:grpSpPr>
              <a:xfrm>
                <a:off x="3969848" y="4700681"/>
                <a:ext cx="411480" cy="411480"/>
                <a:chOff x="3977404" y="4787449"/>
                <a:chExt cx="666131" cy="510520"/>
              </a:xfrm>
            </p:grpSpPr>
            <p:sp>
              <p:nvSpPr>
                <p:cNvPr id="192" name="monitor">
                  <a:extLst>
                    <a:ext uri="{FF2B5EF4-FFF2-40B4-BE49-F238E27FC236}">
                      <a16:creationId xmlns:a16="http://schemas.microsoft.com/office/drawing/2014/main" id="{2352EDEA-D4C7-4990-85DD-77508C35A42F}"/>
                    </a:ext>
                  </a:extLst>
                </p:cNvPr>
                <p:cNvSpPr>
                  <a:spLocks noChangeAspect="1" noEditPoints="1"/>
                </p:cNvSpPr>
                <p:nvPr/>
              </p:nvSpPr>
              <p:spPr bwMode="auto">
                <a:xfrm>
                  <a:off x="3977404"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3" name="TextBox 192">
                  <a:extLst>
                    <a:ext uri="{FF2B5EF4-FFF2-40B4-BE49-F238E27FC236}">
                      <a16:creationId xmlns:a16="http://schemas.microsoft.com/office/drawing/2014/main" id="{C0647838-6627-4AB3-A44C-A3276BF6E443}"/>
                    </a:ext>
                  </a:extLst>
                </p:cNvPr>
                <p:cNvSpPr txBox="1"/>
                <p:nvPr/>
              </p:nvSpPr>
              <p:spPr>
                <a:xfrm>
                  <a:off x="4019636" y="4890633"/>
                  <a:ext cx="581671"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grpSp>
        <p:grpSp>
          <p:nvGrpSpPr>
            <p:cNvPr id="27" name="Group 26">
              <a:extLst>
                <a:ext uri="{FF2B5EF4-FFF2-40B4-BE49-F238E27FC236}">
                  <a16:creationId xmlns:a16="http://schemas.microsoft.com/office/drawing/2014/main" id="{1B042901-813B-47CD-B22A-3F5FAE3AA32A}"/>
                </a:ext>
              </a:extLst>
            </p:cNvPr>
            <p:cNvGrpSpPr/>
            <p:nvPr/>
          </p:nvGrpSpPr>
          <p:grpSpPr>
            <a:xfrm>
              <a:off x="5070568" y="1516975"/>
              <a:ext cx="4642368" cy="3776156"/>
              <a:chOff x="3970770" y="1783584"/>
              <a:chExt cx="4645391" cy="3778615"/>
            </a:xfrm>
          </p:grpSpPr>
          <p:grpSp>
            <p:nvGrpSpPr>
              <p:cNvPr id="22" name="Group 21">
                <a:extLst>
                  <a:ext uri="{FF2B5EF4-FFF2-40B4-BE49-F238E27FC236}">
                    <a16:creationId xmlns:a16="http://schemas.microsoft.com/office/drawing/2014/main" id="{7CA29C77-AC6C-4B88-B7AD-0648087F9DE9}"/>
                  </a:ext>
                </a:extLst>
              </p:cNvPr>
              <p:cNvGrpSpPr/>
              <p:nvPr/>
            </p:nvGrpSpPr>
            <p:grpSpPr>
              <a:xfrm>
                <a:off x="6606576" y="1783584"/>
                <a:ext cx="411480" cy="411480"/>
                <a:chOff x="6606576" y="1783584"/>
                <a:chExt cx="411480" cy="411480"/>
              </a:xfrm>
            </p:grpSpPr>
            <p:sp>
              <p:nvSpPr>
                <p:cNvPr id="187" name="monitor">
                  <a:extLst>
                    <a:ext uri="{FF2B5EF4-FFF2-40B4-BE49-F238E27FC236}">
                      <a16:creationId xmlns:a16="http://schemas.microsoft.com/office/drawing/2014/main" id="{0B33433B-0FCD-4717-B970-129A804D35E0}"/>
                    </a:ext>
                  </a:extLst>
                </p:cNvPr>
                <p:cNvSpPr>
                  <a:spLocks noChangeAspect="1" noEditPoints="1"/>
                </p:cNvSpPr>
                <p:nvPr/>
              </p:nvSpPr>
              <p:spPr bwMode="auto">
                <a:xfrm>
                  <a:off x="6606576" y="1783584"/>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4" name="TextBox 193">
                  <a:extLst>
                    <a:ext uri="{FF2B5EF4-FFF2-40B4-BE49-F238E27FC236}">
                      <a16:creationId xmlns:a16="http://schemas.microsoft.com/office/drawing/2014/main" id="{CA516AA1-D76F-4B07-97CA-57A8BF203A0B}"/>
                    </a:ext>
                  </a:extLst>
                </p:cNvPr>
                <p:cNvSpPr txBox="1"/>
                <p:nvPr/>
              </p:nvSpPr>
              <p:spPr>
                <a:xfrm>
                  <a:off x="6641398" y="1868336"/>
                  <a:ext cx="328829"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Dasv4</a:t>
                  </a:r>
                </a:p>
              </p:txBody>
            </p:sp>
          </p:grpSp>
          <p:grpSp>
            <p:nvGrpSpPr>
              <p:cNvPr id="24" name="Group 23">
                <a:extLst>
                  <a:ext uri="{FF2B5EF4-FFF2-40B4-BE49-F238E27FC236}">
                    <a16:creationId xmlns:a16="http://schemas.microsoft.com/office/drawing/2014/main" id="{5D377B9B-FE4D-4572-AB03-43444925AA55}"/>
                  </a:ext>
                </a:extLst>
              </p:cNvPr>
              <p:cNvGrpSpPr/>
              <p:nvPr/>
            </p:nvGrpSpPr>
            <p:grpSpPr>
              <a:xfrm>
                <a:off x="3970770" y="5150719"/>
                <a:ext cx="411480" cy="411480"/>
                <a:chOff x="3970770" y="5150719"/>
                <a:chExt cx="411480" cy="411480"/>
              </a:xfrm>
            </p:grpSpPr>
            <p:sp>
              <p:nvSpPr>
                <p:cNvPr id="199" name="monitor">
                  <a:extLst>
                    <a:ext uri="{FF2B5EF4-FFF2-40B4-BE49-F238E27FC236}">
                      <a16:creationId xmlns:a16="http://schemas.microsoft.com/office/drawing/2014/main" id="{5F2A7D0B-1DC3-44F7-BB39-E4A5256864C2}"/>
                    </a:ext>
                  </a:extLst>
                </p:cNvPr>
                <p:cNvSpPr>
                  <a:spLocks noChangeAspect="1" noEditPoints="1"/>
                </p:cNvSpPr>
                <p:nvPr/>
              </p:nvSpPr>
              <p:spPr bwMode="auto">
                <a:xfrm>
                  <a:off x="3970770" y="5150719"/>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0" name="TextBox 199">
                  <a:extLst>
                    <a:ext uri="{FF2B5EF4-FFF2-40B4-BE49-F238E27FC236}">
                      <a16:creationId xmlns:a16="http://schemas.microsoft.com/office/drawing/2014/main" id="{BEF22DAF-1FF4-4CF9-B726-62F6FAFB8EC7}"/>
                    </a:ext>
                  </a:extLst>
                </p:cNvPr>
                <p:cNvSpPr txBox="1"/>
                <p:nvPr/>
              </p:nvSpPr>
              <p:spPr>
                <a:xfrm>
                  <a:off x="3983593" y="5234277"/>
                  <a:ext cx="351285"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NVv4</a:t>
                  </a:r>
                </a:p>
              </p:txBody>
            </p:sp>
          </p:grpSp>
          <p:grpSp>
            <p:nvGrpSpPr>
              <p:cNvPr id="25" name="Group 24">
                <a:extLst>
                  <a:ext uri="{FF2B5EF4-FFF2-40B4-BE49-F238E27FC236}">
                    <a16:creationId xmlns:a16="http://schemas.microsoft.com/office/drawing/2014/main" id="{7ACACA1A-3E17-4C53-95A7-473FD8502A5F}"/>
                  </a:ext>
                </a:extLst>
              </p:cNvPr>
              <p:cNvGrpSpPr/>
              <p:nvPr/>
            </p:nvGrpSpPr>
            <p:grpSpPr>
              <a:xfrm>
                <a:off x="6145831" y="5141154"/>
                <a:ext cx="411480" cy="411480"/>
                <a:chOff x="6145831" y="5141154"/>
                <a:chExt cx="411480" cy="411480"/>
              </a:xfrm>
            </p:grpSpPr>
            <p:sp>
              <p:nvSpPr>
                <p:cNvPr id="202" name="monitor">
                  <a:extLst>
                    <a:ext uri="{FF2B5EF4-FFF2-40B4-BE49-F238E27FC236}">
                      <a16:creationId xmlns:a16="http://schemas.microsoft.com/office/drawing/2014/main" id="{FEBD7BDE-A16D-4FBD-B177-D86F8B76CCEE}"/>
                    </a:ext>
                  </a:extLst>
                </p:cNvPr>
                <p:cNvSpPr>
                  <a:spLocks noChangeAspect="1" noEditPoints="1"/>
                </p:cNvSpPr>
                <p:nvPr/>
              </p:nvSpPr>
              <p:spPr bwMode="auto">
                <a:xfrm>
                  <a:off x="6145831" y="5141154"/>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3" name="TextBox 202">
                  <a:extLst>
                    <a:ext uri="{FF2B5EF4-FFF2-40B4-BE49-F238E27FC236}">
                      <a16:creationId xmlns:a16="http://schemas.microsoft.com/office/drawing/2014/main" id="{E7510CFC-B68D-4748-B4DC-882F2BDF5BFE}"/>
                    </a:ext>
                  </a:extLst>
                </p:cNvPr>
                <p:cNvSpPr txBox="1"/>
                <p:nvPr/>
              </p:nvSpPr>
              <p:spPr>
                <a:xfrm>
                  <a:off x="6181544" y="5224321"/>
                  <a:ext cx="340058"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HBv2</a:t>
                  </a:r>
                </a:p>
              </p:txBody>
            </p:sp>
          </p:grpSp>
          <p:grpSp>
            <p:nvGrpSpPr>
              <p:cNvPr id="26" name="Group 25">
                <a:extLst>
                  <a:ext uri="{FF2B5EF4-FFF2-40B4-BE49-F238E27FC236}">
                    <a16:creationId xmlns:a16="http://schemas.microsoft.com/office/drawing/2014/main" id="{80F6452C-D093-4D3B-8D74-702DD58E38A0}"/>
                  </a:ext>
                </a:extLst>
              </p:cNvPr>
              <p:cNvGrpSpPr/>
              <p:nvPr/>
            </p:nvGrpSpPr>
            <p:grpSpPr>
              <a:xfrm>
                <a:off x="8204681" y="5059500"/>
                <a:ext cx="411480" cy="411480"/>
                <a:chOff x="8204681" y="5059500"/>
                <a:chExt cx="411480" cy="411480"/>
              </a:xfrm>
            </p:grpSpPr>
            <p:sp>
              <p:nvSpPr>
                <p:cNvPr id="205" name="monitor">
                  <a:extLst>
                    <a:ext uri="{FF2B5EF4-FFF2-40B4-BE49-F238E27FC236}">
                      <a16:creationId xmlns:a16="http://schemas.microsoft.com/office/drawing/2014/main" id="{A0B0B455-D2CD-4C8D-AAB2-329E815DE282}"/>
                    </a:ext>
                  </a:extLst>
                </p:cNvPr>
                <p:cNvSpPr>
                  <a:spLocks noChangeAspect="1" noEditPoints="1"/>
                </p:cNvSpPr>
                <p:nvPr/>
              </p:nvSpPr>
              <p:spPr bwMode="auto">
                <a:xfrm>
                  <a:off x="8204681" y="5059500"/>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6" name="TextBox 205">
                  <a:extLst>
                    <a:ext uri="{FF2B5EF4-FFF2-40B4-BE49-F238E27FC236}">
                      <a16:creationId xmlns:a16="http://schemas.microsoft.com/office/drawing/2014/main" id="{618C1ACB-47CB-4F1C-BF0F-9AD5E9B5FC5C}"/>
                    </a:ext>
                  </a:extLst>
                </p:cNvPr>
                <p:cNvSpPr txBox="1"/>
                <p:nvPr/>
              </p:nvSpPr>
              <p:spPr>
                <a:xfrm>
                  <a:off x="8270065" y="5142667"/>
                  <a:ext cx="280709" cy="152320"/>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Lsv2</a:t>
                  </a:r>
                </a:p>
              </p:txBody>
            </p:sp>
          </p:grpSp>
        </p:grpSp>
      </p:grpSp>
      <p:grpSp>
        <p:nvGrpSpPr>
          <p:cNvPr id="32" name="Group 31">
            <a:extLst>
              <a:ext uri="{FF2B5EF4-FFF2-40B4-BE49-F238E27FC236}">
                <a16:creationId xmlns:a16="http://schemas.microsoft.com/office/drawing/2014/main" id="{1124EC5A-F694-4010-81AE-B9EBA7BB943B}"/>
              </a:ext>
            </a:extLst>
          </p:cNvPr>
          <p:cNvGrpSpPr/>
          <p:nvPr/>
        </p:nvGrpSpPr>
        <p:grpSpPr>
          <a:xfrm>
            <a:off x="596103" y="3438086"/>
            <a:ext cx="1914968" cy="2735577"/>
            <a:chOff x="1936057" y="3349405"/>
            <a:chExt cx="1916216" cy="2737359"/>
          </a:xfrm>
        </p:grpSpPr>
        <p:sp>
          <p:nvSpPr>
            <p:cNvPr id="7" name="Rectangle: Rounded Corners 6">
              <a:extLst>
                <a:ext uri="{FF2B5EF4-FFF2-40B4-BE49-F238E27FC236}">
                  <a16:creationId xmlns:a16="http://schemas.microsoft.com/office/drawing/2014/main" id="{8241A1A2-A7A7-4744-A88D-AC95D988AF1D}"/>
                </a:ext>
              </a:extLst>
            </p:cNvPr>
            <p:cNvSpPr/>
            <p:nvPr/>
          </p:nvSpPr>
          <p:spPr bwMode="auto">
            <a:xfrm>
              <a:off x="1936057" y="3777673"/>
              <a:ext cx="1916216" cy="2309091"/>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4F610075-F961-4415-81C5-393EDEB9CBE3}"/>
                </a:ext>
              </a:extLst>
            </p:cNvPr>
            <p:cNvSpPr/>
            <p:nvPr/>
          </p:nvSpPr>
          <p:spPr bwMode="auto">
            <a:xfrm>
              <a:off x="2077032" y="3349405"/>
              <a:ext cx="1653677" cy="44929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Preferred for most </a:t>
              </a:r>
              <a:b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workloads</a:t>
              </a:r>
            </a:p>
          </p:txBody>
        </p:sp>
      </p:grpSp>
      <p:grpSp>
        <p:nvGrpSpPr>
          <p:cNvPr id="35" name="Group 34">
            <a:extLst>
              <a:ext uri="{FF2B5EF4-FFF2-40B4-BE49-F238E27FC236}">
                <a16:creationId xmlns:a16="http://schemas.microsoft.com/office/drawing/2014/main" id="{8BADDEA0-4BF3-4719-A79D-799F7123CF81}"/>
              </a:ext>
            </a:extLst>
          </p:cNvPr>
          <p:cNvGrpSpPr/>
          <p:nvPr/>
        </p:nvGrpSpPr>
        <p:grpSpPr>
          <a:xfrm>
            <a:off x="7305456" y="3545187"/>
            <a:ext cx="1728398" cy="2671701"/>
            <a:chOff x="8514232" y="3260663"/>
            <a:chExt cx="1916216" cy="2869355"/>
          </a:xfrm>
        </p:grpSpPr>
        <p:sp>
          <p:nvSpPr>
            <p:cNvPr id="16" name="Rectangle: Rounded Corners 15">
              <a:extLst>
                <a:ext uri="{FF2B5EF4-FFF2-40B4-BE49-F238E27FC236}">
                  <a16:creationId xmlns:a16="http://schemas.microsoft.com/office/drawing/2014/main" id="{1328F246-A2D9-4386-96FB-C5F6CD235291}"/>
                </a:ext>
              </a:extLst>
            </p:cNvPr>
            <p:cNvSpPr/>
            <p:nvPr/>
          </p:nvSpPr>
          <p:spPr bwMode="auto">
            <a:xfrm>
              <a:off x="8514232" y="3820927"/>
              <a:ext cx="1916216" cy="2309091"/>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F8C9D8C1-11BB-4F31-B60B-D13A9F6DD48E}"/>
                </a:ext>
              </a:extLst>
            </p:cNvPr>
            <p:cNvSpPr/>
            <p:nvPr/>
          </p:nvSpPr>
          <p:spPr bwMode="auto">
            <a:xfrm>
              <a:off x="8549747" y="3260663"/>
              <a:ext cx="1880701" cy="578917"/>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Honorable mention (specialized workloads)</a:t>
              </a:r>
            </a:p>
          </p:txBody>
        </p:sp>
      </p:grpSp>
      <p:grpSp>
        <p:nvGrpSpPr>
          <p:cNvPr id="34" name="Group 33">
            <a:extLst>
              <a:ext uri="{FF2B5EF4-FFF2-40B4-BE49-F238E27FC236}">
                <a16:creationId xmlns:a16="http://schemas.microsoft.com/office/drawing/2014/main" id="{03CBACE5-0C07-4316-999E-70F71DF85AB0}"/>
              </a:ext>
            </a:extLst>
          </p:cNvPr>
          <p:cNvGrpSpPr/>
          <p:nvPr/>
        </p:nvGrpSpPr>
        <p:grpSpPr>
          <a:xfrm>
            <a:off x="4979621" y="1497535"/>
            <a:ext cx="2166800" cy="2792505"/>
            <a:chOff x="6408543" y="1397586"/>
            <a:chExt cx="2168212" cy="2817379"/>
          </a:xfrm>
        </p:grpSpPr>
        <p:sp>
          <p:nvSpPr>
            <p:cNvPr id="2" name="Rectangle: Rounded Corners 1">
              <a:extLst>
                <a:ext uri="{FF2B5EF4-FFF2-40B4-BE49-F238E27FC236}">
                  <a16:creationId xmlns:a16="http://schemas.microsoft.com/office/drawing/2014/main" id="{270DBF45-A7B6-47E4-A2BB-BCEFA537EDB7}"/>
                </a:ext>
              </a:extLst>
            </p:cNvPr>
            <p:cNvSpPr/>
            <p:nvPr/>
          </p:nvSpPr>
          <p:spPr bwMode="auto">
            <a:xfrm>
              <a:off x="6408543" y="1397586"/>
              <a:ext cx="2168212" cy="2365759"/>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884D7EA4-34B4-45E5-9B1D-54403143BF72}"/>
                </a:ext>
              </a:extLst>
            </p:cNvPr>
            <p:cNvSpPr/>
            <p:nvPr/>
          </p:nvSpPr>
          <p:spPr bwMode="auto">
            <a:xfrm>
              <a:off x="6682271" y="3754646"/>
              <a:ext cx="1572673" cy="46031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Used for basic SQL Server workloads</a:t>
              </a:r>
            </a:p>
          </p:txBody>
        </p:sp>
      </p:grpSp>
      <p:grpSp>
        <p:nvGrpSpPr>
          <p:cNvPr id="156" name="Group 155">
            <a:extLst>
              <a:ext uri="{FF2B5EF4-FFF2-40B4-BE49-F238E27FC236}">
                <a16:creationId xmlns:a16="http://schemas.microsoft.com/office/drawing/2014/main" id="{B75F02D8-5D2D-4085-8636-EF6098D2276C}"/>
              </a:ext>
            </a:extLst>
          </p:cNvPr>
          <p:cNvGrpSpPr/>
          <p:nvPr/>
        </p:nvGrpSpPr>
        <p:grpSpPr>
          <a:xfrm>
            <a:off x="1871007" y="4409164"/>
            <a:ext cx="599517" cy="591956"/>
            <a:chOff x="3213670" y="4320537"/>
            <a:chExt cx="599517" cy="591956"/>
          </a:xfrm>
        </p:grpSpPr>
        <p:grpSp>
          <p:nvGrpSpPr>
            <p:cNvPr id="155" name="Group 154">
              <a:extLst>
                <a:ext uri="{FF2B5EF4-FFF2-40B4-BE49-F238E27FC236}">
                  <a16:creationId xmlns:a16="http://schemas.microsoft.com/office/drawing/2014/main" id="{A33F3B72-6E9D-4C50-9C62-437D3CA9041E}"/>
                </a:ext>
              </a:extLst>
            </p:cNvPr>
            <p:cNvGrpSpPr/>
            <p:nvPr/>
          </p:nvGrpSpPr>
          <p:grpSpPr>
            <a:xfrm>
              <a:off x="3213670" y="4320537"/>
              <a:ext cx="599517" cy="591956"/>
              <a:chOff x="3213670" y="4320537"/>
              <a:chExt cx="599517" cy="591956"/>
            </a:xfrm>
          </p:grpSpPr>
          <p:sp>
            <p:nvSpPr>
              <p:cNvPr id="40" name="monitor">
                <a:extLst>
                  <a:ext uri="{FF2B5EF4-FFF2-40B4-BE49-F238E27FC236}">
                    <a16:creationId xmlns:a16="http://schemas.microsoft.com/office/drawing/2014/main" id="{05DFF586-8FDB-418C-850E-7473C89B3715}"/>
                  </a:ext>
                </a:extLst>
              </p:cNvPr>
              <p:cNvSpPr>
                <a:spLocks noChangeAspect="1" noEditPoints="1"/>
              </p:cNvSpPr>
              <p:nvPr/>
            </p:nvSpPr>
            <p:spPr bwMode="auto">
              <a:xfrm>
                <a:off x="3213670" y="4455293"/>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pic>
            <p:nvPicPr>
              <p:cNvPr id="48" name="Picture 2">
                <a:extLst>
                  <a:ext uri="{FF2B5EF4-FFF2-40B4-BE49-F238E27FC236}">
                    <a16:creationId xmlns:a16="http://schemas.microsoft.com/office/drawing/2014/main" id="{9F5C0371-32E6-45C2-AD56-6ED57B48A5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1883" y="4320537"/>
                <a:ext cx="241304" cy="24130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TextBox 45">
              <a:extLst>
                <a:ext uri="{FF2B5EF4-FFF2-40B4-BE49-F238E27FC236}">
                  <a16:creationId xmlns:a16="http://schemas.microsoft.com/office/drawing/2014/main" id="{492034D8-4676-4E2E-AF7B-FB49B6F8A61F}"/>
                </a:ext>
              </a:extLst>
            </p:cNvPr>
            <p:cNvSpPr txBox="1"/>
            <p:nvPr/>
          </p:nvSpPr>
          <p:spPr>
            <a:xfrm>
              <a:off x="3302007" y="4548842"/>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Msv2</a:t>
              </a:r>
            </a:p>
          </p:txBody>
        </p:sp>
      </p:grpSp>
      <p:grpSp>
        <p:nvGrpSpPr>
          <p:cNvPr id="157" name="Group 156">
            <a:extLst>
              <a:ext uri="{FF2B5EF4-FFF2-40B4-BE49-F238E27FC236}">
                <a16:creationId xmlns:a16="http://schemas.microsoft.com/office/drawing/2014/main" id="{F6A15AA7-ACA3-411B-98D6-6F950EE50A10}"/>
              </a:ext>
            </a:extLst>
          </p:cNvPr>
          <p:cNvGrpSpPr/>
          <p:nvPr/>
        </p:nvGrpSpPr>
        <p:grpSpPr>
          <a:xfrm>
            <a:off x="1871038" y="4937034"/>
            <a:ext cx="604490" cy="569666"/>
            <a:chOff x="3213670" y="4837094"/>
            <a:chExt cx="604490" cy="569666"/>
          </a:xfrm>
        </p:grpSpPr>
        <p:sp>
          <p:nvSpPr>
            <p:cNvPr id="37" name="monitor">
              <a:extLst>
                <a:ext uri="{FF2B5EF4-FFF2-40B4-BE49-F238E27FC236}">
                  <a16:creationId xmlns:a16="http://schemas.microsoft.com/office/drawing/2014/main" id="{21ECC05B-2409-4D4C-AB7E-8E3532F8AC90}"/>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8" name="TextBox 37">
              <a:extLst>
                <a:ext uri="{FF2B5EF4-FFF2-40B4-BE49-F238E27FC236}">
                  <a16:creationId xmlns:a16="http://schemas.microsoft.com/office/drawing/2014/main" id="{0549BF1E-A3EC-4FDF-A366-1FACB4F571BE}"/>
                </a:ext>
              </a:extLst>
            </p:cNvPr>
            <p:cNvSpPr txBox="1"/>
            <p:nvPr/>
          </p:nvSpPr>
          <p:spPr>
            <a:xfrm>
              <a:off x="3229070" y="5053270"/>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Mdsv2</a:t>
              </a:r>
            </a:p>
          </p:txBody>
        </p:sp>
        <p:pic>
          <p:nvPicPr>
            <p:cNvPr id="49" name="Picture 2">
              <a:extLst>
                <a:ext uri="{FF2B5EF4-FFF2-40B4-BE49-F238E27FC236}">
                  <a16:creationId xmlns:a16="http://schemas.microsoft.com/office/drawing/2014/main" id="{E9B35B72-0190-468D-88DE-24261E50BE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6856" y="4837094"/>
              <a:ext cx="241304" cy="241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4" name="Group 153">
            <a:extLst>
              <a:ext uri="{FF2B5EF4-FFF2-40B4-BE49-F238E27FC236}">
                <a16:creationId xmlns:a16="http://schemas.microsoft.com/office/drawing/2014/main" id="{B03FA173-EA2C-4D72-95F2-C459AF8E7B0F}"/>
              </a:ext>
            </a:extLst>
          </p:cNvPr>
          <p:cNvGrpSpPr/>
          <p:nvPr/>
        </p:nvGrpSpPr>
        <p:grpSpPr>
          <a:xfrm>
            <a:off x="1367056" y="5047350"/>
            <a:ext cx="457200" cy="457200"/>
            <a:chOff x="2721114" y="4942998"/>
            <a:chExt cx="457200" cy="457200"/>
          </a:xfrm>
        </p:grpSpPr>
        <p:sp>
          <p:nvSpPr>
            <p:cNvPr id="56" name="monitor">
              <a:extLst>
                <a:ext uri="{FF2B5EF4-FFF2-40B4-BE49-F238E27FC236}">
                  <a16:creationId xmlns:a16="http://schemas.microsoft.com/office/drawing/2014/main" id="{33602875-1C4E-4C33-A39A-BC26914531EB}"/>
                </a:ext>
              </a:extLst>
            </p:cNvPr>
            <p:cNvSpPr>
              <a:spLocks noChangeAspect="1" noEditPoints="1"/>
            </p:cNvSpPr>
            <p:nvPr/>
          </p:nvSpPr>
          <p:spPr bwMode="auto">
            <a:xfrm>
              <a:off x="2721114" y="4942998"/>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7" name="TextBox 56">
              <a:extLst>
                <a:ext uri="{FF2B5EF4-FFF2-40B4-BE49-F238E27FC236}">
                  <a16:creationId xmlns:a16="http://schemas.microsoft.com/office/drawing/2014/main" id="{73B839D9-FE7E-485A-9008-F9FCE45EA5D5}"/>
                </a:ext>
              </a:extLst>
            </p:cNvPr>
            <p:cNvSpPr txBox="1"/>
            <p:nvPr/>
          </p:nvSpPr>
          <p:spPr>
            <a:xfrm>
              <a:off x="2734332" y="5041534"/>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grpSp>
        <p:nvGrpSpPr>
          <p:cNvPr id="153" name="Group 152">
            <a:extLst>
              <a:ext uri="{FF2B5EF4-FFF2-40B4-BE49-F238E27FC236}">
                <a16:creationId xmlns:a16="http://schemas.microsoft.com/office/drawing/2014/main" id="{6FC224ED-99B2-4E0C-A8B5-065610083F0F}"/>
              </a:ext>
            </a:extLst>
          </p:cNvPr>
          <p:cNvGrpSpPr/>
          <p:nvPr/>
        </p:nvGrpSpPr>
        <p:grpSpPr>
          <a:xfrm>
            <a:off x="1367056" y="4548346"/>
            <a:ext cx="457200" cy="457200"/>
            <a:chOff x="2721114" y="4448081"/>
            <a:chExt cx="457200" cy="457200"/>
          </a:xfrm>
        </p:grpSpPr>
        <p:sp>
          <p:nvSpPr>
            <p:cNvPr id="63" name="monitor">
              <a:extLst>
                <a:ext uri="{FF2B5EF4-FFF2-40B4-BE49-F238E27FC236}">
                  <a16:creationId xmlns:a16="http://schemas.microsoft.com/office/drawing/2014/main" id="{C69482D1-EDC9-4CFC-B166-4A283A337F4A}"/>
                </a:ext>
              </a:extLst>
            </p:cNvPr>
            <p:cNvSpPr>
              <a:spLocks noChangeAspect="1" noEditPoints="1"/>
            </p:cNvSpPr>
            <p:nvPr/>
          </p:nvSpPr>
          <p:spPr bwMode="auto">
            <a:xfrm>
              <a:off x="2721114" y="4448081"/>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64" name="TextBox 63">
              <a:extLst>
                <a:ext uri="{FF2B5EF4-FFF2-40B4-BE49-F238E27FC236}">
                  <a16:creationId xmlns:a16="http://schemas.microsoft.com/office/drawing/2014/main" id="{9F62C5C4-ACEB-4E69-85D7-0C404E3333AD}"/>
                </a:ext>
              </a:extLst>
            </p:cNvPr>
            <p:cNvSpPr txBox="1"/>
            <p:nvPr/>
          </p:nvSpPr>
          <p:spPr>
            <a:xfrm>
              <a:off x="2809451" y="4587977"/>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Mv2</a:t>
              </a:r>
            </a:p>
          </p:txBody>
        </p:sp>
      </p:grpSp>
      <p:grpSp>
        <p:nvGrpSpPr>
          <p:cNvPr id="146" name="Group 145">
            <a:extLst>
              <a:ext uri="{FF2B5EF4-FFF2-40B4-BE49-F238E27FC236}">
                <a16:creationId xmlns:a16="http://schemas.microsoft.com/office/drawing/2014/main" id="{53EF9056-B778-4085-AEC0-D1CDC6AC9B05}"/>
              </a:ext>
            </a:extLst>
          </p:cNvPr>
          <p:cNvGrpSpPr/>
          <p:nvPr/>
        </p:nvGrpSpPr>
        <p:grpSpPr>
          <a:xfrm>
            <a:off x="1704371" y="4041635"/>
            <a:ext cx="457200" cy="457200"/>
            <a:chOff x="3035002" y="3965040"/>
            <a:chExt cx="457200" cy="457200"/>
          </a:xfrm>
        </p:grpSpPr>
        <p:sp>
          <p:nvSpPr>
            <p:cNvPr id="67" name="monitor">
              <a:extLst>
                <a:ext uri="{FF2B5EF4-FFF2-40B4-BE49-F238E27FC236}">
                  <a16:creationId xmlns:a16="http://schemas.microsoft.com/office/drawing/2014/main" id="{0594A676-DF2F-4B1B-AE9C-1EEDEDFB2CD0}"/>
                </a:ext>
              </a:extLst>
            </p:cNvPr>
            <p:cNvSpPr>
              <a:spLocks noChangeAspect="1" noEditPoints="1"/>
            </p:cNvSpPr>
            <p:nvPr/>
          </p:nvSpPr>
          <p:spPr bwMode="auto">
            <a:xfrm>
              <a:off x="3035002" y="396504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69" name="TextBox 68">
              <a:extLst>
                <a:ext uri="{FF2B5EF4-FFF2-40B4-BE49-F238E27FC236}">
                  <a16:creationId xmlns:a16="http://schemas.microsoft.com/office/drawing/2014/main" id="{27639D48-A714-47B4-BD57-6D561362A056}"/>
                </a:ext>
              </a:extLst>
            </p:cNvPr>
            <p:cNvSpPr txBox="1"/>
            <p:nvPr/>
          </p:nvSpPr>
          <p:spPr>
            <a:xfrm>
              <a:off x="3124055" y="4091642"/>
              <a:ext cx="291748"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Edsv4</a:t>
              </a:r>
            </a:p>
          </p:txBody>
        </p:sp>
      </p:grpSp>
      <p:grpSp>
        <p:nvGrpSpPr>
          <p:cNvPr id="145" name="Group 144">
            <a:extLst>
              <a:ext uri="{FF2B5EF4-FFF2-40B4-BE49-F238E27FC236}">
                <a16:creationId xmlns:a16="http://schemas.microsoft.com/office/drawing/2014/main" id="{AD5A8DF4-671A-47C6-8037-8C218D57BCBA}"/>
              </a:ext>
            </a:extLst>
          </p:cNvPr>
          <p:cNvGrpSpPr/>
          <p:nvPr/>
        </p:nvGrpSpPr>
        <p:grpSpPr>
          <a:xfrm>
            <a:off x="1205924" y="4049932"/>
            <a:ext cx="457200" cy="457200"/>
            <a:chOff x="6826147" y="6356975"/>
            <a:chExt cx="457200" cy="457200"/>
          </a:xfrm>
        </p:grpSpPr>
        <p:sp>
          <p:nvSpPr>
            <p:cNvPr id="70" name="monitor">
              <a:extLst>
                <a:ext uri="{FF2B5EF4-FFF2-40B4-BE49-F238E27FC236}">
                  <a16:creationId xmlns:a16="http://schemas.microsoft.com/office/drawing/2014/main" id="{CF505224-9E62-4CD1-9B7E-E2331C5FA3D5}"/>
                </a:ext>
              </a:extLst>
            </p:cNvPr>
            <p:cNvSpPr>
              <a:spLocks noChangeAspect="1" noEditPoints="1"/>
            </p:cNvSpPr>
            <p:nvPr/>
          </p:nvSpPr>
          <p:spPr bwMode="auto">
            <a:xfrm>
              <a:off x="6826147" y="6356975"/>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71" name="TextBox 70">
              <a:extLst>
                <a:ext uri="{FF2B5EF4-FFF2-40B4-BE49-F238E27FC236}">
                  <a16:creationId xmlns:a16="http://schemas.microsoft.com/office/drawing/2014/main" id="{E36F4B1D-580A-487E-9CF4-5A7B257E5EB8}"/>
                </a:ext>
              </a:extLst>
            </p:cNvPr>
            <p:cNvSpPr txBox="1"/>
            <p:nvPr/>
          </p:nvSpPr>
          <p:spPr>
            <a:xfrm>
              <a:off x="6890439" y="6414985"/>
              <a:ext cx="328616"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DSv2</a:t>
              </a:r>
            </a:p>
          </p:txBody>
        </p:sp>
        <p:sp>
          <p:nvSpPr>
            <p:cNvPr id="144" name="TextBox 143">
              <a:extLst>
                <a:ext uri="{FF2B5EF4-FFF2-40B4-BE49-F238E27FC236}">
                  <a16:creationId xmlns:a16="http://schemas.microsoft.com/office/drawing/2014/main" id="{BEDB095C-64CB-489E-858A-22156C1509A8}"/>
                </a:ext>
              </a:extLst>
            </p:cNvPr>
            <p:cNvSpPr txBox="1"/>
            <p:nvPr/>
          </p:nvSpPr>
          <p:spPr>
            <a:xfrm>
              <a:off x="6938668" y="6566927"/>
              <a:ext cx="224421"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11-15</a:t>
              </a:r>
            </a:p>
          </p:txBody>
        </p:sp>
      </p:grpSp>
      <p:grpSp>
        <p:nvGrpSpPr>
          <p:cNvPr id="212" name="Group 211">
            <a:extLst>
              <a:ext uri="{FF2B5EF4-FFF2-40B4-BE49-F238E27FC236}">
                <a16:creationId xmlns:a16="http://schemas.microsoft.com/office/drawing/2014/main" id="{37464EA5-A7F2-440C-BD3D-292E0BA70A9A}"/>
              </a:ext>
            </a:extLst>
          </p:cNvPr>
          <p:cNvGrpSpPr/>
          <p:nvPr/>
        </p:nvGrpSpPr>
        <p:grpSpPr>
          <a:xfrm>
            <a:off x="4195604" y="4859715"/>
            <a:ext cx="604490" cy="569666"/>
            <a:chOff x="3213670" y="4837094"/>
            <a:chExt cx="604490" cy="569666"/>
          </a:xfrm>
        </p:grpSpPr>
        <p:sp>
          <p:nvSpPr>
            <p:cNvPr id="213" name="monitor">
              <a:extLst>
                <a:ext uri="{FF2B5EF4-FFF2-40B4-BE49-F238E27FC236}">
                  <a16:creationId xmlns:a16="http://schemas.microsoft.com/office/drawing/2014/main" id="{D9C7DBB6-0C1C-456B-8F1A-B90B2EB23284}"/>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14" name="TextBox 213">
              <a:extLst>
                <a:ext uri="{FF2B5EF4-FFF2-40B4-BE49-F238E27FC236}">
                  <a16:creationId xmlns:a16="http://schemas.microsoft.com/office/drawing/2014/main" id="{32DC79E0-D39C-4989-8DB0-B12CA85C55D6}"/>
                </a:ext>
              </a:extLst>
            </p:cNvPr>
            <p:cNvSpPr txBox="1"/>
            <p:nvPr/>
          </p:nvSpPr>
          <p:spPr>
            <a:xfrm>
              <a:off x="3216696" y="4997935"/>
              <a:ext cx="444031" cy="2769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NCasT4</a:t>
              </a:r>
              <a:b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_v3</a:t>
              </a:r>
            </a:p>
          </p:txBody>
        </p:sp>
        <p:pic>
          <p:nvPicPr>
            <p:cNvPr id="215" name="Picture 2">
              <a:extLst>
                <a:ext uri="{FF2B5EF4-FFF2-40B4-BE49-F238E27FC236}">
                  <a16:creationId xmlns:a16="http://schemas.microsoft.com/office/drawing/2014/main" id="{789DFDCF-BCC4-4EBD-B338-F9814FBD31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6856" y="4837094"/>
              <a:ext cx="241304" cy="241304"/>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monitor">
            <a:extLst>
              <a:ext uri="{FF2B5EF4-FFF2-40B4-BE49-F238E27FC236}">
                <a16:creationId xmlns:a16="http://schemas.microsoft.com/office/drawing/2014/main" id="{DC81F6B4-859D-4D35-A201-CA7F3F6CAFAA}"/>
              </a:ext>
            </a:extLst>
          </p:cNvPr>
          <p:cNvSpPr>
            <a:spLocks noChangeAspect="1" noEditPoints="1"/>
          </p:cNvSpPr>
          <p:nvPr/>
        </p:nvSpPr>
        <p:spPr bwMode="auto">
          <a:xfrm>
            <a:off x="6355495" y="4965989"/>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8" name="TextBox 217">
            <a:extLst>
              <a:ext uri="{FF2B5EF4-FFF2-40B4-BE49-F238E27FC236}">
                <a16:creationId xmlns:a16="http://schemas.microsoft.com/office/drawing/2014/main" id="{E7B43CF4-DEA5-4361-B652-7E30CFED59F1}"/>
              </a:ext>
            </a:extLst>
          </p:cNvPr>
          <p:cNvSpPr txBox="1"/>
          <p:nvPr/>
        </p:nvSpPr>
        <p:spPr>
          <a:xfrm>
            <a:off x="6464921" y="5049101"/>
            <a:ext cx="1923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HC</a:t>
            </a:r>
          </a:p>
        </p:txBody>
      </p:sp>
      <p:pic>
        <p:nvPicPr>
          <p:cNvPr id="220" name="Picture 2">
            <a:extLst>
              <a:ext uri="{FF2B5EF4-FFF2-40B4-BE49-F238E27FC236}">
                <a16:creationId xmlns:a16="http://schemas.microsoft.com/office/drawing/2014/main" id="{BA23691B-3A33-42A2-89B9-A2C502476F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7896" y="4831940"/>
            <a:ext cx="241304" cy="241304"/>
          </a:xfrm>
          <a:prstGeom prst="rect">
            <a:avLst/>
          </a:prstGeom>
          <a:noFill/>
          <a:extLst>
            <a:ext uri="{909E8E84-426E-40DD-AFC4-6F175D3DCCD1}">
              <a14:hiddenFill xmlns:a14="http://schemas.microsoft.com/office/drawing/2010/main">
                <a:solidFill>
                  <a:srgbClr val="FFFFFF"/>
                </a:solidFill>
              </a14:hiddenFill>
            </a:ext>
          </a:extLst>
        </p:spPr>
      </p:pic>
      <p:grpSp>
        <p:nvGrpSpPr>
          <p:cNvPr id="163" name="Group 162">
            <a:extLst>
              <a:ext uri="{FF2B5EF4-FFF2-40B4-BE49-F238E27FC236}">
                <a16:creationId xmlns:a16="http://schemas.microsoft.com/office/drawing/2014/main" id="{B8ECFA55-0FE8-490B-BF14-6BA87A33D004}"/>
              </a:ext>
            </a:extLst>
          </p:cNvPr>
          <p:cNvGrpSpPr/>
          <p:nvPr/>
        </p:nvGrpSpPr>
        <p:grpSpPr>
          <a:xfrm>
            <a:off x="4624332" y="4194686"/>
            <a:ext cx="604490" cy="569666"/>
            <a:chOff x="3213670" y="4837094"/>
            <a:chExt cx="604490" cy="569666"/>
          </a:xfrm>
        </p:grpSpPr>
        <p:sp>
          <p:nvSpPr>
            <p:cNvPr id="165" name="monitor">
              <a:extLst>
                <a:ext uri="{FF2B5EF4-FFF2-40B4-BE49-F238E27FC236}">
                  <a16:creationId xmlns:a16="http://schemas.microsoft.com/office/drawing/2014/main" id="{A2843AD3-5277-4D64-9552-98E842BC7252}"/>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70" name="TextBox 169">
              <a:extLst>
                <a:ext uri="{FF2B5EF4-FFF2-40B4-BE49-F238E27FC236}">
                  <a16:creationId xmlns:a16="http://schemas.microsoft.com/office/drawing/2014/main" id="{DF03DE59-B9CA-4E22-B3D4-D245FC656CE2}"/>
                </a:ext>
              </a:extLst>
            </p:cNvPr>
            <p:cNvSpPr txBox="1"/>
            <p:nvPr/>
          </p:nvSpPr>
          <p:spPr>
            <a:xfrm>
              <a:off x="3274897" y="5041545"/>
              <a:ext cx="325410" cy="1384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pic>
          <p:nvPicPr>
            <p:cNvPr id="171" name="Picture 2">
              <a:extLst>
                <a:ext uri="{FF2B5EF4-FFF2-40B4-BE49-F238E27FC236}">
                  <a16:creationId xmlns:a16="http://schemas.microsoft.com/office/drawing/2014/main" id="{3A048D81-F63D-400B-9173-4D3AB74F6A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6856" y="4837094"/>
              <a:ext cx="241304" cy="24130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monitor">
            <a:extLst>
              <a:ext uri="{FF2B5EF4-FFF2-40B4-BE49-F238E27FC236}">
                <a16:creationId xmlns:a16="http://schemas.microsoft.com/office/drawing/2014/main" id="{91CD896D-FC3D-4BBD-825F-D689297AFD1F}"/>
              </a:ext>
            </a:extLst>
          </p:cNvPr>
          <p:cNvSpPr>
            <a:spLocks noChangeAspect="1" noEditPoints="1"/>
          </p:cNvSpPr>
          <p:nvPr/>
        </p:nvSpPr>
        <p:spPr bwMode="auto">
          <a:xfrm>
            <a:off x="3272742" y="4065536"/>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3" name="TextBox 22">
            <a:extLst>
              <a:ext uri="{FF2B5EF4-FFF2-40B4-BE49-F238E27FC236}">
                <a16:creationId xmlns:a16="http://schemas.microsoft.com/office/drawing/2014/main" id="{48261D9E-EC36-45FB-BA2F-EE74A9D67F4B}"/>
              </a:ext>
            </a:extLst>
          </p:cNvPr>
          <p:cNvSpPr txBox="1"/>
          <p:nvPr/>
        </p:nvSpPr>
        <p:spPr>
          <a:xfrm>
            <a:off x="3380570" y="4148648"/>
            <a:ext cx="195566"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sp>
        <p:nvSpPr>
          <p:cNvPr id="31" name="TextBox 30">
            <a:extLst>
              <a:ext uri="{FF2B5EF4-FFF2-40B4-BE49-F238E27FC236}">
                <a16:creationId xmlns:a16="http://schemas.microsoft.com/office/drawing/2014/main" id="{E7446F1F-000C-52CE-5258-D4BE9775E0D8}"/>
              </a:ext>
            </a:extLst>
          </p:cNvPr>
          <p:cNvSpPr txBox="1"/>
          <p:nvPr/>
        </p:nvSpPr>
        <p:spPr>
          <a:xfrm>
            <a:off x="9584430" y="1627909"/>
            <a:ext cx="2119363" cy="276999"/>
          </a:xfrm>
          <a:prstGeom prst="rect">
            <a:avLst/>
          </a:prstGeom>
          <a:noFill/>
        </p:spPr>
        <p:txBody>
          <a:bodyPr wrap="none" lIns="0" tIns="0" rIns="0" bIns="0" rtlCol="0">
            <a:spAutoFit/>
          </a:bodyPr>
          <a:lstStyle/>
          <a:p>
            <a:pPr algn="l"/>
            <a:r>
              <a:rPr lang="en-US" sz="1800" dirty="0">
                <a:solidFill>
                  <a:schemeClr val="accent1"/>
                </a:solidFill>
              </a:rPr>
              <a:t>aka.ms/azurevmsizes</a:t>
            </a:r>
          </a:p>
        </p:txBody>
      </p:sp>
      <p:sp>
        <p:nvSpPr>
          <p:cNvPr id="36" name="TextBox 35">
            <a:extLst>
              <a:ext uri="{FF2B5EF4-FFF2-40B4-BE49-F238E27FC236}">
                <a16:creationId xmlns:a16="http://schemas.microsoft.com/office/drawing/2014/main" id="{AF2F7147-B063-03F4-963C-B6A4DD8A685E}"/>
              </a:ext>
            </a:extLst>
          </p:cNvPr>
          <p:cNvSpPr txBox="1"/>
          <p:nvPr/>
        </p:nvSpPr>
        <p:spPr>
          <a:xfrm>
            <a:off x="9444524" y="4270235"/>
            <a:ext cx="2425344" cy="276999"/>
          </a:xfrm>
          <a:prstGeom prst="rect">
            <a:avLst/>
          </a:prstGeom>
          <a:noFill/>
        </p:spPr>
        <p:txBody>
          <a:bodyPr wrap="none" lIns="0" tIns="0" rIns="0" bIns="0" rtlCol="0">
            <a:spAutoFit/>
          </a:bodyPr>
          <a:lstStyle/>
          <a:p>
            <a:pPr algn="l"/>
            <a:r>
              <a:rPr lang="en-US" dirty="0">
                <a:gradFill>
                  <a:gsLst>
                    <a:gs pos="2917">
                      <a:schemeClr val="tx1"/>
                    </a:gs>
                    <a:gs pos="30000">
                      <a:schemeClr val="tx1"/>
                    </a:gs>
                  </a:gsLst>
                  <a:lin ang="5400000" scaled="0"/>
                </a:gradFill>
              </a:rPr>
              <a:t>Try the VM selector </a:t>
            </a:r>
            <a:r>
              <a:rPr lang="en-US" dirty="0">
                <a:gradFill>
                  <a:gsLst>
                    <a:gs pos="2917">
                      <a:schemeClr val="tx1"/>
                    </a:gs>
                    <a:gs pos="30000">
                      <a:schemeClr val="tx1"/>
                    </a:gs>
                  </a:gsLst>
                  <a:lin ang="5400000" scaled="0"/>
                </a:gradFill>
                <a:hlinkClick r:id="rId4"/>
              </a:rPr>
              <a:t>tool</a:t>
            </a:r>
            <a:endParaRPr lang="en-US" dirty="0">
              <a:gradFill>
                <a:gsLst>
                  <a:gs pos="2917">
                    <a:schemeClr val="tx1"/>
                  </a:gs>
                  <a:gs pos="30000">
                    <a:schemeClr val="tx1"/>
                  </a:gs>
                </a:gsLst>
                <a:lin ang="5400000" scaled="0"/>
              </a:gradFill>
            </a:endParaRPr>
          </a:p>
        </p:txBody>
      </p:sp>
      <p:sp>
        <p:nvSpPr>
          <p:cNvPr id="39" name="TextBox 38">
            <a:extLst>
              <a:ext uri="{FF2B5EF4-FFF2-40B4-BE49-F238E27FC236}">
                <a16:creationId xmlns:a16="http://schemas.microsoft.com/office/drawing/2014/main" id="{A24B1ABA-0AE5-F1DC-D3DE-BA6A46E4831D}"/>
              </a:ext>
            </a:extLst>
          </p:cNvPr>
          <p:cNvSpPr txBox="1"/>
          <p:nvPr/>
        </p:nvSpPr>
        <p:spPr>
          <a:xfrm>
            <a:off x="9771693" y="5504550"/>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Follow our </a:t>
            </a:r>
            <a:r>
              <a:rPr lang="en-US" dirty="0">
                <a:gradFill>
                  <a:gsLst>
                    <a:gs pos="2917">
                      <a:schemeClr val="tx1"/>
                    </a:gs>
                    <a:gs pos="30000">
                      <a:schemeClr val="tx1"/>
                    </a:gs>
                  </a:gsLst>
                  <a:lin ang="5400000" scaled="0"/>
                </a:gradFill>
                <a:hlinkClick r:id="rId5"/>
              </a:rPr>
              <a:t>blogs</a:t>
            </a:r>
            <a:endParaRPr lang="en-US" dirty="0">
              <a:gradFill>
                <a:gsLst>
                  <a:gs pos="2917">
                    <a:schemeClr val="tx1"/>
                  </a:gs>
                  <a:gs pos="30000">
                    <a:schemeClr val="tx1"/>
                  </a:gs>
                </a:gsLst>
                <a:lin ang="5400000" scaled="0"/>
              </a:gradFill>
            </a:endParaRPr>
          </a:p>
        </p:txBody>
      </p:sp>
      <p:sp>
        <p:nvSpPr>
          <p:cNvPr id="44" name="TextBox 43">
            <a:extLst>
              <a:ext uri="{FF2B5EF4-FFF2-40B4-BE49-F238E27FC236}">
                <a16:creationId xmlns:a16="http://schemas.microsoft.com/office/drawing/2014/main" id="{00736A45-90D9-6E82-8E64-0DD6542B85C7}"/>
              </a:ext>
            </a:extLst>
          </p:cNvPr>
          <p:cNvSpPr txBox="1"/>
          <p:nvPr/>
        </p:nvSpPr>
        <p:spPr>
          <a:xfrm>
            <a:off x="9431366" y="2885655"/>
            <a:ext cx="2451660" cy="369332"/>
          </a:xfrm>
          <a:prstGeom prst="rect">
            <a:avLst/>
          </a:prstGeom>
          <a:noFill/>
        </p:spPr>
        <p:txBody>
          <a:bodyPr wrap="square">
            <a:spAutoFit/>
          </a:bodyPr>
          <a:lstStyle/>
          <a:p>
            <a:r>
              <a:rPr lang="en-US" sz="1800" dirty="0">
                <a:solidFill>
                  <a:schemeClr val="accent1"/>
                </a:solidFill>
                <a:effectLst/>
                <a:latin typeface="Segoe UI" panose="020B0502040204020203" pitchFamily="34" charset="0"/>
              </a:rPr>
              <a:t>aka.ms/SQLIaaSSizing</a:t>
            </a:r>
            <a:endParaRPr lang="en-US" sz="2000" dirty="0">
              <a:solidFill>
                <a:schemeClr val="accent1"/>
              </a:solidFill>
              <a:effectLst/>
              <a:latin typeface="Arial" panose="020B0604020202020204" pitchFamily="34" charset="0"/>
            </a:endParaRPr>
          </a:p>
        </p:txBody>
      </p:sp>
      <p:sp>
        <p:nvSpPr>
          <p:cNvPr id="54" name="TextBox 53">
            <a:extLst>
              <a:ext uri="{FF2B5EF4-FFF2-40B4-BE49-F238E27FC236}">
                <a16:creationId xmlns:a16="http://schemas.microsoft.com/office/drawing/2014/main" id="{D3ADF4E4-792E-2137-98DB-270F975E996B}"/>
              </a:ext>
            </a:extLst>
          </p:cNvPr>
          <p:cNvSpPr txBox="1"/>
          <p:nvPr/>
        </p:nvSpPr>
        <p:spPr>
          <a:xfrm>
            <a:off x="483571" y="783916"/>
            <a:ext cx="4624599" cy="307777"/>
          </a:xfrm>
          <a:prstGeom prst="rect">
            <a:avLst/>
          </a:prstGeom>
          <a:noFill/>
        </p:spPr>
        <p:txBody>
          <a:bodyPr wrap="none" lIns="0" tIns="0" rIns="0" bIns="0" rtlCol="0">
            <a:spAutoFit/>
          </a:bodyPr>
          <a:lstStyle/>
          <a:p>
            <a:pPr algn="l"/>
            <a:r>
              <a:rPr lang="en-US" sz="2000" dirty="0">
                <a:solidFill>
                  <a:schemeClr val="accent1"/>
                </a:solidFill>
                <a:latin typeface="+mj-lt"/>
              </a:rPr>
              <a:t>The alphabet of virtual machine choices</a:t>
            </a:r>
          </a:p>
        </p:txBody>
      </p:sp>
    </p:spTree>
    <p:extLst>
      <p:ext uri="{BB962C8B-B14F-4D97-AF65-F5344CB8AC3E}">
        <p14:creationId xmlns:p14="http://schemas.microsoft.com/office/powerpoint/2010/main" val="27753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6"/>
                                        </p:tgtEl>
                                        <p:attrNameLst>
                                          <p:attrName>style.visibility</p:attrName>
                                        </p:attrNameLst>
                                      </p:cBhvr>
                                      <p:to>
                                        <p:strVal val="visible"/>
                                      </p:to>
                                    </p:set>
                                    <p:animEffect transition="in" filter="fade">
                                      <p:cBhvr>
                                        <p:cTn id="11" dur="500"/>
                                        <p:tgtEl>
                                          <p:spTgt spid="156"/>
                                        </p:tgtEl>
                                      </p:cBhvr>
                                    </p:animEffect>
                                  </p:childTnLst>
                                </p:cTn>
                              </p:par>
                              <p:par>
                                <p:cTn id="12" presetID="10" presetClass="entr" presetSubtype="0" fill="hold" nodeType="withEffect">
                                  <p:stCondLst>
                                    <p:cond delay="0"/>
                                  </p:stCondLst>
                                  <p:childTnLst>
                                    <p:set>
                                      <p:cBhvr>
                                        <p:cTn id="13" dur="1" fill="hold">
                                          <p:stCondLst>
                                            <p:cond delay="0"/>
                                          </p:stCondLst>
                                        </p:cTn>
                                        <p:tgtEl>
                                          <p:spTgt spid="157"/>
                                        </p:tgtEl>
                                        <p:attrNameLst>
                                          <p:attrName>style.visibility</p:attrName>
                                        </p:attrNameLst>
                                      </p:cBhvr>
                                      <p:to>
                                        <p:strVal val="visible"/>
                                      </p:to>
                                    </p:set>
                                    <p:animEffect transition="in" filter="fade">
                                      <p:cBhvr>
                                        <p:cTn id="14" dur="500"/>
                                        <p:tgtEl>
                                          <p:spTgt spid="157"/>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6658-D40D-033B-6E4A-11E742258905}"/>
              </a:ext>
            </a:extLst>
          </p:cNvPr>
          <p:cNvSpPr>
            <a:spLocks noGrp="1"/>
          </p:cNvSpPr>
          <p:nvPr>
            <p:ph type="title"/>
          </p:nvPr>
        </p:nvSpPr>
        <p:spPr/>
        <p:txBody>
          <a:bodyPr/>
          <a:lstStyle/>
          <a:p>
            <a:r>
              <a:rPr lang="en-US" dirty="0"/>
              <a:t>Azure VM sizes explained</a:t>
            </a:r>
          </a:p>
        </p:txBody>
      </p:sp>
      <p:sp>
        <p:nvSpPr>
          <p:cNvPr id="6" name="TextBox 5">
            <a:extLst>
              <a:ext uri="{FF2B5EF4-FFF2-40B4-BE49-F238E27FC236}">
                <a16:creationId xmlns:a16="http://schemas.microsoft.com/office/drawing/2014/main" id="{9CB57382-B3D8-7501-C93D-F638A5234681}"/>
              </a:ext>
            </a:extLst>
          </p:cNvPr>
          <p:cNvSpPr txBox="1"/>
          <p:nvPr/>
        </p:nvSpPr>
        <p:spPr>
          <a:xfrm>
            <a:off x="2262946" y="1439058"/>
            <a:ext cx="6764866" cy="923330"/>
          </a:xfrm>
          <a:prstGeom prst="rect">
            <a:avLst/>
          </a:prstGeom>
          <a:noFill/>
        </p:spPr>
        <p:txBody>
          <a:bodyPr wrap="square">
            <a:spAutoFit/>
          </a:bodyPr>
          <a:lstStyle/>
          <a:p>
            <a:r>
              <a:rPr lang="en-US" sz="5400" dirty="0"/>
              <a:t>E 8 b d s  _v5</a:t>
            </a:r>
          </a:p>
        </p:txBody>
      </p:sp>
      <p:sp>
        <p:nvSpPr>
          <p:cNvPr id="8" name="TextBox 7">
            <a:extLst>
              <a:ext uri="{FF2B5EF4-FFF2-40B4-BE49-F238E27FC236}">
                <a16:creationId xmlns:a16="http://schemas.microsoft.com/office/drawing/2014/main" id="{5F56BF82-FFD7-9212-9B0B-4DB516D9596F}"/>
              </a:ext>
            </a:extLst>
          </p:cNvPr>
          <p:cNvSpPr txBox="1"/>
          <p:nvPr/>
        </p:nvSpPr>
        <p:spPr>
          <a:xfrm>
            <a:off x="-168046" y="2928908"/>
            <a:ext cx="2645832" cy="523220"/>
          </a:xfrm>
          <a:prstGeom prst="rect">
            <a:avLst/>
          </a:prstGeom>
          <a:noFill/>
        </p:spPr>
        <p:txBody>
          <a:bodyPr wrap="square">
            <a:spAutoFit/>
          </a:bodyPr>
          <a:lstStyle/>
          <a:p>
            <a:pPr algn="ctr"/>
            <a:r>
              <a:rPr lang="en-US" sz="2800" i="1" dirty="0">
                <a:solidFill>
                  <a:schemeClr val="accent1"/>
                </a:solidFill>
                <a:latin typeface="+mj-lt"/>
              </a:rPr>
              <a:t>Family</a:t>
            </a:r>
            <a:endParaRPr lang="en-US" sz="2800" i="1" dirty="0"/>
          </a:p>
        </p:txBody>
      </p:sp>
      <p:cxnSp>
        <p:nvCxnSpPr>
          <p:cNvPr id="10" name="Straight Arrow Connector 9">
            <a:extLst>
              <a:ext uri="{FF2B5EF4-FFF2-40B4-BE49-F238E27FC236}">
                <a16:creationId xmlns:a16="http://schemas.microsoft.com/office/drawing/2014/main" id="{7FA4804A-A733-8F49-9F36-131C0A00DC26}"/>
              </a:ext>
            </a:extLst>
          </p:cNvPr>
          <p:cNvCxnSpPr>
            <a:cxnSpLocks/>
          </p:cNvCxnSpPr>
          <p:nvPr/>
        </p:nvCxnSpPr>
        <p:spPr>
          <a:xfrm flipV="1">
            <a:off x="1217313" y="2293389"/>
            <a:ext cx="1045633"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34B48C1-6337-68B6-E1EF-C8F46863D083}"/>
              </a:ext>
            </a:extLst>
          </p:cNvPr>
          <p:cNvSpPr txBox="1"/>
          <p:nvPr/>
        </p:nvSpPr>
        <p:spPr>
          <a:xfrm>
            <a:off x="1217313" y="2954489"/>
            <a:ext cx="2645832" cy="523220"/>
          </a:xfrm>
          <a:prstGeom prst="rect">
            <a:avLst/>
          </a:prstGeom>
          <a:noFill/>
        </p:spPr>
        <p:txBody>
          <a:bodyPr wrap="square">
            <a:spAutoFit/>
          </a:bodyPr>
          <a:lstStyle/>
          <a:p>
            <a:pPr algn="ctr"/>
            <a:r>
              <a:rPr lang="en-US" sz="2800" i="1" dirty="0">
                <a:solidFill>
                  <a:schemeClr val="accent1"/>
                </a:solidFill>
                <a:latin typeface="+mj-lt"/>
              </a:rPr>
              <a:t>vCores</a:t>
            </a:r>
            <a:endParaRPr lang="en-US" sz="2800" i="1" dirty="0"/>
          </a:p>
        </p:txBody>
      </p:sp>
      <p:cxnSp>
        <p:nvCxnSpPr>
          <p:cNvPr id="12" name="Straight Arrow Connector 11">
            <a:extLst>
              <a:ext uri="{FF2B5EF4-FFF2-40B4-BE49-F238E27FC236}">
                <a16:creationId xmlns:a16="http://schemas.microsoft.com/office/drawing/2014/main" id="{C52C97D4-C5D2-2EB2-D970-D6D4BE8B169A}"/>
              </a:ext>
            </a:extLst>
          </p:cNvPr>
          <p:cNvCxnSpPr>
            <a:cxnSpLocks/>
          </p:cNvCxnSpPr>
          <p:nvPr/>
        </p:nvCxnSpPr>
        <p:spPr>
          <a:xfrm flipV="1">
            <a:off x="2477786" y="2315589"/>
            <a:ext cx="58526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DD699A-E5F5-AE6D-A2EE-B341B3F4D030}"/>
              </a:ext>
            </a:extLst>
          </p:cNvPr>
          <p:cNvCxnSpPr>
            <a:cxnSpLocks/>
          </p:cNvCxnSpPr>
          <p:nvPr/>
        </p:nvCxnSpPr>
        <p:spPr>
          <a:xfrm flipH="1" flipV="1">
            <a:off x="3808111" y="2293389"/>
            <a:ext cx="321734"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74FED1-B303-28F6-19CB-5F4E99434F0C}"/>
              </a:ext>
            </a:extLst>
          </p:cNvPr>
          <p:cNvCxnSpPr>
            <a:cxnSpLocks/>
          </p:cNvCxnSpPr>
          <p:nvPr/>
        </p:nvCxnSpPr>
        <p:spPr>
          <a:xfrm flipH="1" flipV="1">
            <a:off x="4385962" y="2293389"/>
            <a:ext cx="996955" cy="6321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01C655-C0BF-859A-607E-DB32BCE60D77}"/>
              </a:ext>
            </a:extLst>
          </p:cNvPr>
          <p:cNvCxnSpPr>
            <a:cxnSpLocks/>
          </p:cNvCxnSpPr>
          <p:nvPr/>
        </p:nvCxnSpPr>
        <p:spPr>
          <a:xfrm flipH="1" flipV="1">
            <a:off x="4971222" y="2216725"/>
            <a:ext cx="1190625" cy="68660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760759-28A9-7D5C-9539-555E2273C02A}"/>
              </a:ext>
            </a:extLst>
          </p:cNvPr>
          <p:cNvCxnSpPr>
            <a:cxnSpLocks/>
            <a:stCxn id="33" idx="0"/>
          </p:cNvCxnSpPr>
          <p:nvPr/>
        </p:nvCxnSpPr>
        <p:spPr>
          <a:xfrm flipH="1" flipV="1">
            <a:off x="6359754" y="2203672"/>
            <a:ext cx="2615142" cy="77958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C7E5C9-7EA5-6889-2A7F-8D215ACCC211}"/>
              </a:ext>
            </a:extLst>
          </p:cNvPr>
          <p:cNvSpPr txBox="1"/>
          <p:nvPr/>
        </p:nvSpPr>
        <p:spPr>
          <a:xfrm>
            <a:off x="2806929" y="2979991"/>
            <a:ext cx="2645832" cy="954107"/>
          </a:xfrm>
          <a:prstGeom prst="rect">
            <a:avLst/>
          </a:prstGeom>
          <a:noFill/>
        </p:spPr>
        <p:txBody>
          <a:bodyPr wrap="square">
            <a:spAutoFit/>
          </a:bodyPr>
          <a:lstStyle/>
          <a:p>
            <a:pPr algn="ctr"/>
            <a:r>
              <a:rPr lang="en-US" sz="2800" i="1" dirty="0">
                <a:solidFill>
                  <a:schemeClr val="accent1"/>
                </a:solidFill>
                <a:latin typeface="+mj-lt"/>
              </a:rPr>
              <a:t>Higher</a:t>
            </a:r>
          </a:p>
          <a:p>
            <a:pPr algn="ctr"/>
            <a:r>
              <a:rPr lang="en-US" sz="2800" i="1" dirty="0">
                <a:solidFill>
                  <a:schemeClr val="accent1"/>
                </a:solidFill>
                <a:latin typeface="+mj-lt"/>
              </a:rPr>
              <a:t>I/O to core</a:t>
            </a:r>
            <a:endParaRPr lang="en-US" sz="2800" i="1" dirty="0"/>
          </a:p>
        </p:txBody>
      </p:sp>
      <p:sp>
        <p:nvSpPr>
          <p:cNvPr id="31" name="TextBox 30">
            <a:extLst>
              <a:ext uri="{FF2B5EF4-FFF2-40B4-BE49-F238E27FC236}">
                <a16:creationId xmlns:a16="http://schemas.microsoft.com/office/drawing/2014/main" id="{2ECFD712-B696-6084-797E-9D597E6C5C1F}"/>
              </a:ext>
            </a:extLst>
          </p:cNvPr>
          <p:cNvSpPr txBox="1"/>
          <p:nvPr/>
        </p:nvSpPr>
        <p:spPr>
          <a:xfrm>
            <a:off x="4243618" y="2991447"/>
            <a:ext cx="2645832" cy="954107"/>
          </a:xfrm>
          <a:prstGeom prst="rect">
            <a:avLst/>
          </a:prstGeom>
          <a:noFill/>
        </p:spPr>
        <p:txBody>
          <a:bodyPr wrap="square">
            <a:spAutoFit/>
          </a:bodyPr>
          <a:lstStyle/>
          <a:p>
            <a:pPr algn="ctr"/>
            <a:r>
              <a:rPr lang="en-US" sz="2800" i="1" dirty="0">
                <a:solidFill>
                  <a:schemeClr val="accent1"/>
                </a:solidFill>
                <a:latin typeface="+mj-lt"/>
              </a:rPr>
              <a:t>Temp</a:t>
            </a:r>
          </a:p>
          <a:p>
            <a:pPr algn="ctr"/>
            <a:r>
              <a:rPr lang="en-US" sz="2800" i="1" dirty="0">
                <a:solidFill>
                  <a:schemeClr val="accent1"/>
                </a:solidFill>
                <a:latin typeface="+mj-lt"/>
              </a:rPr>
              <a:t>disk</a:t>
            </a:r>
            <a:endParaRPr lang="en-US" sz="2800" i="1" dirty="0"/>
          </a:p>
        </p:txBody>
      </p:sp>
      <p:sp>
        <p:nvSpPr>
          <p:cNvPr id="32" name="TextBox 31">
            <a:extLst>
              <a:ext uri="{FF2B5EF4-FFF2-40B4-BE49-F238E27FC236}">
                <a16:creationId xmlns:a16="http://schemas.microsoft.com/office/drawing/2014/main" id="{4CB6D61B-C197-813D-6351-09F8BCCA8F33}"/>
              </a:ext>
            </a:extLst>
          </p:cNvPr>
          <p:cNvSpPr txBox="1"/>
          <p:nvPr/>
        </p:nvSpPr>
        <p:spPr>
          <a:xfrm>
            <a:off x="5649615" y="2975074"/>
            <a:ext cx="2645832" cy="954107"/>
          </a:xfrm>
          <a:prstGeom prst="rect">
            <a:avLst/>
          </a:prstGeom>
          <a:noFill/>
        </p:spPr>
        <p:txBody>
          <a:bodyPr wrap="square">
            <a:spAutoFit/>
          </a:bodyPr>
          <a:lstStyle/>
          <a:p>
            <a:pPr algn="ctr"/>
            <a:r>
              <a:rPr lang="en-US" sz="2800" i="1" dirty="0">
                <a:solidFill>
                  <a:schemeClr val="accent1"/>
                </a:solidFill>
                <a:latin typeface="+mj-lt"/>
              </a:rPr>
              <a:t>Premium</a:t>
            </a:r>
          </a:p>
          <a:p>
            <a:pPr algn="ctr"/>
            <a:r>
              <a:rPr lang="en-US" sz="2800" i="1" dirty="0">
                <a:solidFill>
                  <a:schemeClr val="accent1"/>
                </a:solidFill>
                <a:latin typeface="+mj-lt"/>
              </a:rPr>
              <a:t>Storage</a:t>
            </a:r>
            <a:endParaRPr lang="en-US" sz="2800" i="1" dirty="0"/>
          </a:p>
        </p:txBody>
      </p:sp>
      <p:sp>
        <p:nvSpPr>
          <p:cNvPr id="33" name="TextBox 32">
            <a:extLst>
              <a:ext uri="{FF2B5EF4-FFF2-40B4-BE49-F238E27FC236}">
                <a16:creationId xmlns:a16="http://schemas.microsoft.com/office/drawing/2014/main" id="{6FE8202C-C15D-0716-780E-427C5506B6FA}"/>
              </a:ext>
            </a:extLst>
          </p:cNvPr>
          <p:cNvSpPr txBox="1"/>
          <p:nvPr/>
        </p:nvSpPr>
        <p:spPr>
          <a:xfrm>
            <a:off x="7651980" y="2983260"/>
            <a:ext cx="2645832" cy="954107"/>
          </a:xfrm>
          <a:prstGeom prst="rect">
            <a:avLst/>
          </a:prstGeom>
          <a:noFill/>
        </p:spPr>
        <p:txBody>
          <a:bodyPr wrap="square">
            <a:spAutoFit/>
          </a:bodyPr>
          <a:lstStyle/>
          <a:p>
            <a:pPr algn="ctr"/>
            <a:r>
              <a:rPr lang="en-US" sz="2800" i="1" dirty="0">
                <a:solidFill>
                  <a:schemeClr val="accent1"/>
                </a:solidFill>
                <a:latin typeface="+mj-lt"/>
              </a:rPr>
              <a:t>Family</a:t>
            </a:r>
          </a:p>
          <a:p>
            <a:pPr algn="ctr"/>
            <a:r>
              <a:rPr lang="en-US" sz="2800" i="1" dirty="0">
                <a:solidFill>
                  <a:schemeClr val="accent1"/>
                </a:solidFill>
                <a:latin typeface="+mj-lt"/>
              </a:rPr>
              <a:t>version</a:t>
            </a:r>
            <a:endParaRPr lang="en-US" sz="2800" i="1" dirty="0"/>
          </a:p>
        </p:txBody>
      </p:sp>
      <p:pic>
        <p:nvPicPr>
          <p:cNvPr id="35" name="Picture 34" descr="A picture containing text&#10;&#10;Description automatically generated">
            <a:extLst>
              <a:ext uri="{FF2B5EF4-FFF2-40B4-BE49-F238E27FC236}">
                <a16:creationId xmlns:a16="http://schemas.microsoft.com/office/drawing/2014/main" id="{66AE9D14-5B77-5A06-C071-9B399F680D64}"/>
              </a:ext>
            </a:extLst>
          </p:cNvPr>
          <p:cNvPicPr>
            <a:picLocks noChangeAspect="1"/>
          </p:cNvPicPr>
          <p:nvPr/>
        </p:nvPicPr>
        <p:blipFill>
          <a:blip r:embed="rId2"/>
          <a:stretch>
            <a:fillRect/>
          </a:stretch>
        </p:blipFill>
        <p:spPr>
          <a:xfrm>
            <a:off x="1717371" y="1523147"/>
            <a:ext cx="545575" cy="545575"/>
          </a:xfrm>
          <a:prstGeom prst="rect">
            <a:avLst/>
          </a:prstGeom>
        </p:spPr>
      </p:pic>
      <p:sp>
        <p:nvSpPr>
          <p:cNvPr id="36" name="TextBox 35">
            <a:extLst>
              <a:ext uri="{FF2B5EF4-FFF2-40B4-BE49-F238E27FC236}">
                <a16:creationId xmlns:a16="http://schemas.microsoft.com/office/drawing/2014/main" id="{54678FE6-2E9F-3147-5A96-AA325054C3CC}"/>
              </a:ext>
            </a:extLst>
          </p:cNvPr>
          <p:cNvSpPr txBox="1"/>
          <p:nvPr/>
        </p:nvSpPr>
        <p:spPr>
          <a:xfrm>
            <a:off x="1588789" y="4558239"/>
            <a:ext cx="6764866" cy="923330"/>
          </a:xfrm>
          <a:prstGeom prst="rect">
            <a:avLst/>
          </a:prstGeom>
          <a:noFill/>
        </p:spPr>
        <p:txBody>
          <a:bodyPr wrap="square">
            <a:spAutoFit/>
          </a:bodyPr>
          <a:lstStyle/>
          <a:p>
            <a:r>
              <a:rPr lang="en-US" sz="5400" dirty="0"/>
              <a:t>E 8 a d s  _v5</a:t>
            </a:r>
          </a:p>
        </p:txBody>
      </p:sp>
      <p:sp>
        <p:nvSpPr>
          <p:cNvPr id="37" name="TextBox 36">
            <a:extLst>
              <a:ext uri="{FF2B5EF4-FFF2-40B4-BE49-F238E27FC236}">
                <a16:creationId xmlns:a16="http://schemas.microsoft.com/office/drawing/2014/main" id="{980BC61D-D85A-3B81-6F6A-AE2BED7AF5FB}"/>
              </a:ext>
            </a:extLst>
          </p:cNvPr>
          <p:cNvSpPr txBox="1"/>
          <p:nvPr/>
        </p:nvSpPr>
        <p:spPr>
          <a:xfrm>
            <a:off x="1649115" y="6022690"/>
            <a:ext cx="2645832" cy="523220"/>
          </a:xfrm>
          <a:prstGeom prst="rect">
            <a:avLst/>
          </a:prstGeom>
          <a:noFill/>
        </p:spPr>
        <p:txBody>
          <a:bodyPr wrap="square">
            <a:spAutoFit/>
          </a:bodyPr>
          <a:lstStyle/>
          <a:p>
            <a:pPr algn="ctr"/>
            <a:r>
              <a:rPr lang="en-US" sz="2800" i="1" dirty="0">
                <a:solidFill>
                  <a:schemeClr val="accent1"/>
                </a:solidFill>
                <a:latin typeface="+mj-lt"/>
              </a:rPr>
              <a:t>AMD</a:t>
            </a:r>
            <a:endParaRPr lang="en-US" sz="2800" i="1" dirty="0"/>
          </a:p>
        </p:txBody>
      </p:sp>
      <p:cxnSp>
        <p:nvCxnSpPr>
          <p:cNvPr id="38" name="Straight Arrow Connector 37">
            <a:extLst>
              <a:ext uri="{FF2B5EF4-FFF2-40B4-BE49-F238E27FC236}">
                <a16:creationId xmlns:a16="http://schemas.microsoft.com/office/drawing/2014/main" id="{083B67CB-F2FC-67DC-B110-466B4C44CCDF}"/>
              </a:ext>
            </a:extLst>
          </p:cNvPr>
          <p:cNvCxnSpPr>
            <a:cxnSpLocks/>
          </p:cNvCxnSpPr>
          <p:nvPr/>
        </p:nvCxnSpPr>
        <p:spPr>
          <a:xfrm flipV="1">
            <a:off x="2981555" y="5360970"/>
            <a:ext cx="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AMD Logo: valor, história, PNG">
            <a:extLst>
              <a:ext uri="{FF2B5EF4-FFF2-40B4-BE49-F238E27FC236}">
                <a16:creationId xmlns:a16="http://schemas.microsoft.com/office/drawing/2014/main" id="{0943F0BA-6AFF-12C1-BFD0-F27AF239A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48" y="4724240"/>
            <a:ext cx="1205356" cy="67801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6F86EF23-23EF-FFA8-DBA4-6D3A55A109D5}"/>
              </a:ext>
            </a:extLst>
          </p:cNvPr>
          <p:cNvSpPr/>
          <p:nvPr/>
        </p:nvSpPr>
        <p:spPr bwMode="auto">
          <a:xfrm>
            <a:off x="7822458" y="4107491"/>
            <a:ext cx="2645833" cy="17742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Each new family version comes with more advanced hardware capabilities</a:t>
            </a:r>
          </a:p>
        </p:txBody>
      </p:sp>
    </p:spTree>
    <p:extLst>
      <p:ext uri="{BB962C8B-B14F-4D97-AF65-F5344CB8AC3E}">
        <p14:creationId xmlns:p14="http://schemas.microsoft.com/office/powerpoint/2010/main" val="102652299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441C-4AA0-43F9-A23D-D37692135474}"/>
              </a:ext>
            </a:extLst>
          </p:cNvPr>
          <p:cNvSpPr>
            <a:spLocks noGrp="1"/>
          </p:cNvSpPr>
          <p:nvPr>
            <p:ph type="title"/>
          </p:nvPr>
        </p:nvSpPr>
        <p:spPr>
          <a:xfrm>
            <a:off x="594644" y="215772"/>
            <a:ext cx="11018520" cy="553998"/>
          </a:xfrm>
        </p:spPr>
        <p:txBody>
          <a:bodyPr/>
          <a:lstStyle/>
          <a:p>
            <a:r>
              <a:rPr lang="en-US" dirty="0"/>
              <a:t>Azure VM factors</a:t>
            </a:r>
          </a:p>
        </p:txBody>
      </p:sp>
      <p:sp>
        <p:nvSpPr>
          <p:cNvPr id="4" name="TextBox 3">
            <a:extLst>
              <a:ext uri="{FF2B5EF4-FFF2-40B4-BE49-F238E27FC236}">
                <a16:creationId xmlns:a16="http://schemas.microsoft.com/office/drawing/2014/main" id="{65191BA1-A492-4693-94B9-42EDB40EEFD2}"/>
              </a:ext>
            </a:extLst>
          </p:cNvPr>
          <p:cNvSpPr txBox="1"/>
          <p:nvPr/>
        </p:nvSpPr>
        <p:spPr>
          <a:xfrm>
            <a:off x="594644" y="908528"/>
            <a:ext cx="4972900" cy="307777"/>
          </a:xfrm>
          <a:prstGeom prst="rect">
            <a:avLst/>
          </a:prstGeom>
          <a:noFill/>
        </p:spPr>
        <p:txBody>
          <a:bodyPr wrap="none" lIns="0" tIns="0" rIns="0" bIns="0" rtlCol="0">
            <a:spAutoFit/>
          </a:bodyPr>
          <a:lstStyle/>
          <a:p>
            <a:pPr algn="l"/>
            <a:r>
              <a:rPr lang="en-US" sz="2000" dirty="0">
                <a:solidFill>
                  <a:schemeClr val="accent1"/>
                </a:solidFill>
                <a:latin typeface="+mj-lt"/>
              </a:rPr>
              <a:t>It’s all about the </a:t>
            </a:r>
            <a:r>
              <a:rPr lang="en-US" sz="2000" i="1" dirty="0">
                <a:solidFill>
                  <a:schemeClr val="accent1"/>
                </a:solidFill>
                <a:latin typeface="+mj-lt"/>
              </a:rPr>
              <a:t>Family (Series)</a:t>
            </a:r>
            <a:r>
              <a:rPr lang="en-US" sz="2000" dirty="0">
                <a:solidFill>
                  <a:schemeClr val="accent1"/>
                </a:solidFill>
                <a:latin typeface="+mj-lt"/>
              </a:rPr>
              <a:t> and </a:t>
            </a:r>
            <a:r>
              <a:rPr lang="en-US" sz="2000" i="1" dirty="0">
                <a:solidFill>
                  <a:schemeClr val="accent1"/>
                </a:solidFill>
                <a:latin typeface="+mj-lt"/>
              </a:rPr>
              <a:t>vCores</a:t>
            </a:r>
          </a:p>
        </p:txBody>
      </p:sp>
      <p:pic>
        <p:nvPicPr>
          <p:cNvPr id="3" name="Graphic 2">
            <a:extLst>
              <a:ext uri="{FF2B5EF4-FFF2-40B4-BE49-F238E27FC236}">
                <a16:creationId xmlns:a16="http://schemas.microsoft.com/office/drawing/2014/main" id="{47928BB0-0553-6014-6A8A-F6D76B170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8401" y="1935634"/>
            <a:ext cx="635298" cy="635298"/>
          </a:xfrm>
          <a:prstGeom prst="rect">
            <a:avLst/>
          </a:prstGeom>
        </p:spPr>
      </p:pic>
      <p:sp>
        <p:nvSpPr>
          <p:cNvPr id="45" name="TextBox 44">
            <a:extLst>
              <a:ext uri="{FF2B5EF4-FFF2-40B4-BE49-F238E27FC236}">
                <a16:creationId xmlns:a16="http://schemas.microsoft.com/office/drawing/2014/main" id="{CB7F8E8E-BFF7-88A8-EE0C-0D1D8946E4A7}"/>
              </a:ext>
            </a:extLst>
          </p:cNvPr>
          <p:cNvSpPr txBox="1"/>
          <p:nvPr/>
        </p:nvSpPr>
        <p:spPr>
          <a:xfrm>
            <a:off x="-82150" y="2690423"/>
            <a:ext cx="2645832" cy="400110"/>
          </a:xfrm>
          <a:prstGeom prst="rect">
            <a:avLst/>
          </a:prstGeom>
          <a:noFill/>
        </p:spPr>
        <p:txBody>
          <a:bodyPr wrap="square">
            <a:spAutoFit/>
          </a:bodyPr>
          <a:lstStyle/>
          <a:p>
            <a:pPr algn="ctr"/>
            <a:r>
              <a:rPr lang="en-US" sz="2000" i="1" dirty="0">
                <a:solidFill>
                  <a:schemeClr val="accent1"/>
                </a:solidFill>
                <a:latin typeface="+mj-lt"/>
              </a:rPr>
              <a:t># vCores = </a:t>
            </a:r>
            <a:endParaRPr lang="en-US" sz="2000" i="1" dirty="0"/>
          </a:p>
        </p:txBody>
      </p:sp>
      <p:pic>
        <p:nvPicPr>
          <p:cNvPr id="5122" name="Picture 2" descr="RAM memory chip vector image | Public domain vectors">
            <a:extLst>
              <a:ext uri="{FF2B5EF4-FFF2-40B4-BE49-F238E27FC236}">
                <a16:creationId xmlns:a16="http://schemas.microsoft.com/office/drawing/2014/main" id="{992BC139-3B3C-A128-27FB-E04E9FFBC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4096" y="1891063"/>
            <a:ext cx="967281" cy="72444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87AC888C-2D51-1574-D7D7-0DFD6BF82CEE}"/>
              </a:ext>
            </a:extLst>
          </p:cNvPr>
          <p:cNvSpPr txBox="1"/>
          <p:nvPr/>
        </p:nvSpPr>
        <p:spPr>
          <a:xfrm>
            <a:off x="4522732" y="2716890"/>
            <a:ext cx="2645832" cy="707886"/>
          </a:xfrm>
          <a:prstGeom prst="rect">
            <a:avLst/>
          </a:prstGeom>
          <a:noFill/>
        </p:spPr>
        <p:txBody>
          <a:bodyPr wrap="square">
            <a:spAutoFit/>
          </a:bodyPr>
          <a:lstStyle/>
          <a:p>
            <a:pPr algn="ctr"/>
            <a:r>
              <a:rPr lang="en-US" sz="2000" i="1" dirty="0">
                <a:solidFill>
                  <a:schemeClr val="accent1"/>
                </a:solidFill>
                <a:latin typeface="+mj-lt"/>
              </a:rPr>
              <a:t>Size </a:t>
            </a:r>
          </a:p>
          <a:p>
            <a:pPr algn="ctr"/>
            <a:r>
              <a:rPr lang="en-US" sz="2000" i="1" dirty="0">
                <a:solidFill>
                  <a:schemeClr val="accent1"/>
                </a:solidFill>
                <a:latin typeface="+mj-lt"/>
              </a:rPr>
              <a:t>temp disk</a:t>
            </a:r>
            <a:endParaRPr lang="en-US" sz="2000" i="1" dirty="0"/>
          </a:p>
        </p:txBody>
      </p:sp>
      <p:sp>
        <p:nvSpPr>
          <p:cNvPr id="48" name="TextBox 47">
            <a:extLst>
              <a:ext uri="{FF2B5EF4-FFF2-40B4-BE49-F238E27FC236}">
                <a16:creationId xmlns:a16="http://schemas.microsoft.com/office/drawing/2014/main" id="{7CE67C3D-7AF8-F2CC-5907-A3B0ED027774}"/>
              </a:ext>
            </a:extLst>
          </p:cNvPr>
          <p:cNvSpPr txBox="1"/>
          <p:nvPr/>
        </p:nvSpPr>
        <p:spPr>
          <a:xfrm>
            <a:off x="3033134" y="2721114"/>
            <a:ext cx="2645832" cy="707886"/>
          </a:xfrm>
          <a:prstGeom prst="rect">
            <a:avLst/>
          </a:prstGeom>
          <a:noFill/>
        </p:spPr>
        <p:txBody>
          <a:bodyPr wrap="square">
            <a:spAutoFit/>
          </a:bodyPr>
          <a:lstStyle/>
          <a:p>
            <a:pPr algn="ctr"/>
            <a:r>
              <a:rPr lang="en-US" sz="2000" i="1" dirty="0">
                <a:solidFill>
                  <a:schemeClr val="accent1"/>
                </a:solidFill>
                <a:latin typeface="+mj-lt"/>
              </a:rPr>
              <a:t># Data </a:t>
            </a:r>
          </a:p>
          <a:p>
            <a:pPr algn="ctr"/>
            <a:r>
              <a:rPr lang="en-US" sz="2000" i="1" dirty="0">
                <a:solidFill>
                  <a:schemeClr val="accent1"/>
                </a:solidFill>
                <a:latin typeface="+mj-lt"/>
              </a:rPr>
              <a:t>Disks</a:t>
            </a:r>
            <a:endParaRPr lang="en-US" sz="2000" i="1" dirty="0"/>
          </a:p>
        </p:txBody>
      </p:sp>
      <p:pic>
        <p:nvPicPr>
          <p:cNvPr id="49" name="Graphic 48">
            <a:extLst>
              <a:ext uri="{FF2B5EF4-FFF2-40B4-BE49-F238E27FC236}">
                <a16:creationId xmlns:a16="http://schemas.microsoft.com/office/drawing/2014/main" id="{80A8F946-8027-0B90-A14B-14B13C0FED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62" y="1999957"/>
            <a:ext cx="580409" cy="592501"/>
          </a:xfrm>
          <a:prstGeom prst="rect">
            <a:avLst/>
          </a:prstGeom>
        </p:spPr>
      </p:pic>
      <p:pic>
        <p:nvPicPr>
          <p:cNvPr id="50" name="Graphic 49">
            <a:extLst>
              <a:ext uri="{FF2B5EF4-FFF2-40B4-BE49-F238E27FC236}">
                <a16:creationId xmlns:a16="http://schemas.microsoft.com/office/drawing/2014/main" id="{7F41B267-B2F3-063C-BFD0-67130052EF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7999" y="1951426"/>
            <a:ext cx="635298" cy="635298"/>
          </a:xfrm>
          <a:prstGeom prst="rect">
            <a:avLst/>
          </a:prstGeom>
        </p:spPr>
      </p:pic>
      <p:grpSp>
        <p:nvGrpSpPr>
          <p:cNvPr id="51" name="Group 50">
            <a:extLst>
              <a:ext uri="{FF2B5EF4-FFF2-40B4-BE49-F238E27FC236}">
                <a16:creationId xmlns:a16="http://schemas.microsoft.com/office/drawing/2014/main" id="{34B578B7-C8C8-24AB-5438-7CDE0E9113F0}"/>
              </a:ext>
            </a:extLst>
          </p:cNvPr>
          <p:cNvGrpSpPr/>
          <p:nvPr/>
        </p:nvGrpSpPr>
        <p:grpSpPr>
          <a:xfrm>
            <a:off x="7210701" y="2013663"/>
            <a:ext cx="538217" cy="527880"/>
            <a:chOff x="9205872" y="1855742"/>
            <a:chExt cx="820155" cy="817275"/>
          </a:xfrm>
        </p:grpSpPr>
        <p:sp>
          <p:nvSpPr>
            <p:cNvPr id="52" name="Freeform 23">
              <a:extLst>
                <a:ext uri="{FF2B5EF4-FFF2-40B4-BE49-F238E27FC236}">
                  <a16:creationId xmlns:a16="http://schemas.microsoft.com/office/drawing/2014/main" id="{BEFF20AA-3795-E3A8-B79A-8EDEB8CBDA41}"/>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3" name="Freeform 25">
              <a:extLst>
                <a:ext uri="{FF2B5EF4-FFF2-40B4-BE49-F238E27FC236}">
                  <a16:creationId xmlns:a16="http://schemas.microsoft.com/office/drawing/2014/main" id="{ECD0A2F2-E775-A13E-5725-D3CE5B3F9F9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E4F54EDE-31A6-18AE-F456-A821DC81CBB3}"/>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D9A93BF9-60D5-9B72-5A1A-D0D86C44F4FE}"/>
              </a:ext>
            </a:extLst>
          </p:cNvPr>
          <p:cNvSpPr txBox="1"/>
          <p:nvPr/>
        </p:nvSpPr>
        <p:spPr>
          <a:xfrm>
            <a:off x="6156893" y="2690423"/>
            <a:ext cx="2645832" cy="400110"/>
          </a:xfrm>
          <a:prstGeom prst="rect">
            <a:avLst/>
          </a:prstGeom>
          <a:noFill/>
        </p:spPr>
        <p:txBody>
          <a:bodyPr wrap="square">
            <a:spAutoFit/>
          </a:bodyPr>
          <a:lstStyle/>
          <a:p>
            <a:pPr algn="ctr"/>
            <a:r>
              <a:rPr lang="en-US" sz="2000" i="1" dirty="0">
                <a:solidFill>
                  <a:schemeClr val="accent1"/>
                </a:solidFill>
                <a:latin typeface="+mj-lt"/>
              </a:rPr>
              <a:t>IOPS</a:t>
            </a:r>
            <a:endParaRPr lang="en-US" sz="2000" i="1" dirty="0"/>
          </a:p>
        </p:txBody>
      </p:sp>
      <p:grpSp>
        <p:nvGrpSpPr>
          <p:cNvPr id="56" name="Group 55" descr="Intelligent Query Processing (IQP)&#10;Next Generation&#10;">
            <a:extLst>
              <a:ext uri="{FF2B5EF4-FFF2-40B4-BE49-F238E27FC236}">
                <a16:creationId xmlns:a16="http://schemas.microsoft.com/office/drawing/2014/main" id="{8321EBFD-7B6D-0191-9E42-D7AB2EE0083C}"/>
              </a:ext>
            </a:extLst>
          </p:cNvPr>
          <p:cNvGrpSpPr/>
          <p:nvPr/>
        </p:nvGrpSpPr>
        <p:grpSpPr>
          <a:xfrm>
            <a:off x="8874645" y="1986262"/>
            <a:ext cx="586730" cy="584670"/>
            <a:chOff x="9205872" y="1855742"/>
            <a:chExt cx="820155" cy="817275"/>
          </a:xfrm>
        </p:grpSpPr>
        <p:sp>
          <p:nvSpPr>
            <p:cNvPr id="57" name="Freeform 23">
              <a:extLst>
                <a:ext uri="{FF2B5EF4-FFF2-40B4-BE49-F238E27FC236}">
                  <a16:creationId xmlns:a16="http://schemas.microsoft.com/office/drawing/2014/main" id="{9128C8E9-833F-1910-8D90-D9CA5F08473E}"/>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8" name="Freeform 25">
              <a:extLst>
                <a:ext uri="{FF2B5EF4-FFF2-40B4-BE49-F238E27FC236}">
                  <a16:creationId xmlns:a16="http://schemas.microsoft.com/office/drawing/2014/main" id="{669837DF-AAC6-80DD-F501-BC8E709FB2F1}"/>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9" name="Freeform 27">
              <a:extLst>
                <a:ext uri="{FF2B5EF4-FFF2-40B4-BE49-F238E27FC236}">
                  <a16:creationId xmlns:a16="http://schemas.microsoft.com/office/drawing/2014/main" id="{C7A65CF4-9331-3587-D918-A862ABA3140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0" name="TextBox 59">
            <a:extLst>
              <a:ext uri="{FF2B5EF4-FFF2-40B4-BE49-F238E27FC236}">
                <a16:creationId xmlns:a16="http://schemas.microsoft.com/office/drawing/2014/main" id="{AB21EB5F-6B0C-F3E7-D5C2-C3C5B0CBB803}"/>
              </a:ext>
            </a:extLst>
          </p:cNvPr>
          <p:cNvSpPr txBox="1"/>
          <p:nvPr/>
        </p:nvSpPr>
        <p:spPr>
          <a:xfrm>
            <a:off x="7802593" y="2721114"/>
            <a:ext cx="2645832" cy="707886"/>
          </a:xfrm>
          <a:prstGeom prst="rect">
            <a:avLst/>
          </a:prstGeom>
          <a:noFill/>
        </p:spPr>
        <p:txBody>
          <a:bodyPr wrap="square">
            <a:spAutoFit/>
          </a:bodyPr>
          <a:lstStyle/>
          <a:p>
            <a:pPr algn="ctr"/>
            <a:r>
              <a:rPr lang="en-US" sz="2000" i="1" dirty="0">
                <a:solidFill>
                  <a:schemeClr val="accent1"/>
                </a:solidFill>
                <a:latin typeface="+mj-lt"/>
              </a:rPr>
              <a:t>I/O </a:t>
            </a:r>
          </a:p>
          <a:p>
            <a:pPr algn="ctr"/>
            <a:r>
              <a:rPr lang="en-US" sz="2000" i="1" dirty="0">
                <a:solidFill>
                  <a:schemeClr val="accent1"/>
                </a:solidFill>
                <a:latin typeface="+mj-lt"/>
              </a:rPr>
              <a:t>throughput</a:t>
            </a:r>
            <a:endParaRPr lang="en-US" sz="2000" i="1" dirty="0"/>
          </a:p>
        </p:txBody>
      </p:sp>
      <p:pic>
        <p:nvPicPr>
          <p:cNvPr id="1026" name="Picture 2" descr="Card, computer, network, network card, parts, pci icon">
            <a:extLst>
              <a:ext uri="{FF2B5EF4-FFF2-40B4-BE49-F238E27FC236}">
                <a16:creationId xmlns:a16="http://schemas.microsoft.com/office/drawing/2014/main" id="{CDDA7691-67E1-79EF-D7FB-6115093E30FB}"/>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17800" y="1787655"/>
            <a:ext cx="1017104" cy="1017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2B2088-5A5A-FA86-8489-B90BE44911F6}"/>
              </a:ext>
            </a:extLst>
          </p:cNvPr>
          <p:cNvSpPr txBox="1"/>
          <p:nvPr/>
        </p:nvSpPr>
        <p:spPr>
          <a:xfrm>
            <a:off x="9603436" y="2716890"/>
            <a:ext cx="2645832" cy="400110"/>
          </a:xfrm>
          <a:prstGeom prst="rect">
            <a:avLst/>
          </a:prstGeom>
          <a:noFill/>
        </p:spPr>
        <p:txBody>
          <a:bodyPr wrap="square">
            <a:spAutoFit/>
          </a:bodyPr>
          <a:lstStyle/>
          <a:p>
            <a:pPr algn="ctr"/>
            <a:r>
              <a:rPr lang="en-US" sz="2000" i="1" dirty="0">
                <a:solidFill>
                  <a:schemeClr val="accent1"/>
                </a:solidFill>
                <a:latin typeface="+mj-lt"/>
              </a:rPr>
              <a:t>Network</a:t>
            </a:r>
            <a:endParaRPr lang="en-US" sz="2000" i="1" dirty="0"/>
          </a:p>
        </p:txBody>
      </p:sp>
      <p:graphicFrame>
        <p:nvGraphicFramePr>
          <p:cNvPr id="8" name="Table 7">
            <a:extLst>
              <a:ext uri="{FF2B5EF4-FFF2-40B4-BE49-F238E27FC236}">
                <a16:creationId xmlns:a16="http://schemas.microsoft.com/office/drawing/2014/main" id="{93766A39-36AA-AA1A-6FF6-EA72C5D49CB9}"/>
              </a:ext>
            </a:extLst>
          </p:cNvPr>
          <p:cNvGraphicFramePr>
            <a:graphicFrameLocks noGrp="1"/>
          </p:cNvGraphicFramePr>
          <p:nvPr>
            <p:extLst>
              <p:ext uri="{D42A27DB-BD31-4B8C-83A1-F6EECF244321}">
                <p14:modId xmlns:p14="http://schemas.microsoft.com/office/powerpoint/2010/main" val="1502946043"/>
              </p:ext>
            </p:extLst>
          </p:nvPr>
        </p:nvGraphicFramePr>
        <p:xfrm>
          <a:off x="391416" y="3977862"/>
          <a:ext cx="11239542" cy="2407920"/>
        </p:xfrm>
        <a:graphic>
          <a:graphicData uri="http://schemas.openxmlformats.org/drawingml/2006/table">
            <a:tbl>
              <a:tblPr firstRow="1" bandRow="1">
                <a:tableStyleId>{5C22544A-7EE6-4342-B048-85BDC9FD1C3A}</a:tableStyleId>
              </a:tblPr>
              <a:tblGrid>
                <a:gridCol w="1248838">
                  <a:extLst>
                    <a:ext uri="{9D8B030D-6E8A-4147-A177-3AD203B41FA5}">
                      <a16:colId xmlns:a16="http://schemas.microsoft.com/office/drawing/2014/main" val="1622554752"/>
                    </a:ext>
                  </a:extLst>
                </a:gridCol>
                <a:gridCol w="1248838">
                  <a:extLst>
                    <a:ext uri="{9D8B030D-6E8A-4147-A177-3AD203B41FA5}">
                      <a16:colId xmlns:a16="http://schemas.microsoft.com/office/drawing/2014/main" val="2156341092"/>
                    </a:ext>
                  </a:extLst>
                </a:gridCol>
                <a:gridCol w="1248838">
                  <a:extLst>
                    <a:ext uri="{9D8B030D-6E8A-4147-A177-3AD203B41FA5}">
                      <a16:colId xmlns:a16="http://schemas.microsoft.com/office/drawing/2014/main" val="2046917694"/>
                    </a:ext>
                  </a:extLst>
                </a:gridCol>
                <a:gridCol w="1248838">
                  <a:extLst>
                    <a:ext uri="{9D8B030D-6E8A-4147-A177-3AD203B41FA5}">
                      <a16:colId xmlns:a16="http://schemas.microsoft.com/office/drawing/2014/main" val="2122056212"/>
                    </a:ext>
                  </a:extLst>
                </a:gridCol>
                <a:gridCol w="1248838">
                  <a:extLst>
                    <a:ext uri="{9D8B030D-6E8A-4147-A177-3AD203B41FA5}">
                      <a16:colId xmlns:a16="http://schemas.microsoft.com/office/drawing/2014/main" val="318245685"/>
                    </a:ext>
                  </a:extLst>
                </a:gridCol>
                <a:gridCol w="1248838">
                  <a:extLst>
                    <a:ext uri="{9D8B030D-6E8A-4147-A177-3AD203B41FA5}">
                      <a16:colId xmlns:a16="http://schemas.microsoft.com/office/drawing/2014/main" val="3275559991"/>
                    </a:ext>
                  </a:extLst>
                </a:gridCol>
                <a:gridCol w="1612920">
                  <a:extLst>
                    <a:ext uri="{9D8B030D-6E8A-4147-A177-3AD203B41FA5}">
                      <a16:colId xmlns:a16="http://schemas.microsoft.com/office/drawing/2014/main" val="2308186840"/>
                    </a:ext>
                  </a:extLst>
                </a:gridCol>
                <a:gridCol w="884756">
                  <a:extLst>
                    <a:ext uri="{9D8B030D-6E8A-4147-A177-3AD203B41FA5}">
                      <a16:colId xmlns:a16="http://schemas.microsoft.com/office/drawing/2014/main" val="1430632054"/>
                    </a:ext>
                  </a:extLst>
                </a:gridCol>
                <a:gridCol w="1248838">
                  <a:extLst>
                    <a:ext uri="{9D8B030D-6E8A-4147-A177-3AD203B41FA5}">
                      <a16:colId xmlns:a16="http://schemas.microsoft.com/office/drawing/2014/main" val="3516233925"/>
                    </a:ext>
                  </a:extLst>
                </a:gridCol>
              </a:tblGrid>
              <a:tr h="538142">
                <a:tc>
                  <a:txBody>
                    <a:bodyPr/>
                    <a:lstStyle/>
                    <a:p>
                      <a:r>
                        <a:rPr lang="en-US" sz="1600" dirty="0"/>
                        <a:t>Family</a:t>
                      </a:r>
                    </a:p>
                  </a:txBody>
                  <a:tcPr/>
                </a:tc>
                <a:tc>
                  <a:txBody>
                    <a:bodyPr/>
                    <a:lstStyle/>
                    <a:p>
                      <a:r>
                        <a:rPr lang="en-US" sz="1600" dirty="0"/>
                        <a:t>vCores</a:t>
                      </a:r>
                    </a:p>
                  </a:txBody>
                  <a:tcPr/>
                </a:tc>
                <a:tc>
                  <a:txBody>
                    <a:bodyPr/>
                    <a:lstStyle/>
                    <a:p>
                      <a:r>
                        <a:rPr lang="en-US" sz="1600" dirty="0"/>
                        <a:t>Memory</a:t>
                      </a:r>
                    </a:p>
                  </a:txBody>
                  <a:tcPr/>
                </a:tc>
                <a:tc>
                  <a:txBody>
                    <a:bodyPr/>
                    <a:lstStyle/>
                    <a:p>
                      <a:r>
                        <a:rPr lang="en-US" sz="1600" dirty="0"/>
                        <a:t>Data Disks</a:t>
                      </a:r>
                    </a:p>
                  </a:txBody>
                  <a:tcPr/>
                </a:tc>
                <a:tc>
                  <a:txBody>
                    <a:bodyPr/>
                    <a:lstStyle/>
                    <a:p>
                      <a:r>
                        <a:rPr lang="en-US" sz="1600" dirty="0"/>
                        <a:t>Size temp</a:t>
                      </a:r>
                    </a:p>
                  </a:txBody>
                  <a:tcPr/>
                </a:tc>
                <a:tc>
                  <a:txBody>
                    <a:bodyPr/>
                    <a:lstStyle/>
                    <a:p>
                      <a:r>
                        <a:rPr lang="en-US" sz="1600" dirty="0"/>
                        <a:t>IOPS</a:t>
                      </a:r>
                    </a:p>
                  </a:txBody>
                  <a:tcPr/>
                </a:tc>
                <a:tc>
                  <a:txBody>
                    <a:bodyPr/>
                    <a:lstStyle/>
                    <a:p>
                      <a:r>
                        <a:rPr lang="en-US" sz="1600" dirty="0"/>
                        <a:t>I/O throughput</a:t>
                      </a:r>
                    </a:p>
                  </a:txBody>
                  <a:tcPr/>
                </a:tc>
                <a:tc>
                  <a:txBody>
                    <a:bodyPr/>
                    <a:lstStyle/>
                    <a:p>
                      <a:r>
                        <a:rPr lang="en-US" sz="1600" dirty="0"/>
                        <a:t>NIC</a:t>
                      </a:r>
                    </a:p>
                  </a:txBody>
                  <a:tcPr/>
                </a:tc>
                <a:tc>
                  <a:txBody>
                    <a:bodyPr/>
                    <a:lstStyle/>
                    <a:p>
                      <a:r>
                        <a:rPr lang="en-US" sz="1600" dirty="0"/>
                        <a:t>Network Bandwidth</a:t>
                      </a:r>
                    </a:p>
                  </a:txBody>
                  <a:tcPr/>
                </a:tc>
                <a:extLst>
                  <a:ext uri="{0D108BD9-81ED-4DB2-BD59-A6C34878D82A}">
                    <a16:rowId xmlns:a16="http://schemas.microsoft.com/office/drawing/2014/main" val="3158349081"/>
                  </a:ext>
                </a:extLst>
              </a:tr>
              <a:tr h="363238">
                <a:tc>
                  <a:txBody>
                    <a:bodyPr/>
                    <a:lstStyle/>
                    <a:p>
                      <a:r>
                        <a:rPr lang="en-US" dirty="0"/>
                        <a:t>E4ds_v4</a:t>
                      </a:r>
                    </a:p>
                  </a:txBody>
                  <a:tcPr/>
                </a:tc>
                <a:tc>
                  <a:txBody>
                    <a:bodyPr/>
                    <a:lstStyle/>
                    <a:p>
                      <a:r>
                        <a:rPr lang="en-US" dirty="0"/>
                        <a:t>4</a:t>
                      </a:r>
                    </a:p>
                  </a:txBody>
                  <a:tcPr/>
                </a:tc>
                <a:tc>
                  <a:txBody>
                    <a:bodyPr/>
                    <a:lstStyle/>
                    <a:p>
                      <a:r>
                        <a:rPr lang="en-US" dirty="0"/>
                        <a:t>32</a:t>
                      </a:r>
                    </a:p>
                  </a:txBody>
                  <a:tcPr/>
                </a:tc>
                <a:tc>
                  <a:txBody>
                    <a:bodyPr/>
                    <a:lstStyle/>
                    <a:p>
                      <a:r>
                        <a:rPr lang="en-US" dirty="0"/>
                        <a:t>8</a:t>
                      </a:r>
                    </a:p>
                  </a:txBody>
                  <a:tcPr/>
                </a:tc>
                <a:tc>
                  <a:txBody>
                    <a:bodyPr/>
                    <a:lstStyle/>
                    <a:p>
                      <a:r>
                        <a:rPr lang="en-US" dirty="0"/>
                        <a:t>150</a:t>
                      </a:r>
                    </a:p>
                  </a:txBody>
                  <a:tcPr/>
                </a:tc>
                <a:tc>
                  <a:txBody>
                    <a:bodyPr/>
                    <a:lstStyle/>
                    <a:p>
                      <a:r>
                        <a:rPr lang="en-US" dirty="0"/>
                        <a:t>6400</a:t>
                      </a:r>
                    </a:p>
                  </a:txBody>
                  <a:tcPr/>
                </a:tc>
                <a:tc>
                  <a:txBody>
                    <a:bodyPr/>
                    <a:lstStyle/>
                    <a:p>
                      <a:r>
                        <a:rPr lang="en-US" dirty="0"/>
                        <a:t>96</a:t>
                      </a:r>
                    </a:p>
                  </a:txBody>
                  <a:tcPr/>
                </a:tc>
                <a:tc>
                  <a:txBody>
                    <a:bodyPr/>
                    <a:lstStyle/>
                    <a:p>
                      <a:r>
                        <a:rPr lang="en-US" dirty="0"/>
                        <a:t>2</a:t>
                      </a:r>
                    </a:p>
                  </a:txBody>
                  <a:tcPr/>
                </a:tc>
                <a:tc>
                  <a:txBody>
                    <a:bodyPr/>
                    <a:lstStyle/>
                    <a:p>
                      <a:r>
                        <a:rPr lang="en-US" dirty="0"/>
                        <a:t>10000</a:t>
                      </a:r>
                    </a:p>
                  </a:txBody>
                  <a:tcPr/>
                </a:tc>
                <a:extLst>
                  <a:ext uri="{0D108BD9-81ED-4DB2-BD59-A6C34878D82A}">
                    <a16:rowId xmlns:a16="http://schemas.microsoft.com/office/drawing/2014/main" val="2717495004"/>
                  </a:ext>
                </a:extLst>
              </a:tr>
              <a:tr h="363238">
                <a:tc>
                  <a:txBody>
                    <a:bodyPr/>
                    <a:lstStyle/>
                    <a:p>
                      <a:r>
                        <a:rPr lang="en-US" sz="1800" b="0" i="0" kern="1200" dirty="0">
                          <a:solidFill>
                            <a:schemeClr val="dk1"/>
                          </a:solidFill>
                          <a:effectLst/>
                          <a:latin typeface="+mn-lt"/>
                          <a:ea typeface="+mn-ea"/>
                          <a:cs typeface="+mn-cs"/>
                        </a:rPr>
                        <a:t>D8ds_v5</a:t>
                      </a:r>
                      <a:endParaRPr lang="en-US" dirty="0"/>
                    </a:p>
                  </a:txBody>
                  <a:tcPr/>
                </a:tc>
                <a:tc>
                  <a:txBody>
                    <a:bodyPr/>
                    <a:lstStyle/>
                    <a:p>
                      <a:r>
                        <a:rPr lang="en-US" dirty="0"/>
                        <a:t>8</a:t>
                      </a:r>
                    </a:p>
                  </a:txBody>
                  <a:tcPr/>
                </a:tc>
                <a:tc>
                  <a:txBody>
                    <a:bodyPr/>
                    <a:lstStyle/>
                    <a:p>
                      <a:r>
                        <a:rPr lang="en-US" dirty="0"/>
                        <a:t>32</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3960745865"/>
                  </a:ext>
                </a:extLst>
              </a:tr>
              <a:tr h="363238">
                <a:tc>
                  <a:txBody>
                    <a:bodyPr/>
                    <a:lstStyle/>
                    <a:p>
                      <a:r>
                        <a:rPr lang="en-US" sz="1800" b="0" i="0" kern="1200" dirty="0">
                          <a:solidFill>
                            <a:schemeClr val="dk1"/>
                          </a:solidFill>
                          <a:effectLst/>
                          <a:latin typeface="+mn-lt"/>
                          <a:ea typeface="+mn-ea"/>
                          <a:cs typeface="+mn-cs"/>
                        </a:rPr>
                        <a:t>E8ds_v5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178502679"/>
                  </a:ext>
                </a:extLst>
              </a:tr>
              <a:tr h="363238">
                <a:tc>
                  <a:txBody>
                    <a:bodyPr/>
                    <a:lstStyle/>
                    <a:p>
                      <a:r>
                        <a:rPr lang="en-US" sz="1800" b="0" i="0" kern="1200" dirty="0">
                          <a:solidFill>
                            <a:schemeClr val="dk1"/>
                          </a:solidFill>
                          <a:effectLst/>
                          <a:latin typeface="+mn-lt"/>
                          <a:ea typeface="+mn-ea"/>
                          <a:cs typeface="+mn-cs"/>
                        </a:rPr>
                        <a:t>E8bds_v5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22000</a:t>
                      </a:r>
                    </a:p>
                  </a:txBody>
                  <a:tcPr/>
                </a:tc>
                <a:tc>
                  <a:txBody>
                    <a:bodyPr/>
                    <a:lstStyle/>
                    <a:p>
                      <a:r>
                        <a:rPr lang="en-US" dirty="0"/>
                        <a:t>625</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95175762"/>
                  </a:ext>
                </a:extLst>
              </a:tr>
              <a:tr h="363238">
                <a:tc>
                  <a:txBody>
                    <a:bodyPr/>
                    <a:lstStyle/>
                    <a:p>
                      <a:r>
                        <a:rPr lang="en-US" sz="1800" b="0" i="0" kern="1200" dirty="0">
                          <a:solidFill>
                            <a:schemeClr val="dk1"/>
                          </a:solidFill>
                          <a:effectLst/>
                          <a:latin typeface="+mn-lt"/>
                          <a:ea typeface="+mn-ea"/>
                          <a:cs typeface="+mn-cs"/>
                        </a:rPr>
                        <a:t>E32bds_v5</a:t>
                      </a:r>
                      <a:endParaRPr lang="en-US" dirty="0"/>
                    </a:p>
                  </a:txBody>
                  <a:tcPr/>
                </a:tc>
                <a:tc>
                  <a:txBody>
                    <a:bodyPr/>
                    <a:lstStyle/>
                    <a:p>
                      <a:r>
                        <a:rPr lang="en-US" dirty="0"/>
                        <a:t>32</a:t>
                      </a:r>
                    </a:p>
                  </a:txBody>
                  <a:tcPr/>
                </a:tc>
                <a:tc>
                  <a:txBody>
                    <a:bodyPr/>
                    <a:lstStyle/>
                    <a:p>
                      <a:r>
                        <a:rPr lang="en-US" dirty="0"/>
                        <a:t>256</a:t>
                      </a:r>
                    </a:p>
                  </a:txBody>
                  <a:tcPr/>
                </a:tc>
                <a:tc>
                  <a:txBody>
                    <a:bodyPr/>
                    <a:lstStyle/>
                    <a:p>
                      <a:r>
                        <a:rPr lang="en-US" dirty="0"/>
                        <a:t>32</a:t>
                      </a:r>
                    </a:p>
                  </a:txBody>
                  <a:tcPr/>
                </a:tc>
                <a:tc>
                  <a:txBody>
                    <a:bodyPr/>
                    <a:lstStyle/>
                    <a:p>
                      <a:r>
                        <a:rPr lang="en-US" dirty="0"/>
                        <a:t>600</a:t>
                      </a:r>
                    </a:p>
                  </a:txBody>
                  <a:tcPr/>
                </a:tc>
                <a:tc>
                  <a:txBody>
                    <a:bodyPr/>
                    <a:lstStyle/>
                    <a:p>
                      <a:r>
                        <a:rPr lang="en-US" dirty="0"/>
                        <a:t>88000</a:t>
                      </a:r>
                    </a:p>
                  </a:txBody>
                  <a:tcPr/>
                </a:tc>
                <a:tc>
                  <a:txBody>
                    <a:bodyPr/>
                    <a:lstStyle/>
                    <a:p>
                      <a:r>
                        <a:rPr lang="en-US" dirty="0"/>
                        <a:t>2500</a:t>
                      </a:r>
                    </a:p>
                  </a:txBody>
                  <a:tcPr/>
                </a:tc>
                <a:tc>
                  <a:txBody>
                    <a:bodyPr/>
                    <a:lstStyle/>
                    <a:p>
                      <a:r>
                        <a:rPr lang="en-US" dirty="0"/>
                        <a:t>8</a:t>
                      </a:r>
                    </a:p>
                  </a:txBody>
                  <a:tcPr/>
                </a:tc>
                <a:tc>
                  <a:txBody>
                    <a:bodyPr/>
                    <a:lstStyle/>
                    <a:p>
                      <a:r>
                        <a:rPr lang="en-US" dirty="0"/>
                        <a:t>16000</a:t>
                      </a:r>
                    </a:p>
                  </a:txBody>
                  <a:tcPr/>
                </a:tc>
                <a:extLst>
                  <a:ext uri="{0D108BD9-81ED-4DB2-BD59-A6C34878D82A}">
                    <a16:rowId xmlns:a16="http://schemas.microsoft.com/office/drawing/2014/main" val="2849297130"/>
                  </a:ext>
                </a:extLst>
              </a:tr>
            </a:tbl>
          </a:graphicData>
        </a:graphic>
      </p:graphicFrame>
    </p:spTree>
    <p:extLst>
      <p:ext uri="{BB962C8B-B14F-4D97-AF65-F5344CB8AC3E}">
        <p14:creationId xmlns:p14="http://schemas.microsoft.com/office/powerpoint/2010/main" val="285943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500"/>
                                        <p:tgtEl>
                                          <p:spTgt spid="5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ntr" presetSubtype="0" fill="hold" nodeType="with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500"/>
                                        <p:tgtEl>
                                          <p:spTgt spid="10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55" grpId="0"/>
      <p:bldP spid="6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8928-3390-4D24-A507-2AFFA926E9DB}"/>
              </a:ext>
            </a:extLst>
          </p:cNvPr>
          <p:cNvSpPr>
            <a:spLocks noGrp="1"/>
          </p:cNvSpPr>
          <p:nvPr>
            <p:ph type="title"/>
          </p:nvPr>
        </p:nvSpPr>
        <p:spPr>
          <a:xfrm>
            <a:off x="578836" y="268064"/>
            <a:ext cx="11018520" cy="553998"/>
          </a:xfrm>
        </p:spPr>
        <p:txBody>
          <a:bodyPr/>
          <a:lstStyle/>
          <a:p>
            <a:r>
              <a:rPr lang="en-US" dirty="0"/>
              <a:t>Azure VM Cost Savings</a:t>
            </a:r>
          </a:p>
        </p:txBody>
      </p:sp>
      <p:sp>
        <p:nvSpPr>
          <p:cNvPr id="4" name="TextBox 3">
            <a:extLst>
              <a:ext uri="{FF2B5EF4-FFF2-40B4-BE49-F238E27FC236}">
                <a16:creationId xmlns:a16="http://schemas.microsoft.com/office/drawing/2014/main" id="{0155710D-0CF9-46DB-A1B0-85168D01DAB8}"/>
              </a:ext>
            </a:extLst>
          </p:cNvPr>
          <p:cNvSpPr txBox="1"/>
          <p:nvPr/>
        </p:nvSpPr>
        <p:spPr>
          <a:xfrm>
            <a:off x="1939401" y="2063958"/>
            <a:ext cx="445801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Hybrid Benefit (AHB)</a:t>
            </a:r>
          </a:p>
        </p:txBody>
      </p:sp>
      <p:sp>
        <p:nvSpPr>
          <p:cNvPr id="9" name="TextBox 8">
            <a:extLst>
              <a:ext uri="{FF2B5EF4-FFF2-40B4-BE49-F238E27FC236}">
                <a16:creationId xmlns:a16="http://schemas.microsoft.com/office/drawing/2014/main" id="{4A68FE2E-23C9-446D-88FF-4810B07DC97D}"/>
              </a:ext>
            </a:extLst>
          </p:cNvPr>
          <p:cNvSpPr txBox="1"/>
          <p:nvPr/>
        </p:nvSpPr>
        <p:spPr>
          <a:xfrm>
            <a:off x="1939401" y="3960559"/>
            <a:ext cx="5239639"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Reserved instances and capacity</a:t>
            </a:r>
          </a:p>
        </p:txBody>
      </p:sp>
      <p:pic>
        <p:nvPicPr>
          <p:cNvPr id="1028" name="Picture 4" descr="See the source image">
            <a:extLst>
              <a:ext uri="{FF2B5EF4-FFF2-40B4-BE49-F238E27FC236}">
                <a16:creationId xmlns:a16="http://schemas.microsoft.com/office/drawing/2014/main" id="{ED391474-8A53-4201-BC81-C7AE724EE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97" y="4755741"/>
            <a:ext cx="1253078" cy="7831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325830-04D9-4B82-B564-DCB5E55948EC}"/>
              </a:ext>
            </a:extLst>
          </p:cNvPr>
          <p:cNvSpPr txBox="1"/>
          <p:nvPr/>
        </p:nvSpPr>
        <p:spPr>
          <a:xfrm>
            <a:off x="1939401" y="5014933"/>
            <a:ext cx="369056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Dev/Test pricing</a:t>
            </a:r>
          </a:p>
        </p:txBody>
      </p:sp>
      <p:pic>
        <p:nvPicPr>
          <p:cNvPr id="13" name="Graphic 12" descr="Money with solid fill">
            <a:extLst>
              <a:ext uri="{FF2B5EF4-FFF2-40B4-BE49-F238E27FC236}">
                <a16:creationId xmlns:a16="http://schemas.microsoft.com/office/drawing/2014/main" id="{33C4D310-4CBA-4E86-9E22-F9D4DE3468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836" y="1802403"/>
            <a:ext cx="914400" cy="914400"/>
          </a:xfrm>
          <a:prstGeom prst="rect">
            <a:avLst/>
          </a:prstGeom>
        </p:spPr>
      </p:pic>
      <p:pic>
        <p:nvPicPr>
          <p:cNvPr id="18" name="Graphic 17" descr="Power with solid fill">
            <a:extLst>
              <a:ext uri="{FF2B5EF4-FFF2-40B4-BE49-F238E27FC236}">
                <a16:creationId xmlns:a16="http://schemas.microsoft.com/office/drawing/2014/main" id="{04017107-9868-4312-BBD7-CC17E26592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836" y="5731544"/>
            <a:ext cx="914400" cy="914400"/>
          </a:xfrm>
          <a:prstGeom prst="rect">
            <a:avLst/>
          </a:prstGeom>
        </p:spPr>
      </p:pic>
      <p:sp>
        <p:nvSpPr>
          <p:cNvPr id="22" name="TextBox 21">
            <a:extLst>
              <a:ext uri="{FF2B5EF4-FFF2-40B4-BE49-F238E27FC236}">
                <a16:creationId xmlns:a16="http://schemas.microsoft.com/office/drawing/2014/main" id="{39403E50-772C-4B53-A4CB-C70093475301}"/>
              </a:ext>
            </a:extLst>
          </p:cNvPr>
          <p:cNvSpPr txBox="1"/>
          <p:nvPr/>
        </p:nvSpPr>
        <p:spPr>
          <a:xfrm>
            <a:off x="1939401" y="6069307"/>
            <a:ext cx="638758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Deallocation of Azure virtual machines </a:t>
            </a:r>
          </a:p>
        </p:txBody>
      </p:sp>
      <p:sp>
        <p:nvSpPr>
          <p:cNvPr id="3" name="TextBox 2">
            <a:extLst>
              <a:ext uri="{FF2B5EF4-FFF2-40B4-BE49-F238E27FC236}">
                <a16:creationId xmlns:a16="http://schemas.microsoft.com/office/drawing/2014/main" id="{4A9DA8EE-F4EB-D50C-25E2-A7C7CEC23B47}"/>
              </a:ext>
            </a:extLst>
          </p:cNvPr>
          <p:cNvSpPr txBox="1"/>
          <p:nvPr/>
        </p:nvSpPr>
        <p:spPr>
          <a:xfrm>
            <a:off x="6397416" y="2013362"/>
            <a:ext cx="491316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Keep your original license for 180 days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2F1E5862-510C-E664-9B59-34E9DA20B81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81269" y="995435"/>
            <a:ext cx="811967" cy="811967"/>
          </a:xfrm>
          <a:prstGeom prst="rect">
            <a:avLst/>
          </a:prstGeom>
        </p:spPr>
      </p:pic>
      <p:sp>
        <p:nvSpPr>
          <p:cNvPr id="6" name="TextBox 5">
            <a:extLst>
              <a:ext uri="{FF2B5EF4-FFF2-40B4-BE49-F238E27FC236}">
                <a16:creationId xmlns:a16="http://schemas.microsoft.com/office/drawing/2014/main" id="{CE0E00B1-68AD-2774-B493-3D832B1060A5}"/>
              </a:ext>
            </a:extLst>
          </p:cNvPr>
          <p:cNvSpPr txBox="1"/>
          <p:nvPr/>
        </p:nvSpPr>
        <p:spPr>
          <a:xfrm>
            <a:off x="1939401" y="1143654"/>
            <a:ext cx="686803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solidFill>
                  <a:srgbClr val="0078D4"/>
                </a:solidFill>
                <a:latin typeface="Segoe UI Semibold"/>
              </a:rPr>
              <a:t>SQL Server Developer Edition Free License</a:t>
            </a:r>
            <a:endParaRPr kumimoji="0" lang="en-US" sz="2800" b="0" i="0" u="none" strike="noStrike" kern="1200" cap="none" spc="0" normalizeH="0" baseline="0" noProof="0" dirty="0">
              <a:ln>
                <a:noFill/>
              </a:ln>
              <a:solidFill>
                <a:srgbClr val="0078D4"/>
              </a:solidFill>
              <a:effectLst/>
              <a:uLnTx/>
              <a:uFillTx/>
              <a:latin typeface="Segoe UI Semibold"/>
              <a:ea typeface="+mn-ea"/>
              <a:cs typeface="+mn-cs"/>
            </a:endParaRPr>
          </a:p>
        </p:txBody>
      </p:sp>
      <p:pic>
        <p:nvPicPr>
          <p:cNvPr id="8" name="Graphic 7">
            <a:extLst>
              <a:ext uri="{FF2B5EF4-FFF2-40B4-BE49-F238E27FC236}">
                <a16:creationId xmlns:a16="http://schemas.microsoft.com/office/drawing/2014/main" id="{CABD0121-4A8D-A3AB-4479-33C4E3E737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1768" y="2868929"/>
            <a:ext cx="731519" cy="731519"/>
          </a:xfrm>
          <a:prstGeom prst="rect">
            <a:avLst/>
          </a:prstGeom>
        </p:spPr>
      </p:pic>
      <p:pic>
        <p:nvPicPr>
          <p:cNvPr id="12" name="Graphic 11">
            <a:extLst>
              <a:ext uri="{FF2B5EF4-FFF2-40B4-BE49-F238E27FC236}">
                <a16:creationId xmlns:a16="http://schemas.microsoft.com/office/drawing/2014/main" id="{8942B648-7B6A-1880-E106-F2D9CC2F55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768" y="3754576"/>
            <a:ext cx="808536" cy="808536"/>
          </a:xfrm>
          <a:prstGeom prst="rect">
            <a:avLst/>
          </a:prstGeom>
        </p:spPr>
      </p:pic>
      <p:sp>
        <p:nvSpPr>
          <p:cNvPr id="15" name="TextBox 14">
            <a:extLst>
              <a:ext uri="{FF2B5EF4-FFF2-40B4-BE49-F238E27FC236}">
                <a16:creationId xmlns:a16="http://schemas.microsoft.com/office/drawing/2014/main" id="{C6B38E18-B946-AE4A-AE4C-D187920580F7}"/>
              </a:ext>
            </a:extLst>
          </p:cNvPr>
          <p:cNvSpPr txBox="1"/>
          <p:nvPr/>
        </p:nvSpPr>
        <p:spPr>
          <a:xfrm>
            <a:off x="1939401" y="3022013"/>
            <a:ext cx="297844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Constrained Cores</a:t>
            </a:r>
          </a:p>
        </p:txBody>
      </p:sp>
    </p:spTree>
    <p:extLst>
      <p:ext uri="{BB962C8B-B14F-4D97-AF65-F5344CB8AC3E}">
        <p14:creationId xmlns:p14="http://schemas.microsoft.com/office/powerpoint/2010/main" val="27249193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Workshop Outline – 8:30am – 4:30pm</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51681"/>
            <a:ext cx="11129604" cy="5262979"/>
          </a:xfrm>
          <a:prstGeom prst="rect">
            <a:avLst/>
          </a:prstGeom>
          <a:noFill/>
        </p:spPr>
        <p:txBody>
          <a:bodyPr wrap="square">
            <a:spAutoFit/>
          </a:bodyPr>
          <a:lstStyle/>
          <a:p>
            <a:pPr marL="457200" indent="-457200" rtl="0" fontAlgn="ctr">
              <a:spcBef>
                <a:spcPts val="0"/>
              </a:spcBef>
              <a:spcAft>
                <a:spcPts val="0"/>
              </a:spcAft>
              <a:buFont typeface="Arial" panose="020B0604020202020204" pitchFamily="34" charset="0"/>
              <a:buChar char="•"/>
            </a:pPr>
            <a:r>
              <a:rPr lang="en-US" sz="2400" dirty="0">
                <a:latin typeface="Calibri" panose="020F0502020204030204" pitchFamily="34" charset="0"/>
              </a:rPr>
              <a:t>Module 1 – Introduction to Azure (30 mins)</a:t>
            </a:r>
          </a:p>
          <a:p>
            <a:pPr marL="914383" lvl="1" indent="-457200" fontAlgn="ctr">
              <a:buFont typeface="Arial" panose="020B0604020202020204" pitchFamily="34" charset="0"/>
              <a:buChar char="•"/>
            </a:pPr>
            <a:r>
              <a:rPr lang="en-US" sz="2400" dirty="0">
                <a:latin typeface="Calibri" panose="020F0502020204030204" pitchFamily="34" charset="0"/>
              </a:rPr>
              <a:t>8:45am – 9:15am</a:t>
            </a:r>
          </a:p>
          <a:p>
            <a:pPr marL="457200" indent="-457200" rtl="0" fontAlgn="ctr">
              <a:spcBef>
                <a:spcPts val="0"/>
              </a:spcBef>
              <a:spcAft>
                <a:spcPts val="0"/>
              </a:spcAft>
              <a:buFont typeface="Arial" panose="020B0604020202020204" pitchFamily="34" charset="0"/>
              <a:buChar char="•"/>
            </a:pPr>
            <a:r>
              <a:rPr lang="en-US" sz="2400" dirty="0">
                <a:latin typeface="Calibri" panose="020F0502020204030204" pitchFamily="34" charset="0"/>
              </a:rPr>
              <a:t>Module 2 – Azure SQL Fundamentals (30 mins)</a:t>
            </a:r>
          </a:p>
          <a:p>
            <a:pPr marL="914383" lvl="1" indent="-457200" fontAlgn="ctr">
              <a:buFont typeface="Arial" panose="020B0604020202020204" pitchFamily="34" charset="0"/>
              <a:buChar char="•"/>
            </a:pPr>
            <a:r>
              <a:rPr lang="en-US" sz="2400" dirty="0">
                <a:latin typeface="Calibri" panose="020F0502020204030204" pitchFamily="34" charset="0"/>
              </a:rPr>
              <a:t>9:15am – 9:45am</a:t>
            </a:r>
          </a:p>
          <a:p>
            <a:pPr marL="457200" indent="-457200" rtl="0" fontAlgn="ctr">
              <a:spcBef>
                <a:spcPts val="0"/>
              </a:spcBef>
              <a:spcAft>
                <a:spcPts val="0"/>
              </a:spcAft>
              <a:buFont typeface="Arial" panose="020B0604020202020204" pitchFamily="34" charset="0"/>
              <a:buChar char="•"/>
            </a:pPr>
            <a:r>
              <a:rPr lang="en-US" sz="2400" dirty="0">
                <a:latin typeface="Calibri" panose="020F0502020204030204" pitchFamily="34" charset="0"/>
              </a:rPr>
              <a:t>Module 3 – Deploy SQL Server on Azure Virtual Machine (60 mins)</a:t>
            </a:r>
          </a:p>
          <a:p>
            <a:pPr marL="914383" lvl="1" indent="-457200" fontAlgn="ctr">
              <a:buFont typeface="Arial" panose="020B0604020202020204" pitchFamily="34" charset="0"/>
              <a:buChar char="•"/>
            </a:pPr>
            <a:r>
              <a:rPr lang="en-US" sz="2400" dirty="0">
                <a:latin typeface="Calibri" panose="020F0502020204030204" pitchFamily="34" charset="0"/>
              </a:rPr>
              <a:t>9:45am – 10:15am presentation</a:t>
            </a:r>
          </a:p>
          <a:p>
            <a:pPr marL="914383" lvl="1" indent="-457200" fontAlgn="ctr">
              <a:buFont typeface="Arial" panose="020B0604020202020204" pitchFamily="34" charset="0"/>
              <a:buChar char="•"/>
            </a:pPr>
            <a:r>
              <a:rPr lang="en-US" sz="2400" dirty="0">
                <a:latin typeface="Calibri" panose="020F0502020204030204" pitchFamily="34" charset="0"/>
              </a:rPr>
              <a:t>10:15am – 10:30am (LAB)</a:t>
            </a:r>
          </a:p>
          <a:p>
            <a:pPr marL="457200" indent="-457200" fontAlgn="ctr">
              <a:buFont typeface="Arial" panose="020B0604020202020204" pitchFamily="34" charset="0"/>
              <a:buChar char="•"/>
            </a:pPr>
            <a:r>
              <a:rPr lang="en-US" sz="2400" dirty="0">
                <a:latin typeface="Calibri" panose="020F0502020204030204" pitchFamily="34" charset="0"/>
              </a:rPr>
              <a:t>Break</a:t>
            </a:r>
          </a:p>
          <a:p>
            <a:pPr marL="914383" lvl="1" indent="-457200" fontAlgn="ctr">
              <a:buFont typeface="Arial" panose="020B0604020202020204" pitchFamily="34" charset="0"/>
              <a:buChar char="•"/>
            </a:pPr>
            <a:r>
              <a:rPr lang="en-US" sz="2400" dirty="0">
                <a:latin typeface="Calibri" panose="020F0502020204030204" pitchFamily="34" charset="0"/>
              </a:rPr>
              <a:t>10:30am – 10:45am</a:t>
            </a:r>
          </a:p>
          <a:p>
            <a:pPr marL="457200" indent="-457200" fontAlgn="ctr">
              <a:buFont typeface="Arial" panose="020B0604020202020204" pitchFamily="34" charset="0"/>
              <a:buChar char="•"/>
            </a:pPr>
            <a:r>
              <a:rPr lang="en-US" sz="2400" dirty="0">
                <a:latin typeface="Calibri" panose="020F0502020204030204" pitchFamily="34" charset="0"/>
              </a:rPr>
              <a:t>Module 3 – continued</a:t>
            </a:r>
          </a:p>
          <a:p>
            <a:pPr marL="914383" lvl="1" indent="-457200" fontAlgn="ctr">
              <a:buFont typeface="Arial" panose="020B0604020202020204" pitchFamily="34" charset="0"/>
              <a:buChar char="•"/>
            </a:pPr>
            <a:r>
              <a:rPr lang="en-US" sz="2400" dirty="0">
                <a:latin typeface="Calibri" panose="020F0502020204030204" pitchFamily="34" charset="0"/>
              </a:rPr>
              <a:t>10:45am – 11:00am (LAB continued)</a:t>
            </a:r>
          </a:p>
          <a:p>
            <a:pPr marL="457200" indent="-457200" fontAlgn="ctr">
              <a:buFont typeface="Arial" panose="020B0604020202020204" pitchFamily="34" charset="0"/>
              <a:buChar char="•"/>
            </a:pPr>
            <a:r>
              <a:rPr lang="en-US" sz="2400" dirty="0">
                <a:latin typeface="Calibri" panose="020F0502020204030204" pitchFamily="34" charset="0"/>
              </a:rPr>
              <a:t>Module 4 – Manage and Optimize SQL Server on Azure Virtual Machine (45 mins)</a:t>
            </a:r>
          </a:p>
          <a:p>
            <a:pPr marL="914383" lvl="1" indent="-457200" fontAlgn="ctr">
              <a:buFont typeface="Arial" panose="020B0604020202020204" pitchFamily="34" charset="0"/>
              <a:buChar char="•"/>
            </a:pPr>
            <a:r>
              <a:rPr lang="en-US" sz="2400" dirty="0">
                <a:latin typeface="Calibri" panose="020F0502020204030204" pitchFamily="34" charset="0"/>
              </a:rPr>
              <a:t>11:00am – 11:20am presentation</a:t>
            </a:r>
          </a:p>
          <a:p>
            <a:pPr marL="914383" lvl="1" indent="-457200" fontAlgn="ctr">
              <a:buFont typeface="Arial" panose="020B0604020202020204" pitchFamily="34" charset="0"/>
              <a:buChar char="•"/>
            </a:pPr>
            <a:r>
              <a:rPr lang="en-US" sz="2400" dirty="0">
                <a:latin typeface="Calibri" panose="020F0502020204030204" pitchFamily="34" charset="0"/>
              </a:rPr>
              <a:t>11:20am – 11:45am (LAB)</a:t>
            </a:r>
          </a:p>
        </p:txBody>
      </p:sp>
    </p:spTree>
    <p:extLst>
      <p:ext uri="{BB962C8B-B14F-4D97-AF65-F5344CB8AC3E}">
        <p14:creationId xmlns:p14="http://schemas.microsoft.com/office/powerpoint/2010/main" val="336203867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Configure </a:t>
            </a:r>
            <a:r>
              <a:rPr lang="en-US" i="1" dirty="0"/>
              <a:t>while you deploy</a:t>
            </a:r>
          </a:p>
        </p:txBody>
      </p:sp>
      <p:graphicFrame>
        <p:nvGraphicFramePr>
          <p:cNvPr id="3" name="Diagram 2">
            <a:extLst>
              <a:ext uri="{FF2B5EF4-FFF2-40B4-BE49-F238E27FC236}">
                <a16:creationId xmlns:a16="http://schemas.microsoft.com/office/drawing/2014/main" id="{A79F7095-743C-DD7E-84E1-D0A761ECF0A9}"/>
              </a:ext>
            </a:extLst>
          </p:cNvPr>
          <p:cNvGraphicFramePr/>
          <p:nvPr>
            <p:extLst>
              <p:ext uri="{D42A27DB-BD31-4B8C-83A1-F6EECF244321}">
                <p14:modId xmlns:p14="http://schemas.microsoft.com/office/powerpoint/2010/main" val="1818639456"/>
              </p:ext>
            </p:extLst>
          </p:nvPr>
        </p:nvGraphicFramePr>
        <p:xfrm>
          <a:off x="477178" y="1351681"/>
          <a:ext cx="11236401" cy="5049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reeform 130">
            <a:extLst>
              <a:ext uri="{FF2B5EF4-FFF2-40B4-BE49-F238E27FC236}">
                <a16:creationId xmlns:a16="http://schemas.microsoft.com/office/drawing/2014/main" id="{10D68ED0-664D-F6BD-9872-64A78D42BC55}"/>
              </a:ext>
            </a:extLst>
          </p:cNvPr>
          <p:cNvSpPr>
            <a:spLocks noChangeAspect="1" noEditPoints="1"/>
          </p:cNvSpPr>
          <p:nvPr/>
        </p:nvSpPr>
        <p:spPr bwMode="black">
          <a:xfrm>
            <a:off x="6211739" y="350443"/>
            <a:ext cx="547024" cy="55399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spTree>
    <p:extLst>
      <p:ext uri="{BB962C8B-B14F-4D97-AF65-F5344CB8AC3E}">
        <p14:creationId xmlns:p14="http://schemas.microsoft.com/office/powerpoint/2010/main" val="234579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Getting Storage right</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28847"/>
            <a:ext cx="11129604" cy="4893647"/>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Do not use the OS disk for databases</a:t>
            </a:r>
          </a:p>
          <a:p>
            <a:pPr marL="457200" indent="-457200" fontAlgn="ctr">
              <a:buFont typeface="Wingdings" panose="05000000000000000000" pitchFamily="2" charset="2"/>
              <a:buChar char="ü"/>
            </a:pPr>
            <a:r>
              <a:rPr lang="en-US" sz="2400" dirty="0">
                <a:latin typeface="Calibri" panose="020F0502020204030204" pitchFamily="34" charset="0"/>
              </a:rPr>
              <a:t>Use Premium Managed disks</a:t>
            </a:r>
          </a:p>
          <a:p>
            <a:pPr marL="914383" lvl="1" indent="-457200" fontAlgn="ctr">
              <a:buFont typeface="Wingdings" panose="05000000000000000000" pitchFamily="2" charset="2"/>
              <a:buChar char="ü"/>
            </a:pPr>
            <a:r>
              <a:rPr lang="en-US" sz="2400" dirty="0">
                <a:latin typeface="Calibri" panose="020F0502020204030204" pitchFamily="34" charset="0"/>
              </a:rPr>
              <a:t>Data and Log on separate disks</a:t>
            </a:r>
          </a:p>
          <a:p>
            <a:pPr marL="914383" lvl="1" indent="-457200" fontAlgn="ctr">
              <a:buFont typeface="Wingdings" panose="05000000000000000000" pitchFamily="2" charset="2"/>
              <a:buChar char="ü"/>
            </a:pPr>
            <a:r>
              <a:rPr lang="en-US" sz="2400" dirty="0">
                <a:latin typeface="Calibri" panose="020F0502020204030204" pitchFamily="34" charset="0"/>
              </a:rPr>
              <a:t>System databases on the data disk</a:t>
            </a:r>
          </a:p>
          <a:p>
            <a:pPr marL="457200" indent="-457200" fontAlgn="ctr">
              <a:buFont typeface="Wingdings" panose="05000000000000000000" pitchFamily="2" charset="2"/>
              <a:buChar char="ü"/>
            </a:pPr>
            <a:r>
              <a:rPr lang="en-US" sz="2400" dirty="0">
                <a:latin typeface="Calibri" panose="020F0502020204030204" pitchFamily="34" charset="0"/>
              </a:rPr>
              <a:t>Tempdb on local temp disk</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Ensuring IOPS and throughput requirements met</a:t>
            </a:r>
          </a:p>
          <a:p>
            <a:pPr marL="914383" lvl="1" indent="-457200" fontAlgn="ctr">
              <a:buFont typeface="Wingdings" panose="05000000000000000000" pitchFamily="2" charset="2"/>
              <a:buChar char="ü"/>
            </a:pPr>
            <a:r>
              <a:rPr lang="en-US" sz="2400" dirty="0">
                <a:latin typeface="Calibri" panose="020F0502020204030204" pitchFamily="34" charset="0"/>
              </a:rPr>
              <a:t>Ensure total IOPS and throughput are </a:t>
            </a:r>
            <a:r>
              <a:rPr lang="en-US" sz="2400" i="1" dirty="0">
                <a:latin typeface="Calibri" panose="020F0502020204030204" pitchFamily="34" charset="0"/>
              </a:rPr>
              <a:t>not capped by VM size</a:t>
            </a:r>
          </a:p>
          <a:p>
            <a:pPr marL="914383" lvl="1" indent="-457200" fontAlgn="ctr">
              <a:buFont typeface="Wingdings" panose="05000000000000000000" pitchFamily="2" charset="2"/>
              <a:buChar char="ü"/>
            </a:pPr>
            <a:r>
              <a:rPr lang="en-US" sz="2400" dirty="0">
                <a:latin typeface="Calibri" panose="020F0502020204030204" pitchFamily="34" charset="0"/>
              </a:rPr>
              <a:t>Storage spaces on Windows can help to combine disks</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Read-only caching for data; No caching for log</a:t>
            </a:r>
          </a:p>
          <a:p>
            <a:pPr marL="457200" indent="-457200" fontAlgn="ctr">
              <a:buFont typeface="Wingdings" panose="05000000000000000000" pitchFamily="2" charset="2"/>
              <a:buChar char="ü"/>
            </a:pPr>
            <a:r>
              <a:rPr lang="en-US" sz="2400" dirty="0">
                <a:latin typeface="Calibri" panose="020F0502020204030204" pitchFamily="34" charset="0"/>
              </a:rPr>
              <a:t>Disable geo-redundant storage and use local redundant storage</a:t>
            </a:r>
          </a:p>
          <a:p>
            <a:pPr marL="457200" indent="-457200" fontAlgn="ctr">
              <a:buFont typeface="Wingdings" panose="05000000000000000000" pitchFamily="2" charset="2"/>
              <a:buChar char="ü"/>
            </a:pPr>
            <a:r>
              <a:rPr lang="en-US" sz="2400" dirty="0">
                <a:latin typeface="Calibri" panose="020F0502020204030204" pitchFamily="34" charset="0"/>
              </a:rPr>
              <a:t>Consider using Storage Spaces if you need to increase I/O bandwidth</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Consider Ultra disks for sub-second latency requirements</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Premium SSD v2 can help save costs and avoid overprovisioning</a:t>
            </a:r>
          </a:p>
        </p:txBody>
      </p:sp>
      <p:sp>
        <p:nvSpPr>
          <p:cNvPr id="3" name="TextBox 2">
            <a:extLst>
              <a:ext uri="{FF2B5EF4-FFF2-40B4-BE49-F238E27FC236}">
                <a16:creationId xmlns:a16="http://schemas.microsoft.com/office/drawing/2014/main" id="{E50F021E-B933-E261-B4D2-9FFAFE0BB57E}"/>
              </a:ext>
            </a:extLst>
          </p:cNvPr>
          <p:cNvSpPr txBox="1"/>
          <p:nvPr/>
        </p:nvSpPr>
        <p:spPr>
          <a:xfrm>
            <a:off x="7040091" y="3059668"/>
            <a:ext cx="3469068"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You m</a:t>
            </a:r>
            <a:r>
              <a:rPr lang="en-US" sz="1800" i="1" dirty="0">
                <a:solidFill>
                  <a:schemeClr val="accent1"/>
                </a:solidFill>
                <a:latin typeface="Segoe UI Semibold"/>
              </a:rPr>
              <a:t>ay need to overprovision</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C39A1DEC-8B0D-840B-DAE2-1B166727B1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49264" y="139551"/>
            <a:ext cx="635298" cy="635298"/>
          </a:xfrm>
          <a:prstGeom prst="rect">
            <a:avLst/>
          </a:prstGeom>
        </p:spPr>
      </p:pic>
    </p:spTree>
    <p:extLst>
      <p:ext uri="{BB962C8B-B14F-4D97-AF65-F5344CB8AC3E}">
        <p14:creationId xmlns:p14="http://schemas.microsoft.com/office/powerpoint/2010/main" val="3290149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12" end="12"/>
                                            </p:txEl>
                                          </p:spTgt>
                                        </p:tgtEl>
                                        <p:attrNameLst>
                                          <p:attrName>style.visibility</p:attrName>
                                        </p:attrNameLst>
                                      </p:cBhvr>
                                      <p:to>
                                        <p:strVal val="visible"/>
                                      </p:to>
                                    </p:set>
                                    <p:animEffect transition="in" filter="fade">
                                      <p:cBhvr>
                                        <p:cTn id="45" dur="500"/>
                                        <p:tgtEl>
                                          <p:spTgt spid="4">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B2397E-B723-439E-9C9B-3F382048533B}"/>
              </a:ext>
            </a:extLst>
          </p:cNvPr>
          <p:cNvSpPr>
            <a:spLocks noGrp="1"/>
          </p:cNvSpPr>
          <p:nvPr>
            <p:ph type="title"/>
          </p:nvPr>
        </p:nvSpPr>
        <p:spPr>
          <a:xfrm>
            <a:off x="623393" y="1144447"/>
            <a:ext cx="4155656" cy="553678"/>
          </a:xfrm>
        </p:spPr>
        <p:txBody>
          <a:bodyPr/>
          <a:lstStyle/>
          <a:p>
            <a:r>
              <a:rPr lang="en-US" dirty="0"/>
              <a:t>Premium SSD</a:t>
            </a:r>
          </a:p>
        </p:txBody>
      </p:sp>
      <p:pic>
        <p:nvPicPr>
          <p:cNvPr id="3" name="Picture 2">
            <a:extLst>
              <a:ext uri="{FF2B5EF4-FFF2-40B4-BE49-F238E27FC236}">
                <a16:creationId xmlns:a16="http://schemas.microsoft.com/office/drawing/2014/main" id="{D5CBF190-54E9-4684-A989-11CFF91E6F2E}"/>
              </a:ext>
            </a:extLst>
          </p:cNvPr>
          <p:cNvPicPr>
            <a:picLocks noChangeAspect="1"/>
          </p:cNvPicPr>
          <p:nvPr/>
        </p:nvPicPr>
        <p:blipFill>
          <a:blip r:embed="rId3"/>
          <a:stretch>
            <a:fillRect/>
          </a:stretch>
        </p:blipFill>
        <p:spPr>
          <a:xfrm>
            <a:off x="5595209" y="0"/>
            <a:ext cx="6332113" cy="6858000"/>
          </a:xfrm>
          <a:prstGeom prst="rect">
            <a:avLst/>
          </a:prstGeom>
          <a:noFill/>
        </p:spPr>
      </p:pic>
      <p:pic>
        <p:nvPicPr>
          <p:cNvPr id="5" name="Graphic 4">
            <a:extLst>
              <a:ext uri="{FF2B5EF4-FFF2-40B4-BE49-F238E27FC236}">
                <a16:creationId xmlns:a16="http://schemas.microsoft.com/office/drawing/2014/main" id="{0DDC84B7-B341-4255-ADB7-1CC7F56323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9457" y="3645024"/>
            <a:ext cx="2283683" cy="1944216"/>
          </a:xfrm>
          <a:prstGeom prst="rect">
            <a:avLst/>
          </a:prstGeom>
        </p:spPr>
      </p:pic>
      <p:sp>
        <p:nvSpPr>
          <p:cNvPr id="9" name="Text Placeholder 2">
            <a:extLst>
              <a:ext uri="{FF2B5EF4-FFF2-40B4-BE49-F238E27FC236}">
                <a16:creationId xmlns:a16="http://schemas.microsoft.com/office/drawing/2014/main" id="{305A689A-55ED-40B4-B75C-537A9A85DF1F}"/>
              </a:ext>
            </a:extLst>
          </p:cNvPr>
          <p:cNvSpPr txBox="1">
            <a:spLocks/>
          </p:cNvSpPr>
          <p:nvPr/>
        </p:nvSpPr>
        <p:spPr>
          <a:xfrm>
            <a:off x="619333" y="1995367"/>
            <a:ext cx="4159716" cy="738664"/>
          </a:xfrm>
          <a:prstGeom prst="rect">
            <a:avLst/>
          </a:prstGeom>
        </p:spPr>
        <p:txBody>
          <a:bodyPr/>
          <a:lst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16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Production and performance sensitive workloads</a:t>
            </a:r>
            <a:endPar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 name="Rectangle: Rounded Corners 5">
            <a:extLst>
              <a:ext uri="{FF2B5EF4-FFF2-40B4-BE49-F238E27FC236}">
                <a16:creationId xmlns:a16="http://schemas.microsoft.com/office/drawing/2014/main" id="{8A3DC1E7-224D-4475-A481-6B816128840F}"/>
              </a:ext>
            </a:extLst>
          </p:cNvPr>
          <p:cNvSpPr/>
          <p:nvPr/>
        </p:nvSpPr>
        <p:spPr bwMode="auto">
          <a:xfrm>
            <a:off x="6891117" y="81886"/>
            <a:ext cx="1681384" cy="3125337"/>
          </a:xfrm>
          <a:prstGeom prst="roundRect">
            <a:avLst>
              <a:gd name="adj" fmla="val 10513"/>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B795D8C8-FCC7-44CC-A00C-C0333AE28299}"/>
              </a:ext>
            </a:extLst>
          </p:cNvPr>
          <p:cNvSpPr/>
          <p:nvPr/>
        </p:nvSpPr>
        <p:spPr bwMode="auto">
          <a:xfrm>
            <a:off x="9234240" y="3645024"/>
            <a:ext cx="2027320" cy="1047923"/>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Disk-level provisioning</a:t>
            </a:r>
          </a:p>
        </p:txBody>
      </p:sp>
      <p:cxnSp>
        <p:nvCxnSpPr>
          <p:cNvPr id="4" name="Straight Arrow Connector 3">
            <a:extLst>
              <a:ext uri="{FF2B5EF4-FFF2-40B4-BE49-F238E27FC236}">
                <a16:creationId xmlns:a16="http://schemas.microsoft.com/office/drawing/2014/main" id="{F32F26AD-DE6C-4828-BAD9-1BBE164581C1}"/>
              </a:ext>
            </a:extLst>
          </p:cNvPr>
          <p:cNvCxnSpPr>
            <a:cxnSpLocks/>
            <a:stCxn id="2" idx="1"/>
            <a:endCxn id="6" idx="2"/>
          </p:cNvCxnSpPr>
          <p:nvPr/>
        </p:nvCxnSpPr>
        <p:spPr>
          <a:xfrm flipH="1" flipV="1">
            <a:off x="7731809" y="3207223"/>
            <a:ext cx="1502431" cy="961763"/>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934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dirty="0"/>
              <a:t>VM-level I/O Capping</a:t>
            </a:r>
          </a:p>
        </p:txBody>
      </p:sp>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2983" y="3005415"/>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63349" y="639279"/>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163349" y="2689153"/>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Standard_E8ds_v4</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639217"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8440680" y="1717998"/>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15,000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663912" y="3471032"/>
            <a:ext cx="2063312" cy="2017243"/>
          </a:xfrm>
          <a:prstGeom prst="bentConnector3">
            <a:avLst>
              <a:gd name="adj1" fmla="val 99824"/>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725107" y="3611884"/>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flipH="1">
            <a:off x="8292575" y="3697715"/>
            <a:ext cx="1" cy="176895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191379" y="4800806"/>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rot="16200000" flipH="1">
            <a:off x="8710055" y="3473628"/>
            <a:ext cx="2063065" cy="2057873"/>
          </a:xfrm>
          <a:prstGeom prst="bentConnector3">
            <a:avLst>
              <a:gd name="adj1" fmla="val 17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9799150" y="3612690"/>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131764" y="3183092"/>
            <a:ext cx="2731218" cy="2283574"/>
          </a:xfrm>
          <a:prstGeom prst="bentConnector3">
            <a:avLst>
              <a:gd name="adj1" fmla="val -187"/>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H="1" flipV="1">
            <a:off x="7998741" y="3469193"/>
            <a:ext cx="1" cy="2019083"/>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763478"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48777" y="4183102"/>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39223" y="3124435"/>
            <a:ext cx="2668888" cy="2297923"/>
          </a:xfrm>
          <a:prstGeom prst="bentConnector3">
            <a:avLst>
              <a:gd name="adj1" fmla="val 68"/>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319288" y="267635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862982" y="1726682"/>
            <a:ext cx="0" cy="7805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5939391" y="1737484"/>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12,800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Request</a:t>
            </a:r>
          </a:p>
        </p:txBody>
      </p:sp>
      <p:pic>
        <p:nvPicPr>
          <p:cNvPr id="3" name="Graphic 2">
            <a:extLst>
              <a:ext uri="{FF2B5EF4-FFF2-40B4-BE49-F238E27FC236}">
                <a16:creationId xmlns:a16="http://schemas.microsoft.com/office/drawing/2014/main" id="{347A233F-0359-4C24-AC0C-C54915CD0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4382" y="5493402"/>
            <a:ext cx="838559" cy="713910"/>
          </a:xfrm>
          <a:prstGeom prst="rect">
            <a:avLst/>
          </a:prstGeom>
        </p:spPr>
      </p:pic>
      <p:pic>
        <p:nvPicPr>
          <p:cNvPr id="9" name="Graphic 8">
            <a:extLst>
              <a:ext uri="{FF2B5EF4-FFF2-40B4-BE49-F238E27FC236}">
                <a16:creationId xmlns:a16="http://schemas.microsoft.com/office/drawing/2014/main" id="{CD9E2293-CA69-432A-A0BB-AD15C955F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6372" y="5511185"/>
            <a:ext cx="838559" cy="713910"/>
          </a:xfrm>
          <a:prstGeom prst="rect">
            <a:avLst/>
          </a:prstGeom>
        </p:spPr>
      </p:pic>
      <p:pic>
        <p:nvPicPr>
          <p:cNvPr id="11" name="Graphic 10">
            <a:extLst>
              <a:ext uri="{FF2B5EF4-FFF2-40B4-BE49-F238E27FC236}">
                <a16:creationId xmlns:a16="http://schemas.microsoft.com/office/drawing/2014/main" id="{62BDC457-D20B-413B-9605-6D40F441F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79606" y="5511119"/>
            <a:ext cx="838559" cy="713910"/>
          </a:xfrm>
          <a:prstGeom prst="rect">
            <a:avLst/>
          </a:prstGeom>
        </p:spPr>
      </p:pic>
      <p:sp>
        <p:nvSpPr>
          <p:cNvPr id="13" name="TextBox 12">
            <a:extLst>
              <a:ext uri="{FF2B5EF4-FFF2-40B4-BE49-F238E27FC236}">
                <a16:creationId xmlns:a16="http://schemas.microsoft.com/office/drawing/2014/main" id="{7E23FC71-FDC8-4B74-87D0-A3D9CA9F99C8}"/>
              </a:ext>
            </a:extLst>
          </p:cNvPr>
          <p:cNvSpPr txBox="1"/>
          <p:nvPr/>
        </p:nvSpPr>
        <p:spPr>
          <a:xfrm>
            <a:off x="4415783" y="6240615"/>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5" name="TextBox 14">
            <a:extLst>
              <a:ext uri="{FF2B5EF4-FFF2-40B4-BE49-F238E27FC236}">
                <a16:creationId xmlns:a16="http://schemas.microsoft.com/office/drawing/2014/main" id="{FB7B8FF7-4118-4995-97C3-BA85D6F84E52}"/>
              </a:ext>
            </a:extLst>
          </p:cNvPr>
          <p:cNvSpPr txBox="1"/>
          <p:nvPr/>
        </p:nvSpPr>
        <p:spPr>
          <a:xfrm>
            <a:off x="7167621"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7" name="TextBox 16">
            <a:extLst>
              <a:ext uri="{FF2B5EF4-FFF2-40B4-BE49-F238E27FC236}">
                <a16:creationId xmlns:a16="http://schemas.microsoft.com/office/drawing/2014/main" id="{300B43E0-3572-4D76-B5F2-5E533B7BBC05}"/>
              </a:ext>
            </a:extLst>
          </p:cNvPr>
          <p:cNvSpPr txBox="1"/>
          <p:nvPr/>
        </p:nvSpPr>
        <p:spPr>
          <a:xfrm>
            <a:off x="10042296"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graphicFrame>
        <p:nvGraphicFramePr>
          <p:cNvPr id="12" name="Table 11">
            <a:extLst>
              <a:ext uri="{FF2B5EF4-FFF2-40B4-BE49-F238E27FC236}">
                <a16:creationId xmlns:a16="http://schemas.microsoft.com/office/drawing/2014/main" id="{E3E2A9EA-FFCB-4C3C-8147-2C8A61EA4E94}"/>
              </a:ext>
            </a:extLst>
          </p:cNvPr>
          <p:cNvGraphicFramePr>
            <a:graphicFrameLocks noGrp="1"/>
          </p:cNvGraphicFramePr>
          <p:nvPr/>
        </p:nvGraphicFramePr>
        <p:xfrm>
          <a:off x="665018" y="1787602"/>
          <a:ext cx="3714477" cy="659118"/>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637795">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Standard_E8ds_v4</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dirty="0">
                          <a:solidFill>
                            <a:schemeClr val="bg1"/>
                          </a:solidFill>
                          <a:effectLst/>
                        </a:rPr>
                        <a:t>Uncached disk throughput: 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12800/192</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graphicFrame>
        <p:nvGraphicFramePr>
          <p:cNvPr id="14" name="Table 13">
            <a:extLst>
              <a:ext uri="{FF2B5EF4-FFF2-40B4-BE49-F238E27FC236}">
                <a16:creationId xmlns:a16="http://schemas.microsoft.com/office/drawing/2014/main" id="{2E830FB6-20D6-4BE4-8E6B-8AC876ABF6BD}"/>
              </a:ext>
            </a:extLst>
          </p:cNvPr>
          <p:cNvGraphicFramePr>
            <a:graphicFrameLocks noGrp="1"/>
          </p:cNvGraphicFramePr>
          <p:nvPr/>
        </p:nvGraphicFramePr>
        <p:xfrm>
          <a:off x="665018" y="4646936"/>
          <a:ext cx="3531556" cy="597920"/>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454874">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P30</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dirty="0">
                          <a:solidFill>
                            <a:schemeClr val="bg1"/>
                          </a:solidFill>
                          <a:effectLst/>
                        </a:rPr>
                        <a:t>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Up to 5000/200</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pic>
        <p:nvPicPr>
          <p:cNvPr id="6" name="Graphic 5">
            <a:extLst>
              <a:ext uri="{FF2B5EF4-FFF2-40B4-BE49-F238E27FC236}">
                <a16:creationId xmlns:a16="http://schemas.microsoft.com/office/drawing/2014/main" id="{2D44D907-B406-C4C3-037D-D981CB117EB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28080" y="1035682"/>
            <a:ext cx="567261" cy="567261"/>
          </a:xfrm>
          <a:prstGeom prst="rect">
            <a:avLst/>
          </a:prstGeom>
        </p:spPr>
      </p:pic>
    </p:spTree>
    <p:extLst>
      <p:ext uri="{BB962C8B-B14F-4D97-AF65-F5344CB8AC3E}">
        <p14:creationId xmlns:p14="http://schemas.microsoft.com/office/powerpoint/2010/main" val="393932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30" presetClass="emph" presetSubtype="0" fill="hold" nodeType="clickEffect">
                                  <p:stCondLst>
                                    <p:cond delay="0"/>
                                  </p:stCondLst>
                                  <p:childTnLst>
                                    <p:animClr clrSpc="hsl" dir="cw">
                                      <p:cBhvr override="childStyle">
                                        <p:cTn id="36" dur="500" fill="hold"/>
                                        <p:tgtEl>
                                          <p:spTgt spid="28"/>
                                        </p:tgtEl>
                                        <p:attrNameLst>
                                          <p:attrName>style.color</p:attrName>
                                        </p:attrNameLst>
                                      </p:cBhvr>
                                      <p:by>
                                        <p:hsl h="0" s="12549" l="25098"/>
                                      </p:by>
                                    </p:animClr>
                                    <p:animClr clrSpc="hsl" dir="cw">
                                      <p:cBhvr>
                                        <p:cTn id="37" dur="500" fill="hold"/>
                                        <p:tgtEl>
                                          <p:spTgt spid="28"/>
                                        </p:tgtEl>
                                        <p:attrNameLst>
                                          <p:attrName>fillcolor</p:attrName>
                                        </p:attrNameLst>
                                      </p:cBhvr>
                                      <p:by>
                                        <p:hsl h="0" s="12549" l="25098"/>
                                      </p:by>
                                    </p:animClr>
                                    <p:animClr clrSpc="hsl" dir="cw">
                                      <p:cBhvr>
                                        <p:cTn id="38" dur="500" fill="hold"/>
                                        <p:tgtEl>
                                          <p:spTgt spid="28"/>
                                        </p:tgtEl>
                                        <p:attrNameLst>
                                          <p:attrName>stroke.color</p:attrName>
                                        </p:attrNameLst>
                                      </p:cBhvr>
                                      <p:by>
                                        <p:hsl h="0" s="12549" l="25098"/>
                                      </p:by>
                                    </p:animClr>
                                    <p:set>
                                      <p:cBhvr>
                                        <p:cTn id="39" dur="500" fill="hold"/>
                                        <p:tgtEl>
                                          <p:spTgt spid="28"/>
                                        </p:tgtEl>
                                        <p:attrNameLst>
                                          <p:attrName>fill.type</p:attrName>
                                        </p:attrNameLst>
                                      </p:cBhvr>
                                      <p:to>
                                        <p:strVal val="solid"/>
                                      </p:to>
                                    </p:set>
                                  </p:childTnLst>
                                </p:cTn>
                              </p:par>
                              <p:par>
                                <p:cTn id="40" presetID="30" presetClass="emph" presetSubtype="0" fill="hold" grpId="0" nodeType="withEffect">
                                  <p:stCondLst>
                                    <p:cond delay="0"/>
                                  </p:stCondLst>
                                  <p:childTnLst>
                                    <p:animClr clrSpc="hsl" dir="cw">
                                      <p:cBhvr override="childStyle">
                                        <p:cTn id="41" dur="500" fill="hold"/>
                                        <p:tgtEl>
                                          <p:spTgt spid="32"/>
                                        </p:tgtEl>
                                        <p:attrNameLst>
                                          <p:attrName>style.color</p:attrName>
                                        </p:attrNameLst>
                                      </p:cBhvr>
                                      <p:by>
                                        <p:hsl h="0" s="12549" l="25098"/>
                                      </p:by>
                                    </p:animClr>
                                    <p:animClr clrSpc="hsl" dir="cw">
                                      <p:cBhvr>
                                        <p:cTn id="42" dur="500" fill="hold"/>
                                        <p:tgtEl>
                                          <p:spTgt spid="32"/>
                                        </p:tgtEl>
                                        <p:attrNameLst>
                                          <p:attrName>fillcolor</p:attrName>
                                        </p:attrNameLst>
                                      </p:cBhvr>
                                      <p:by>
                                        <p:hsl h="0" s="12549" l="25098"/>
                                      </p:by>
                                    </p:animClr>
                                    <p:animClr clrSpc="hsl" dir="cw">
                                      <p:cBhvr>
                                        <p:cTn id="43" dur="500" fill="hold"/>
                                        <p:tgtEl>
                                          <p:spTgt spid="32"/>
                                        </p:tgtEl>
                                        <p:attrNameLst>
                                          <p:attrName>stroke.color</p:attrName>
                                        </p:attrNameLst>
                                      </p:cBhvr>
                                      <p:by>
                                        <p:hsl h="0" s="12549" l="25098"/>
                                      </p:by>
                                    </p:animClr>
                                    <p:set>
                                      <p:cBhvr>
                                        <p:cTn id="44" dur="500" fill="hold"/>
                                        <p:tgtEl>
                                          <p:spTgt spid="32"/>
                                        </p:tgtEl>
                                        <p:attrNameLst>
                                          <p:attrName>fill.type</p:attrName>
                                        </p:attrNameLst>
                                      </p:cBhvr>
                                      <p:to>
                                        <p:strVal val="solid"/>
                                      </p:to>
                                    </p:set>
                                  </p:childTnLst>
                                </p:cTn>
                              </p:par>
                              <p:par>
                                <p:cTn id="45" presetID="30" presetClass="emph" presetSubtype="0" fill="hold" nodeType="withEffect">
                                  <p:stCondLst>
                                    <p:cond delay="0"/>
                                  </p:stCondLst>
                                  <p:childTnLst>
                                    <p:animClr clrSpc="hsl" dir="cw">
                                      <p:cBhvr override="childStyle">
                                        <p:cTn id="46" dur="500" fill="hold"/>
                                        <p:tgtEl>
                                          <p:spTgt spid="33"/>
                                        </p:tgtEl>
                                        <p:attrNameLst>
                                          <p:attrName>style.color</p:attrName>
                                        </p:attrNameLst>
                                      </p:cBhvr>
                                      <p:by>
                                        <p:hsl h="0" s="12549" l="25098"/>
                                      </p:by>
                                    </p:animClr>
                                    <p:animClr clrSpc="hsl" dir="cw">
                                      <p:cBhvr>
                                        <p:cTn id="47" dur="500" fill="hold"/>
                                        <p:tgtEl>
                                          <p:spTgt spid="33"/>
                                        </p:tgtEl>
                                        <p:attrNameLst>
                                          <p:attrName>fillcolor</p:attrName>
                                        </p:attrNameLst>
                                      </p:cBhvr>
                                      <p:by>
                                        <p:hsl h="0" s="12549" l="25098"/>
                                      </p:by>
                                    </p:animClr>
                                    <p:animClr clrSpc="hsl" dir="cw">
                                      <p:cBhvr>
                                        <p:cTn id="48" dur="500" fill="hold"/>
                                        <p:tgtEl>
                                          <p:spTgt spid="33"/>
                                        </p:tgtEl>
                                        <p:attrNameLst>
                                          <p:attrName>stroke.color</p:attrName>
                                        </p:attrNameLst>
                                      </p:cBhvr>
                                      <p:by>
                                        <p:hsl h="0" s="12549" l="25098"/>
                                      </p:by>
                                    </p:animClr>
                                    <p:set>
                                      <p:cBhvr>
                                        <p:cTn id="49" dur="500" fill="hold"/>
                                        <p:tgtEl>
                                          <p:spTgt spid="33"/>
                                        </p:tgtEl>
                                        <p:attrNameLst>
                                          <p:attrName>fill.type</p:attrName>
                                        </p:attrNameLst>
                                      </p:cBhvr>
                                      <p:to>
                                        <p:strVal val="solid"/>
                                      </p:to>
                                    </p:set>
                                  </p:childTnLst>
                                </p:cTn>
                              </p:par>
                              <p:par>
                                <p:cTn id="50" presetID="30" presetClass="emph" presetSubtype="0" fill="hold" grpId="0" nodeType="withEffect">
                                  <p:stCondLst>
                                    <p:cond delay="0"/>
                                  </p:stCondLst>
                                  <p:childTnLst>
                                    <p:animClr clrSpc="hsl" dir="cw">
                                      <p:cBhvr override="childStyle">
                                        <p:cTn id="51" dur="500" fill="hold"/>
                                        <p:tgtEl>
                                          <p:spTgt spid="35"/>
                                        </p:tgtEl>
                                        <p:attrNameLst>
                                          <p:attrName>style.color</p:attrName>
                                        </p:attrNameLst>
                                      </p:cBhvr>
                                      <p:by>
                                        <p:hsl h="0" s="12549" l="25098"/>
                                      </p:by>
                                    </p:animClr>
                                    <p:animClr clrSpc="hsl" dir="cw">
                                      <p:cBhvr>
                                        <p:cTn id="52" dur="500" fill="hold"/>
                                        <p:tgtEl>
                                          <p:spTgt spid="35"/>
                                        </p:tgtEl>
                                        <p:attrNameLst>
                                          <p:attrName>fillcolor</p:attrName>
                                        </p:attrNameLst>
                                      </p:cBhvr>
                                      <p:by>
                                        <p:hsl h="0" s="12549" l="25098"/>
                                      </p:by>
                                    </p:animClr>
                                    <p:animClr clrSpc="hsl" dir="cw">
                                      <p:cBhvr>
                                        <p:cTn id="53" dur="500" fill="hold"/>
                                        <p:tgtEl>
                                          <p:spTgt spid="35"/>
                                        </p:tgtEl>
                                        <p:attrNameLst>
                                          <p:attrName>stroke.color</p:attrName>
                                        </p:attrNameLst>
                                      </p:cBhvr>
                                      <p:by>
                                        <p:hsl h="0" s="12549" l="25098"/>
                                      </p:by>
                                    </p:animClr>
                                    <p:set>
                                      <p:cBhvr>
                                        <p:cTn id="54" dur="500" fill="hold"/>
                                        <p:tgtEl>
                                          <p:spTgt spid="35"/>
                                        </p:tgtEl>
                                        <p:attrNameLst>
                                          <p:attrName>fill.type</p:attrName>
                                        </p:attrNameLst>
                                      </p:cBhvr>
                                      <p:to>
                                        <p:strVal val="solid"/>
                                      </p:to>
                                    </p:set>
                                  </p:childTnLst>
                                </p:cTn>
                              </p:par>
                              <p:par>
                                <p:cTn id="55" presetID="30" presetClass="emph" presetSubtype="0" fill="hold" nodeType="withEffect">
                                  <p:stCondLst>
                                    <p:cond delay="0"/>
                                  </p:stCondLst>
                                  <p:childTnLst>
                                    <p:animClr clrSpc="hsl" dir="cw">
                                      <p:cBhvr override="childStyle">
                                        <p:cTn id="56" dur="500" fill="hold"/>
                                        <p:tgtEl>
                                          <p:spTgt spid="37"/>
                                        </p:tgtEl>
                                        <p:attrNameLst>
                                          <p:attrName>style.color</p:attrName>
                                        </p:attrNameLst>
                                      </p:cBhvr>
                                      <p:by>
                                        <p:hsl h="0" s="12549" l="25098"/>
                                      </p:by>
                                    </p:animClr>
                                    <p:animClr clrSpc="hsl" dir="cw">
                                      <p:cBhvr>
                                        <p:cTn id="57" dur="500" fill="hold"/>
                                        <p:tgtEl>
                                          <p:spTgt spid="37"/>
                                        </p:tgtEl>
                                        <p:attrNameLst>
                                          <p:attrName>fillcolor</p:attrName>
                                        </p:attrNameLst>
                                      </p:cBhvr>
                                      <p:by>
                                        <p:hsl h="0" s="12549" l="25098"/>
                                      </p:by>
                                    </p:animClr>
                                    <p:animClr clrSpc="hsl" dir="cw">
                                      <p:cBhvr>
                                        <p:cTn id="58" dur="500" fill="hold"/>
                                        <p:tgtEl>
                                          <p:spTgt spid="37"/>
                                        </p:tgtEl>
                                        <p:attrNameLst>
                                          <p:attrName>stroke.color</p:attrName>
                                        </p:attrNameLst>
                                      </p:cBhvr>
                                      <p:by>
                                        <p:hsl h="0" s="12549" l="25098"/>
                                      </p:by>
                                    </p:animClr>
                                    <p:set>
                                      <p:cBhvr>
                                        <p:cTn id="59" dur="500" fill="hold"/>
                                        <p:tgtEl>
                                          <p:spTgt spid="37"/>
                                        </p:tgtEl>
                                        <p:attrNameLst>
                                          <p:attrName>fill.type</p:attrName>
                                        </p:attrNameLst>
                                      </p:cBhvr>
                                      <p:to>
                                        <p:strVal val="solid"/>
                                      </p:to>
                                    </p:set>
                                  </p:childTnLst>
                                </p:cTn>
                              </p:par>
                              <p:par>
                                <p:cTn id="60" presetID="30" presetClass="emph" presetSubtype="0" fill="hold" grpId="0" nodeType="withEffect">
                                  <p:stCondLst>
                                    <p:cond delay="0"/>
                                  </p:stCondLst>
                                  <p:childTnLst>
                                    <p:animClr clrSpc="hsl" dir="cw">
                                      <p:cBhvr override="childStyle">
                                        <p:cTn id="61" dur="500" fill="hold"/>
                                        <p:tgtEl>
                                          <p:spTgt spid="43"/>
                                        </p:tgtEl>
                                        <p:attrNameLst>
                                          <p:attrName>style.color</p:attrName>
                                        </p:attrNameLst>
                                      </p:cBhvr>
                                      <p:by>
                                        <p:hsl h="0" s="12549" l="25098"/>
                                      </p:by>
                                    </p:animClr>
                                    <p:animClr clrSpc="hsl" dir="cw">
                                      <p:cBhvr>
                                        <p:cTn id="62" dur="500" fill="hold"/>
                                        <p:tgtEl>
                                          <p:spTgt spid="43"/>
                                        </p:tgtEl>
                                        <p:attrNameLst>
                                          <p:attrName>fillcolor</p:attrName>
                                        </p:attrNameLst>
                                      </p:cBhvr>
                                      <p:by>
                                        <p:hsl h="0" s="12549" l="25098"/>
                                      </p:by>
                                    </p:animClr>
                                    <p:animClr clrSpc="hsl" dir="cw">
                                      <p:cBhvr>
                                        <p:cTn id="63" dur="500" fill="hold"/>
                                        <p:tgtEl>
                                          <p:spTgt spid="43"/>
                                        </p:tgtEl>
                                        <p:attrNameLst>
                                          <p:attrName>stroke.color</p:attrName>
                                        </p:attrNameLst>
                                      </p:cBhvr>
                                      <p:by>
                                        <p:hsl h="0" s="12549" l="25098"/>
                                      </p:by>
                                    </p:animClr>
                                    <p:set>
                                      <p:cBhvr>
                                        <p:cTn id="64" dur="500" fill="hold"/>
                                        <p:tgtEl>
                                          <p:spTgt spid="43"/>
                                        </p:tgtEl>
                                        <p:attrNameLst>
                                          <p:attrName>fill.type</p:attrName>
                                        </p:attrNameLst>
                                      </p:cBhvr>
                                      <p:to>
                                        <p:strVal val="solid"/>
                                      </p:to>
                                    </p:set>
                                  </p:childTnLst>
                                </p:cTn>
                              </p:par>
                              <p:par>
                                <p:cTn id="65" presetID="30" presetClass="emph" presetSubtype="0" fill="hold" grpId="1" nodeType="withEffect">
                                  <p:stCondLst>
                                    <p:cond delay="0"/>
                                  </p:stCondLst>
                                  <p:childTnLst>
                                    <p:animClr clrSpc="hsl" dir="cw">
                                      <p:cBhvr override="childStyle">
                                        <p:cTn id="66" dur="500" fill="hold"/>
                                        <p:tgtEl>
                                          <p:spTgt spid="25"/>
                                        </p:tgtEl>
                                        <p:attrNameLst>
                                          <p:attrName>style.color</p:attrName>
                                        </p:attrNameLst>
                                      </p:cBhvr>
                                      <p:by>
                                        <p:hsl h="0" s="12549" l="25098"/>
                                      </p:by>
                                    </p:animClr>
                                    <p:animClr clrSpc="hsl" dir="cw">
                                      <p:cBhvr>
                                        <p:cTn id="67" dur="500" fill="hold"/>
                                        <p:tgtEl>
                                          <p:spTgt spid="25"/>
                                        </p:tgtEl>
                                        <p:attrNameLst>
                                          <p:attrName>fillcolor</p:attrName>
                                        </p:attrNameLst>
                                      </p:cBhvr>
                                      <p:by>
                                        <p:hsl h="0" s="12549" l="25098"/>
                                      </p:by>
                                    </p:animClr>
                                    <p:animClr clrSpc="hsl" dir="cw">
                                      <p:cBhvr>
                                        <p:cTn id="68" dur="500" fill="hold"/>
                                        <p:tgtEl>
                                          <p:spTgt spid="25"/>
                                        </p:tgtEl>
                                        <p:attrNameLst>
                                          <p:attrName>stroke.color</p:attrName>
                                        </p:attrNameLst>
                                      </p:cBhvr>
                                      <p:by>
                                        <p:hsl h="0" s="12549" l="25098"/>
                                      </p:by>
                                    </p:animClr>
                                    <p:set>
                                      <p:cBhvr>
                                        <p:cTn id="69" dur="500" fill="hold"/>
                                        <p:tgtEl>
                                          <p:spTgt spid="25"/>
                                        </p:tgtEl>
                                        <p:attrNameLst>
                                          <p:attrName>fill.type</p:attrName>
                                        </p:attrNameLst>
                                      </p:cBhvr>
                                      <p:to>
                                        <p:strVal val="solid"/>
                                      </p:to>
                                    </p:set>
                                  </p:childTnLst>
                                </p:cTn>
                              </p:par>
                              <p:par>
                                <p:cTn id="70" presetID="30" presetClass="emph" presetSubtype="0" fill="hold" nodeType="withEffect">
                                  <p:stCondLst>
                                    <p:cond delay="0"/>
                                  </p:stCondLst>
                                  <p:childTnLst>
                                    <p:animClr clrSpc="hsl" dir="cw">
                                      <p:cBhvr override="childStyle">
                                        <p:cTn id="71" dur="500" fill="hold"/>
                                        <p:tgtEl>
                                          <p:spTgt spid="24"/>
                                        </p:tgtEl>
                                        <p:attrNameLst>
                                          <p:attrName>style.color</p:attrName>
                                        </p:attrNameLst>
                                      </p:cBhvr>
                                      <p:by>
                                        <p:hsl h="0" s="12549" l="25098"/>
                                      </p:by>
                                    </p:animClr>
                                    <p:animClr clrSpc="hsl" dir="cw">
                                      <p:cBhvr>
                                        <p:cTn id="72" dur="500" fill="hold"/>
                                        <p:tgtEl>
                                          <p:spTgt spid="24"/>
                                        </p:tgtEl>
                                        <p:attrNameLst>
                                          <p:attrName>fillcolor</p:attrName>
                                        </p:attrNameLst>
                                      </p:cBhvr>
                                      <p:by>
                                        <p:hsl h="0" s="12549" l="25098"/>
                                      </p:by>
                                    </p:animClr>
                                    <p:animClr clrSpc="hsl" dir="cw">
                                      <p:cBhvr>
                                        <p:cTn id="73" dur="500" fill="hold"/>
                                        <p:tgtEl>
                                          <p:spTgt spid="24"/>
                                        </p:tgtEl>
                                        <p:attrNameLst>
                                          <p:attrName>stroke.color</p:attrName>
                                        </p:attrNameLst>
                                      </p:cBhvr>
                                      <p:by>
                                        <p:hsl h="0" s="12549" l="25098"/>
                                      </p:by>
                                    </p:animClr>
                                    <p:set>
                                      <p:cBhvr>
                                        <p:cTn id="74" dur="500" fill="hold"/>
                                        <p:tgtEl>
                                          <p:spTgt spid="24"/>
                                        </p:tgtEl>
                                        <p:attrNameLst>
                                          <p:attrName>fill.type</p:attrName>
                                        </p:attrNameLst>
                                      </p:cBhvr>
                                      <p:to>
                                        <p:strVal val="solid"/>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500"/>
                                        <p:tgtEl>
                                          <p:spTgt spid="6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6"/>
                                        </p:tgtEl>
                                        <p:attrNameLst>
                                          <p:attrName>style.visibility</p:attrName>
                                        </p:attrNameLst>
                                      </p:cBhvr>
                                      <p:to>
                                        <p:strVal val="visible"/>
                                      </p:to>
                                    </p:set>
                                    <p:animEffect transition="in" filter="fade">
                                      <p:cBhvr>
                                        <p:cTn id="82" dur="500"/>
                                        <p:tgtEl>
                                          <p:spTgt spid="76"/>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fade">
                                      <p:cBhvr>
                                        <p:cTn id="86" dur="500"/>
                                        <p:tgtEl>
                                          <p:spTgt spid="7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500"/>
                                        <p:tgtEl>
                                          <p:spTgt spid="77"/>
                                        </p:tgtEl>
                                      </p:cBhvr>
                                    </p:animEffect>
                                  </p:childTnLst>
                                </p:cTn>
                              </p:par>
                            </p:childTnLst>
                          </p:cTn>
                        </p:par>
                        <p:par>
                          <p:cTn id="90" fill="hold">
                            <p:stCondLst>
                              <p:cond delay="1000"/>
                            </p:stCondLst>
                            <p:childTnLst>
                              <p:par>
                                <p:cTn id="91" presetID="10" presetClass="entr" presetSubtype="0" fill="hold" nodeType="afterEffect">
                                  <p:stCondLst>
                                    <p:cond delay="0"/>
                                  </p:stCondLst>
                                  <p:childTnLst>
                                    <p:set>
                                      <p:cBhvr>
                                        <p:cTn id="92" dur="1" fill="hold">
                                          <p:stCondLst>
                                            <p:cond delay="0"/>
                                          </p:stCondLst>
                                        </p:cTn>
                                        <p:tgtEl>
                                          <p:spTgt spid="79"/>
                                        </p:tgtEl>
                                        <p:attrNameLst>
                                          <p:attrName>style.visibility</p:attrName>
                                        </p:attrNameLst>
                                      </p:cBhvr>
                                      <p:to>
                                        <p:strVal val="visible"/>
                                      </p:to>
                                    </p:set>
                                    <p:animEffect transition="in" filter="fade">
                                      <p:cBhvr>
                                        <p:cTn id="93" dur="500"/>
                                        <p:tgtEl>
                                          <p:spTgt spid="7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8"/>
                                        </p:tgtEl>
                                        <p:attrNameLst>
                                          <p:attrName>style.visibility</p:attrName>
                                        </p:attrNameLst>
                                      </p:cBhvr>
                                      <p:to>
                                        <p:strVal val="visible"/>
                                      </p:to>
                                    </p:set>
                                    <p:animEffect transition="in" filter="fade">
                                      <p:cBhvr>
                                        <p:cTn id="96" dur="500"/>
                                        <p:tgtEl>
                                          <p:spTgt spid="88"/>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3"/>
                                        </p:tgtEl>
                                        <p:attrNameLst>
                                          <p:attrName>style.visibility</p:attrName>
                                        </p:attrNameLst>
                                      </p:cBhvr>
                                      <p:to>
                                        <p:strVal val="visible"/>
                                      </p:to>
                                    </p:set>
                                    <p:animEffect transition="in" filter="fade">
                                      <p:cBhvr>
                                        <p:cTn id="101" dur="500"/>
                                        <p:tgtEl>
                                          <p:spTgt spid="93"/>
                                        </p:tgtEl>
                                      </p:cBhvr>
                                    </p:animEffect>
                                  </p:childTnLst>
                                </p:cTn>
                              </p:par>
                              <p:par>
                                <p:cTn id="102" presetID="10" presetClass="entr" presetSubtype="0" fill="hold" nodeType="withEffect">
                                  <p:stCondLst>
                                    <p:cond delay="0"/>
                                  </p:stCondLst>
                                  <p:childTnLst>
                                    <p:set>
                                      <p:cBhvr>
                                        <p:cTn id="103" dur="1" fill="hold">
                                          <p:stCondLst>
                                            <p:cond delay="0"/>
                                          </p:stCondLst>
                                        </p:cTn>
                                        <p:tgtEl>
                                          <p:spTgt spid="90"/>
                                        </p:tgtEl>
                                        <p:attrNameLst>
                                          <p:attrName>style.visibility</p:attrName>
                                        </p:attrNameLst>
                                      </p:cBhvr>
                                      <p:to>
                                        <p:strVal val="visible"/>
                                      </p:to>
                                    </p:set>
                                    <p:animEffect transition="in" filter="fade">
                                      <p:cBhvr>
                                        <p:cTn id="104"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5" grpId="1"/>
      <p:bldP spid="32" grpId="0"/>
      <p:bldP spid="32" grpId="1"/>
      <p:bldP spid="35" grpId="0"/>
      <p:bldP spid="35" grpId="1"/>
      <p:bldP spid="43" grpId="0"/>
      <p:bldP spid="43" grpId="1"/>
      <p:bldP spid="76" grpId="0"/>
      <p:bldP spid="77" grpId="0"/>
      <p:bldP spid="88" grpId="0"/>
      <p:bldP spid="9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92485" y="3984187"/>
            <a:ext cx="811967" cy="811967"/>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pic>
        <p:nvPicPr>
          <p:cNvPr id="6" name="Graphic 5" descr="SQL Server on Virtual Machines icon">
            <a:extLst>
              <a:ext uri="{FF2B5EF4-FFF2-40B4-BE49-F238E27FC236}">
                <a16:creationId xmlns:a16="http://schemas.microsoft.com/office/drawing/2014/main" id="{9B94554A-80F3-6964-E25A-C1092F843A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09411" y="4010431"/>
            <a:ext cx="811967" cy="811967"/>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VM Size</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a:p>
            <a:pPr algn="ctr"/>
            <a:r>
              <a:rPr lang="en-US" sz="1800" dirty="0">
                <a:solidFill>
                  <a:schemeClr val="bg1"/>
                </a:solidFill>
                <a:latin typeface="+mj-lt"/>
              </a:rPr>
              <a:t>Always On FCI and AG</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1129482200"/>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37" name="Graphic 36" descr="Crane with solid fill">
            <a:extLst>
              <a:ext uri="{FF2B5EF4-FFF2-40B4-BE49-F238E27FC236}">
                <a16:creationId xmlns:a16="http://schemas.microsoft.com/office/drawing/2014/main" id="{6D739DDA-CA81-92D9-A08D-A60C63F6CE3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19996" y="3996629"/>
            <a:ext cx="441936" cy="441936"/>
          </a:xfrm>
          <a:prstGeom prst="rect">
            <a:avLst/>
          </a:prstGeom>
        </p:spPr>
      </p:pic>
      <p:sp>
        <p:nvSpPr>
          <p:cNvPr id="38" name="TextBox 37">
            <a:extLst>
              <a:ext uri="{FF2B5EF4-FFF2-40B4-BE49-F238E27FC236}">
                <a16:creationId xmlns:a16="http://schemas.microsoft.com/office/drawing/2014/main" id="{2641017B-F2A7-ECED-80F8-446E08C31BC6}"/>
              </a:ext>
            </a:extLst>
          </p:cNvPr>
          <p:cNvSpPr txBox="1"/>
          <p:nvPr/>
        </p:nvSpPr>
        <p:spPr>
          <a:xfrm>
            <a:off x="9975701" y="3996629"/>
            <a:ext cx="1779526" cy="492443"/>
          </a:xfrm>
          <a:prstGeom prst="rect">
            <a:avLst/>
          </a:prstGeom>
          <a:noFill/>
        </p:spPr>
        <p:txBody>
          <a:bodyPr wrap="none" lIns="0" tIns="0" rIns="0" bIns="0" rtlCol="0">
            <a:spAutoFit/>
          </a:bodyPr>
          <a:lstStyle/>
          <a:p>
            <a:pPr algn="l"/>
            <a:r>
              <a:rPr lang="en-US" sz="1600" dirty="0">
                <a:solidFill>
                  <a:schemeClr val="accent1"/>
                </a:solidFill>
                <a:latin typeface="+mj-lt"/>
              </a:rPr>
              <a:t>Lift and shift VMs </a:t>
            </a:r>
          </a:p>
          <a:p>
            <a:pPr algn="l"/>
            <a:r>
              <a:rPr lang="en-US" sz="1600" dirty="0">
                <a:solidFill>
                  <a:schemeClr val="accent1"/>
                </a:solidFill>
                <a:latin typeface="+mj-lt"/>
              </a:rPr>
              <a:t>with </a:t>
            </a:r>
            <a:r>
              <a:rPr lang="en-US" sz="1600" dirty="0">
                <a:solidFill>
                  <a:schemeClr val="accent1"/>
                </a:solidFill>
                <a:latin typeface="+mj-lt"/>
                <a:hlinkClick r:id="rId23"/>
              </a:rPr>
              <a:t>Azure Migrate</a:t>
            </a:r>
            <a:endParaRPr lang="en-US" sz="1600" dirty="0">
              <a:solidFill>
                <a:schemeClr val="accent1"/>
              </a:solidFill>
              <a:latin typeface="+mj-lt"/>
            </a:endParaRPr>
          </a:p>
        </p:txBody>
      </p:sp>
    </p:spTree>
    <p:extLst>
      <p:ext uri="{BB962C8B-B14F-4D97-AF65-F5344CB8AC3E}">
        <p14:creationId xmlns:p14="http://schemas.microsoft.com/office/powerpoint/2010/main" val="3484284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2050"/>
                                        </p:tgtEl>
                                        <p:attrNameLst>
                                          <p:attrName>style.visibility</p:attrName>
                                        </p:attrNameLst>
                                      </p:cBhvr>
                                      <p:to>
                                        <p:strVal val="visible"/>
                                      </p:to>
                                    </p:set>
                                    <p:animEffect transition="in" filter="fade">
                                      <p:cBhvr>
                                        <p:cTn id="27" dur="500"/>
                                        <p:tgtEl>
                                          <p:spTgt spid="2050"/>
                                        </p:tgtEl>
                                      </p:cBhvr>
                                    </p:animEffect>
                                  </p:childTnLst>
                                </p:cTn>
                              </p:par>
                              <p:par>
                                <p:cTn id="28" presetID="10"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par>
                                <p:cTn id="43" presetID="10" presetClass="entr" presetSubtype="0" fill="hold" nodeType="with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par>
                                <p:cTn id="46" presetID="10"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par>
                                <p:cTn id="55" presetID="10" presetClass="entr" presetSubtype="0" fill="hold"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P spid="3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dirty="0"/>
              <a:t>Online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3938" y="1679815"/>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1458"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395649"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2"/>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830082"/>
            <a:ext cx="2225038" cy="70988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96321" y="2744221"/>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3756036" y="1733135"/>
            <a:ext cx="3425618" cy="246221"/>
          </a:xfrm>
          <a:prstGeom prst="rect">
            <a:avLst/>
          </a:prstGeom>
          <a:noFill/>
        </p:spPr>
        <p:txBody>
          <a:bodyPr wrap="none" lIns="0" tIns="0" rIns="0" bIns="0" rtlCol="0">
            <a:spAutoFit/>
          </a:bodyPr>
          <a:lstStyle/>
          <a:p>
            <a:r>
              <a:rPr lang="en-US" sz="1600" dirty="0">
                <a:solidFill>
                  <a:schemeClr val="accent1"/>
                </a:solidFill>
                <a:latin typeface="+mj-lt"/>
              </a:rPr>
              <a:t>Log Shipping, Replication, AG replica</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5239714" y="1172008"/>
            <a:ext cx="544711" cy="544711"/>
          </a:xfrm>
          <a:prstGeom prst="rect">
            <a:avLst/>
          </a:prstGeom>
        </p:spPr>
      </p:pic>
      <p:sp>
        <p:nvSpPr>
          <p:cNvPr id="28" name="Freeform 182">
            <a:extLst>
              <a:ext uri="{FF2B5EF4-FFF2-40B4-BE49-F238E27FC236}">
                <a16:creationId xmlns:a16="http://schemas.microsoft.com/office/drawing/2014/main" id="{63DCE57A-1310-48C9-9967-880F452CF8A5}"/>
              </a:ext>
            </a:extLst>
          </p:cNvPr>
          <p:cNvSpPr/>
          <p:nvPr/>
        </p:nvSpPr>
        <p:spPr bwMode="auto">
          <a:xfrm>
            <a:off x="10665945" y="2276104"/>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808AFCC2-BA05-4193-8C5B-DB2EFEBCCD6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54160" y="5809335"/>
            <a:ext cx="782270" cy="41069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A5F4A35-8B0D-4C46-975E-FEADB5A973F8}"/>
              </a:ext>
            </a:extLst>
          </p:cNvPr>
          <p:cNvSpPr txBox="1"/>
          <p:nvPr/>
        </p:nvSpPr>
        <p:spPr>
          <a:xfrm>
            <a:off x="9942887" y="5768459"/>
            <a:ext cx="1843261" cy="492443"/>
          </a:xfrm>
          <a:prstGeom prst="rect">
            <a:avLst/>
          </a:prstGeom>
          <a:noFill/>
        </p:spPr>
        <p:txBody>
          <a:bodyPr wrap="none" lIns="0" tIns="0" rIns="0" bIns="0" rtlCol="0">
            <a:spAutoFit/>
          </a:bodyPr>
          <a:lstStyle/>
          <a:p>
            <a:pPr algn="ctr"/>
            <a:r>
              <a:rPr lang="en-US" sz="1600" dirty="0">
                <a:solidFill>
                  <a:schemeClr val="accent1"/>
                </a:solidFill>
                <a:latin typeface="+mj-lt"/>
              </a:rPr>
              <a:t>Failover with </a:t>
            </a:r>
          </a:p>
          <a:p>
            <a:pPr algn="ctr"/>
            <a:r>
              <a:rPr lang="en-US" sz="1600" dirty="0">
                <a:solidFill>
                  <a:schemeClr val="accent1"/>
                </a:solidFill>
                <a:latin typeface="+mj-lt"/>
              </a:rPr>
              <a:t>Azure Site Recovery</a:t>
            </a:r>
          </a:p>
        </p:txBody>
      </p:sp>
    </p:spTree>
    <p:extLst>
      <p:ext uri="{BB962C8B-B14F-4D97-AF65-F5344CB8AC3E}">
        <p14:creationId xmlns:p14="http://schemas.microsoft.com/office/powerpoint/2010/main" val="26596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animEffect transition="in" filter="fade">
                                      <p:cBhvr>
                                        <p:cTn id="33" dur="500"/>
                                        <p:tgtEl>
                                          <p:spTgt spid="205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par>
                                <p:cTn id="39" presetID="10"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8" presetClass="emph" presetSubtype="0" fill="hold" nodeType="withEffect">
                                  <p:stCondLst>
                                    <p:cond delay="0"/>
                                  </p:stCondLst>
                                  <p:childTnLst>
                                    <p:animRot by="21600000">
                                      <p:cBhvr>
                                        <p:cTn id="56" dur="2000" fill="hold"/>
                                        <p:tgtEl>
                                          <p:spTgt spid="16"/>
                                        </p:tgtEl>
                                        <p:attrNameLst>
                                          <p:attrName>r</p:attrName>
                                        </p:attrNameLst>
                                      </p:cBhvr>
                                    </p:animRot>
                                  </p:childTnLst>
                                </p:cTn>
                              </p:par>
                              <p:par>
                                <p:cTn id="57" presetID="10"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8" presetClass="emph" presetSubtype="0" fill="hold" nodeType="withEffect">
                                  <p:stCondLst>
                                    <p:cond delay="0"/>
                                  </p:stCondLst>
                                  <p:childTnLst>
                                    <p:animRot by="21600000">
                                      <p:cBhvr>
                                        <p:cTn id="61" dur="2000" fill="hold"/>
                                        <p:tgtEl>
                                          <p:spTgt spid="18"/>
                                        </p:tgtEl>
                                        <p:attrNameLst>
                                          <p:attrName>r</p:attrName>
                                        </p:attrNameLst>
                                      </p:cBhvr>
                                    </p:animRo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childTnLst>
                          </p:cTn>
                        </p:par>
                        <p:par>
                          <p:cTn id="72" fill="hold">
                            <p:stCondLst>
                              <p:cond delay="500"/>
                            </p:stCondLst>
                            <p:childTnLst>
                              <p:par>
                                <p:cTn id="73" presetID="19" presetClass="emph" presetSubtype="0" fill="hold" grpId="1" nodeType="afterEffect">
                                  <p:stCondLst>
                                    <p:cond delay="0"/>
                                  </p:stCondLst>
                                  <p:childTnLst>
                                    <p:animClr clrSpc="rgb" dir="cw">
                                      <p:cBhvr override="childStyle">
                                        <p:cTn id="74" dur="500" fill="hold"/>
                                        <p:tgtEl>
                                          <p:spTgt spid="28"/>
                                        </p:tgtEl>
                                        <p:attrNameLst>
                                          <p:attrName>style.color</p:attrName>
                                        </p:attrNameLst>
                                      </p:cBhvr>
                                      <p:to>
                                        <a:srgbClr val="00B050"/>
                                      </p:to>
                                    </p:animClr>
                                    <p:animClr clrSpc="rgb" dir="cw">
                                      <p:cBhvr>
                                        <p:cTn id="75" dur="500" fill="hold"/>
                                        <p:tgtEl>
                                          <p:spTgt spid="28"/>
                                        </p:tgtEl>
                                        <p:attrNameLst>
                                          <p:attrName>fillcolor</p:attrName>
                                        </p:attrNameLst>
                                      </p:cBhvr>
                                      <p:to>
                                        <a:srgbClr val="00B050"/>
                                      </p:to>
                                    </p:animClr>
                                    <p:set>
                                      <p:cBhvr>
                                        <p:cTn id="76" dur="500" fill="hold"/>
                                        <p:tgtEl>
                                          <p:spTgt spid="28"/>
                                        </p:tgtEl>
                                        <p:attrNameLst>
                                          <p:attrName>fill.type</p:attrName>
                                        </p:attrNameLst>
                                      </p:cBhvr>
                                      <p:to>
                                        <p:strVal val="solid"/>
                                      </p:to>
                                    </p:set>
                                    <p:set>
                                      <p:cBhvr>
                                        <p:cTn id="77" dur="500" fill="hold"/>
                                        <p:tgtEl>
                                          <p:spTgt spid="28"/>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0"/>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0"/>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28" grpId="0" animBg="1"/>
      <p:bldP spid="28" grpId="1" animBg="1"/>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653" y="1376689"/>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21653" y="3177928"/>
            <a:ext cx="4882055" cy="2029692"/>
          </a:xfrm>
        </p:spPr>
        <p:txBody>
          <a:bodyPr wrap="square">
            <a:noAutofit/>
          </a:bodyPr>
          <a:lstStyle/>
          <a:p>
            <a:r>
              <a:rPr lang="en-US" sz="2000" dirty="0">
                <a:latin typeface="+mj-lt"/>
              </a:rPr>
              <a:t>Exercise 3.1 - Study the scenario and </a:t>
            </a:r>
          </a:p>
          <a:p>
            <a:r>
              <a:rPr lang="en-US" sz="2000" dirty="0">
                <a:latin typeface="+mj-lt"/>
              </a:rPr>
              <a:t>requirements</a:t>
            </a:r>
          </a:p>
          <a:p>
            <a:endParaRPr lang="en-US" sz="2000" dirty="0">
              <a:latin typeface="+mj-lt"/>
            </a:endParaRPr>
          </a:p>
          <a:p>
            <a:r>
              <a:rPr lang="en-US" sz="2000" dirty="0">
                <a:latin typeface="+mj-lt"/>
              </a:rPr>
              <a:t>Exercise 3.2 - Deploy the Virtual Machine</a:t>
            </a:r>
          </a:p>
          <a:p>
            <a:endParaRPr lang="en-US" sz="2000" dirty="0">
              <a:latin typeface="+mj-lt"/>
            </a:endParaRPr>
          </a:p>
          <a:p>
            <a:r>
              <a:rPr lang="en-US" sz="2000" dirty="0">
                <a:latin typeface="+mj-lt"/>
              </a:rPr>
              <a:t>Exercise 3.3 - Post deployment steps</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0C627-C0AE-33FF-E7BD-83D10A4264FB}"/>
              </a:ext>
            </a:extLst>
          </p:cNvPr>
          <p:cNvPicPr>
            <a:picLocks noChangeAspect="1"/>
          </p:cNvPicPr>
          <p:nvPr/>
        </p:nvPicPr>
        <p:blipFill>
          <a:blip r:embed="rId2"/>
          <a:stretch>
            <a:fillRect/>
          </a:stretch>
        </p:blipFill>
        <p:spPr>
          <a:xfrm>
            <a:off x="0" y="594324"/>
            <a:ext cx="9850582" cy="4580580"/>
          </a:xfrm>
          <a:prstGeom prst="rect">
            <a:avLst/>
          </a:prstGeom>
        </p:spPr>
      </p:pic>
      <p:cxnSp>
        <p:nvCxnSpPr>
          <p:cNvPr id="6" name="Straight Arrow Connector 5">
            <a:extLst>
              <a:ext uri="{FF2B5EF4-FFF2-40B4-BE49-F238E27FC236}">
                <a16:creationId xmlns:a16="http://schemas.microsoft.com/office/drawing/2014/main" id="{F68B149D-41DE-7B17-2864-675BFBD2EB31}"/>
              </a:ext>
            </a:extLst>
          </p:cNvPr>
          <p:cNvCxnSpPr>
            <a:cxnSpLocks/>
          </p:cNvCxnSpPr>
          <p:nvPr/>
        </p:nvCxnSpPr>
        <p:spPr>
          <a:xfrm flipH="1">
            <a:off x="3974523" y="2337954"/>
            <a:ext cx="1901536" cy="69619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970143-146A-58CE-DE2F-79C9F1E0BD26}"/>
              </a:ext>
            </a:extLst>
          </p:cNvPr>
          <p:cNvSpPr txBox="1"/>
          <p:nvPr/>
        </p:nvSpPr>
        <p:spPr>
          <a:xfrm>
            <a:off x="5017275" y="1672474"/>
            <a:ext cx="2157450" cy="615553"/>
          </a:xfrm>
          <a:prstGeom prst="rect">
            <a:avLst/>
          </a:prstGeom>
          <a:noFill/>
        </p:spPr>
        <p:txBody>
          <a:bodyPr wrap="none" lIns="0" tIns="0" rIns="0" bIns="0" rtlCol="0">
            <a:spAutoFit/>
          </a:bodyPr>
          <a:lstStyle/>
          <a:p>
            <a:pPr algn="ctr"/>
            <a:r>
              <a:rPr lang="en-US" sz="2000" dirty="0"/>
              <a:t>Use this region for </a:t>
            </a:r>
          </a:p>
          <a:p>
            <a:pPr algn="ctr"/>
            <a:r>
              <a:rPr lang="en-US" sz="2000" dirty="0"/>
              <a:t>deployment</a:t>
            </a:r>
          </a:p>
        </p:txBody>
      </p:sp>
      <p:sp>
        <p:nvSpPr>
          <p:cNvPr id="11" name="TextBox 10">
            <a:extLst>
              <a:ext uri="{FF2B5EF4-FFF2-40B4-BE49-F238E27FC236}">
                <a16:creationId xmlns:a16="http://schemas.microsoft.com/office/drawing/2014/main" id="{92C335AC-8637-9FBD-7EB5-9E186F94CBF2}"/>
              </a:ext>
            </a:extLst>
          </p:cNvPr>
          <p:cNvSpPr txBox="1"/>
          <p:nvPr/>
        </p:nvSpPr>
        <p:spPr>
          <a:xfrm>
            <a:off x="2130136" y="5548746"/>
            <a:ext cx="8199552" cy="923330"/>
          </a:xfrm>
          <a:prstGeom prst="rect">
            <a:avLst/>
          </a:prstGeom>
          <a:noFill/>
        </p:spPr>
        <p:txBody>
          <a:bodyPr wrap="none" lIns="0" tIns="0" rIns="0" bIns="0" rtlCol="0">
            <a:spAutoFit/>
          </a:bodyPr>
          <a:lstStyle/>
          <a:p>
            <a:pPr algn="l"/>
            <a:r>
              <a:rPr lang="en-US" sz="2000" dirty="0"/>
              <a:t>Deploy in the sql mi vNet with the subnet named </a:t>
            </a:r>
            <a:r>
              <a:rPr lang="en-US" sz="2000" b="1" dirty="0"/>
              <a:t>Default</a:t>
            </a:r>
          </a:p>
          <a:p>
            <a:pPr algn="l"/>
            <a:r>
              <a:rPr lang="en-US" sz="2000" dirty="0"/>
              <a:t>Copy files from </a:t>
            </a:r>
            <a:r>
              <a:rPr lang="en-US" sz="2000" b="1" dirty="0">
                <a:hlinkClick r:id="rId3"/>
              </a:rPr>
              <a:t>https://aka.ms/cloudsqlworkshopfiles</a:t>
            </a:r>
            <a:r>
              <a:rPr lang="en-US" sz="2000" b="1" dirty="0"/>
              <a:t> inside the VM</a:t>
            </a:r>
          </a:p>
          <a:p>
            <a:pPr algn="l"/>
            <a:r>
              <a:rPr lang="en-US" sz="2000" dirty="0"/>
              <a:t>Click on </a:t>
            </a:r>
            <a:r>
              <a:rPr lang="en-US" sz="2000" b="1" dirty="0" err="1"/>
              <a:t>tpch.bak</a:t>
            </a:r>
            <a:r>
              <a:rPr lang="en-US" sz="2000" b="1" dirty="0"/>
              <a:t> </a:t>
            </a:r>
            <a:r>
              <a:rPr lang="en-US" sz="2000" dirty="0"/>
              <a:t>and</a:t>
            </a:r>
            <a:r>
              <a:rPr lang="en-US" sz="2000" b="1" dirty="0"/>
              <a:t> Source code (zip) </a:t>
            </a:r>
            <a:r>
              <a:rPr lang="en-US" sz="2000" dirty="0"/>
              <a:t>to download</a:t>
            </a:r>
          </a:p>
        </p:txBody>
      </p:sp>
    </p:spTree>
    <p:extLst>
      <p:ext uri="{BB962C8B-B14F-4D97-AF65-F5344CB8AC3E}">
        <p14:creationId xmlns:p14="http://schemas.microsoft.com/office/powerpoint/2010/main" val="206461720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resource limits are affected by choosing an Azure VM Size?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For VM sizes the letter </a:t>
            </a:r>
            <a:r>
              <a:rPr kumimoji="0" lang="en-US" sz="2000" b="0" i="1" u="none" strike="noStrike" kern="1200" cap="none" spc="0" normalizeH="0" baseline="0" noProof="0" dirty="0">
                <a:ln>
                  <a:noFill/>
                </a:ln>
                <a:solidFill>
                  <a:srgbClr val="000000"/>
                </a:solidFill>
                <a:effectLst/>
                <a:uLnTx/>
                <a:uFillTx/>
                <a:latin typeface="Segoe UI Semibold"/>
                <a:ea typeface="+mn-ea"/>
                <a:cs typeface="Segoe UI" pitchFamily="34" charset="0"/>
              </a:rPr>
              <a:t>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 stands</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for?</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16101"/>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Memory</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IOPS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CPU speed</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433" y="4518256"/>
            <a:ext cx="5847814" cy="73945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1610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 is available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Best memory to core ratio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Standard storage disks available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Premium storage supported</a:t>
            </a:r>
            <a:endParaRPr lang="en-US" sz="1800" b="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lang="en-US" sz="1800" b="0" dirty="0">
                <a:solidFill>
                  <a:srgbClr val="000000"/>
                </a:solidFill>
                <a:latin typeface="Segoe UI"/>
              </a:rPr>
              <a:t>B and 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are important SQL configuration choices to make during deployment of an Azure VM?</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is the simplest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method to migrate a database to Azure VM?</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43698" y="4989564"/>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46221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Data storage disk size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IOPS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Tempdb configuration</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All of the above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 and C</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5479" y="3766858"/>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46221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Log Shipping</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Azure Migrate Assessment</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BACKUP and RESTORE with Azure Storage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Always On Availability Group replica</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Database</a:t>
            </a:r>
            <a:r>
              <a:rPr kumimoji="0" lang="en-US" sz="16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Workshop Outline (continued) – 8:30am – 4:30pm</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51681"/>
            <a:ext cx="11129604" cy="4708981"/>
          </a:xfrm>
          <a:prstGeom prst="rect">
            <a:avLst/>
          </a:prstGeom>
          <a:noFill/>
        </p:spPr>
        <p:txBody>
          <a:bodyPr wrap="square">
            <a:spAutoFit/>
          </a:bodyPr>
          <a:lstStyle/>
          <a:p>
            <a:pPr marL="457200" indent="-457200" rtl="0" fontAlgn="ctr">
              <a:spcBef>
                <a:spcPts val="0"/>
              </a:spcBef>
              <a:spcAft>
                <a:spcPts val="0"/>
              </a:spcAft>
              <a:buFont typeface="Arial" panose="020B0604020202020204" pitchFamily="34" charset="0"/>
              <a:buChar char="•"/>
            </a:pPr>
            <a:r>
              <a:rPr lang="en-US" sz="2000" dirty="0">
                <a:latin typeface="Calibri" panose="020F0502020204030204" pitchFamily="34" charset="0"/>
              </a:rPr>
              <a:t>Module 5 – Deploy an Azure SQL Managed Instance (30 mins)</a:t>
            </a:r>
          </a:p>
          <a:p>
            <a:pPr marL="914383" lvl="1" indent="-457200" fontAlgn="ctr">
              <a:buFont typeface="Arial" panose="020B0604020202020204" pitchFamily="34" charset="0"/>
              <a:buChar char="•"/>
            </a:pPr>
            <a:r>
              <a:rPr lang="en-US" sz="2000" dirty="0">
                <a:latin typeface="Calibri" panose="020F0502020204030204" pitchFamily="34" charset="0"/>
              </a:rPr>
              <a:t>11:45am – 12:15pm</a:t>
            </a:r>
          </a:p>
          <a:p>
            <a:pPr marL="914383" lvl="1" indent="-457200" fontAlgn="ctr">
              <a:buFont typeface="Arial" panose="020B0604020202020204" pitchFamily="34" charset="0"/>
              <a:buChar char="•"/>
            </a:pPr>
            <a:r>
              <a:rPr lang="en-US" sz="2000" dirty="0">
                <a:latin typeface="Calibri" panose="020F0502020204030204" pitchFamily="34" charset="0"/>
              </a:rPr>
              <a:t>MI will be pre-deployed</a:t>
            </a:r>
          </a:p>
          <a:p>
            <a:pPr marL="457200" indent="-457200" fontAlgn="ctr">
              <a:buFont typeface="Arial" panose="020B0604020202020204" pitchFamily="34" charset="0"/>
              <a:buChar char="•"/>
            </a:pPr>
            <a:r>
              <a:rPr lang="en-US" sz="2000" dirty="0">
                <a:latin typeface="Calibri" panose="020F0502020204030204" pitchFamily="34" charset="0"/>
              </a:rPr>
              <a:t>Lunch</a:t>
            </a:r>
          </a:p>
          <a:p>
            <a:pPr marL="914383" lvl="1" indent="-457200" fontAlgn="ctr">
              <a:buFont typeface="Arial" panose="020B0604020202020204" pitchFamily="34" charset="0"/>
              <a:buChar char="•"/>
            </a:pPr>
            <a:r>
              <a:rPr lang="en-US" sz="2000" dirty="0">
                <a:latin typeface="Calibri" panose="020F0502020204030204" pitchFamily="34" charset="0"/>
              </a:rPr>
              <a:t>12:15pm – 1:15pm</a:t>
            </a:r>
          </a:p>
          <a:p>
            <a:pPr marL="457200" indent="-457200" fontAlgn="ctr">
              <a:buFont typeface="Arial" panose="020B0604020202020204" pitchFamily="34" charset="0"/>
              <a:buChar char="•"/>
            </a:pPr>
            <a:r>
              <a:rPr lang="en-US" sz="2000" dirty="0">
                <a:latin typeface="Calibri" panose="020F0502020204030204" pitchFamily="34" charset="0"/>
              </a:rPr>
              <a:t>Module 6 – Manage and Optimize an Azure SQL Manage Instance (75 mins)</a:t>
            </a:r>
          </a:p>
          <a:p>
            <a:pPr marL="914383" lvl="1" indent="-457200" fontAlgn="ctr">
              <a:buFont typeface="Arial" panose="020B0604020202020204" pitchFamily="34" charset="0"/>
              <a:buChar char="•"/>
            </a:pPr>
            <a:r>
              <a:rPr lang="en-US" sz="2000" dirty="0">
                <a:latin typeface="Calibri" panose="020F0502020204030204" pitchFamily="34" charset="0"/>
              </a:rPr>
              <a:t>1:15pm – 1:45pm – Presentation</a:t>
            </a:r>
          </a:p>
          <a:p>
            <a:pPr marL="914383" lvl="1" indent="-457200" fontAlgn="ctr">
              <a:buFont typeface="Arial" panose="020B0604020202020204" pitchFamily="34" charset="0"/>
              <a:buChar char="•"/>
            </a:pPr>
            <a:r>
              <a:rPr lang="en-US" sz="2000" dirty="0">
                <a:latin typeface="Calibri" panose="020F0502020204030204" pitchFamily="34" charset="0"/>
              </a:rPr>
              <a:t>1:45pm – 2:45pm - LAB</a:t>
            </a:r>
          </a:p>
          <a:p>
            <a:pPr marL="457200" indent="-457200" fontAlgn="ctr">
              <a:buFont typeface="Arial" panose="020B0604020202020204" pitchFamily="34" charset="0"/>
              <a:buChar char="•"/>
            </a:pPr>
            <a:r>
              <a:rPr lang="en-US" sz="2000" dirty="0">
                <a:latin typeface="Calibri" panose="020F0502020204030204" pitchFamily="34" charset="0"/>
              </a:rPr>
              <a:t>Break</a:t>
            </a:r>
          </a:p>
          <a:p>
            <a:pPr marL="914383" lvl="1" indent="-457200" fontAlgn="ctr">
              <a:buFont typeface="Arial" panose="020B0604020202020204" pitchFamily="34" charset="0"/>
              <a:buChar char="•"/>
            </a:pPr>
            <a:r>
              <a:rPr lang="en-US" sz="2000" dirty="0">
                <a:latin typeface="Calibri" panose="020F0502020204030204" pitchFamily="34" charset="0"/>
              </a:rPr>
              <a:t>2:45pm – 3:00pm</a:t>
            </a:r>
          </a:p>
          <a:p>
            <a:pPr marL="457200" indent="-457200" fontAlgn="ctr">
              <a:buFont typeface="Arial" panose="020B0604020202020204" pitchFamily="34" charset="0"/>
              <a:buChar char="•"/>
            </a:pPr>
            <a:r>
              <a:rPr lang="en-US" sz="2000" dirty="0">
                <a:latin typeface="Calibri" panose="020F0502020204030204" pitchFamily="34" charset="0"/>
              </a:rPr>
              <a:t>Module 7 – Deploy, Optimize, and Manage Azure SQL Database (65 mins)</a:t>
            </a:r>
          </a:p>
          <a:p>
            <a:pPr marL="914383" lvl="1" indent="-457200" fontAlgn="ctr">
              <a:buFont typeface="Arial" panose="020B0604020202020204" pitchFamily="34" charset="0"/>
              <a:buChar char="•"/>
            </a:pPr>
            <a:r>
              <a:rPr lang="en-US" sz="2000" dirty="0">
                <a:latin typeface="Calibri" panose="020F0502020204030204" pitchFamily="34" charset="0"/>
              </a:rPr>
              <a:t>3:00pm – 3:30pm – Presentation</a:t>
            </a:r>
          </a:p>
          <a:p>
            <a:pPr marL="914383" lvl="1" indent="-457200" fontAlgn="ctr">
              <a:buFont typeface="Arial" panose="020B0604020202020204" pitchFamily="34" charset="0"/>
              <a:buChar char="•"/>
            </a:pPr>
            <a:r>
              <a:rPr lang="en-US" sz="2000" dirty="0">
                <a:latin typeface="Calibri" panose="020F0502020204030204" pitchFamily="34" charset="0"/>
              </a:rPr>
              <a:t>3:30pm – 4:20pm – LAB</a:t>
            </a:r>
          </a:p>
          <a:p>
            <a:pPr marL="457200" indent="-457200" fontAlgn="ctr">
              <a:buFont typeface="Arial" panose="020B0604020202020204" pitchFamily="34" charset="0"/>
              <a:buChar char="•"/>
            </a:pPr>
            <a:r>
              <a:rPr lang="en-US" sz="2000" dirty="0">
                <a:latin typeface="Calibri" panose="020F0502020204030204" pitchFamily="34" charset="0"/>
              </a:rPr>
              <a:t>Closing and final Q&amp;A</a:t>
            </a:r>
          </a:p>
          <a:p>
            <a:pPr marL="914383" lvl="1" indent="-457200" fontAlgn="ctr">
              <a:buFont typeface="Arial" panose="020B0604020202020204" pitchFamily="34" charset="0"/>
              <a:buChar char="•"/>
            </a:pPr>
            <a:r>
              <a:rPr lang="en-US" sz="2000" dirty="0">
                <a:latin typeface="Calibri" panose="020F0502020204030204" pitchFamily="34" charset="0"/>
              </a:rPr>
              <a:t>4:20pm – 4:30pm</a:t>
            </a:r>
          </a:p>
        </p:txBody>
      </p:sp>
    </p:spTree>
    <p:extLst>
      <p:ext uri="{BB962C8B-B14F-4D97-AF65-F5344CB8AC3E}">
        <p14:creationId xmlns:p14="http://schemas.microsoft.com/office/powerpoint/2010/main" val="146804054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18749" y="812106"/>
            <a:ext cx="6884987" cy="5232202"/>
          </a:xfrm>
          <a:prstGeom prst="rect">
            <a:avLst/>
          </a:prstGeom>
          <a:noFill/>
        </p:spPr>
        <p:txBody>
          <a:bodyPr wrap="square" lIns="0" tIns="0" rIns="0" bIns="0" rtlCol="0">
            <a:spAutoFit/>
          </a:bodyPr>
          <a:lstStyle/>
          <a:p>
            <a:pPr>
              <a:spcAft>
                <a:spcPts val="4200"/>
              </a:spcAft>
            </a:pPr>
            <a:r>
              <a:rPr lang="en-US" sz="2000" dirty="0"/>
              <a:t>SQL Server on Azure Virtual Machines provide the highest level of </a:t>
            </a:r>
            <a:r>
              <a:rPr lang="en-US" sz="2000" b="1" dirty="0"/>
              <a:t>control and combability.</a:t>
            </a:r>
          </a:p>
          <a:p>
            <a:pPr lvl="0">
              <a:spcAft>
                <a:spcPts val="4200"/>
              </a:spcAft>
            </a:pPr>
            <a:r>
              <a:rPr lang="en-US" sz="2000" dirty="0"/>
              <a:t>Choose the right </a:t>
            </a:r>
            <a:r>
              <a:rPr lang="en-US" sz="2000" b="1" dirty="0"/>
              <a:t>Azure VM size </a:t>
            </a:r>
            <a:r>
              <a:rPr lang="en-US" sz="2000" dirty="0"/>
              <a:t>is one of the most important decisions to make</a:t>
            </a:r>
          </a:p>
          <a:p>
            <a:pPr lvl="0">
              <a:spcAft>
                <a:spcPts val="4200"/>
              </a:spcAft>
            </a:pPr>
            <a:r>
              <a:rPr lang="en-US" sz="2000" dirty="0"/>
              <a:t>Choose the </a:t>
            </a:r>
            <a:r>
              <a:rPr lang="en-US" sz="2000" b="1" dirty="0"/>
              <a:t>right storage types and sizes </a:t>
            </a:r>
            <a:r>
              <a:rPr lang="en-US" sz="2000" dirty="0"/>
              <a:t>is another one of the most important choices to make.</a:t>
            </a:r>
          </a:p>
          <a:p>
            <a:pPr lvl="0">
              <a:spcAft>
                <a:spcPts val="4200"/>
              </a:spcAft>
            </a:pPr>
            <a:r>
              <a:rPr lang="en-US" sz="2000" b="1" dirty="0"/>
              <a:t>Configure while you deploy </a:t>
            </a:r>
            <a:r>
              <a:rPr lang="en-US" sz="2000" dirty="0"/>
              <a:t>will make your more efficient and save time when deploying.</a:t>
            </a:r>
          </a:p>
          <a:p>
            <a:pPr lvl="0">
              <a:spcAft>
                <a:spcPts val="4200"/>
              </a:spcAft>
            </a:pPr>
            <a:r>
              <a:rPr lang="en-US" sz="2000" dirty="0"/>
              <a:t>You have options to </a:t>
            </a:r>
            <a:r>
              <a:rPr lang="en-US" sz="2000" b="1" dirty="0"/>
              <a:t>migrate databases both online and offline </a:t>
            </a:r>
            <a:r>
              <a:rPr lang="en-US" sz="2000" dirty="0"/>
              <a:t>to Azure Virtual Machine.</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11584"/>
            <a:ext cx="8834555" cy="997196"/>
          </a:xfrm>
        </p:spPr>
        <p:txBody>
          <a:bodyPr/>
          <a:lstStyle/>
          <a:p>
            <a:r>
              <a:rPr lang="en-US" dirty="0"/>
              <a:t>Manage and Optimize SQL Server on</a:t>
            </a:r>
            <a:br>
              <a:rPr lang="en-US" dirty="0"/>
            </a:br>
            <a:r>
              <a:rPr lang="en-US" dirty="0">
                <a:solidFill>
                  <a:schemeClr val="tx1"/>
                </a:solidFill>
              </a:rPr>
              <a:t>Azure Virtual Machines</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Verify the 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The SQL IaaS Agent Extension</a:t>
            </a:r>
          </a:p>
          <a:p>
            <a:pPr marL="457200" indent="-457200">
              <a:spcAft>
                <a:spcPts val="600"/>
              </a:spcAft>
              <a:defRPr/>
            </a:pPr>
            <a:r>
              <a:rPr lang="en-US" sz="1600" dirty="0">
                <a:gradFill>
                  <a:gsLst>
                    <a:gs pos="2917">
                      <a:prstClr val="white"/>
                    </a:gs>
                    <a:gs pos="30000">
                      <a:prstClr val="white"/>
                    </a:gs>
                  </a:gsLst>
                  <a:lin ang="5400000" scaled="0"/>
                </a:gradFill>
                <a:latin typeface="Segoe UI"/>
              </a:rPr>
              <a:t>High Availability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Disaster Recovery</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SQL Server in Azure VM</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2" name="automated">
            <a:extLst>
              <a:ext uri="{FF2B5EF4-FFF2-40B4-BE49-F238E27FC236}">
                <a16:creationId xmlns:a16="http://schemas.microsoft.com/office/drawing/2014/main" id="{AE40C726-B6E8-4934-A75B-2C837F518847}"/>
              </a:ext>
              <a:ext uri="{C183D7F6-B498-43B3-948B-1728B52AA6E4}">
                <adec:decorative xmlns:adec="http://schemas.microsoft.com/office/drawing/2017/decorative" val="1"/>
              </a:ext>
            </a:extLst>
          </p:cNvPr>
          <p:cNvGrpSpPr/>
          <p:nvPr/>
        </p:nvGrpSpPr>
        <p:grpSpPr>
          <a:xfrm>
            <a:off x="719949" y="1328844"/>
            <a:ext cx="376900" cy="430887"/>
            <a:chOff x="9114835" y="4807419"/>
            <a:chExt cx="503947" cy="503947"/>
          </a:xfrm>
        </p:grpSpPr>
        <p:sp>
          <p:nvSpPr>
            <p:cNvPr id="5" name="Freeform: Shape 4">
              <a:extLst>
                <a:ext uri="{FF2B5EF4-FFF2-40B4-BE49-F238E27FC236}">
                  <a16:creationId xmlns:a16="http://schemas.microsoft.com/office/drawing/2014/main" id="{4D2AB506-6904-E366-B36D-71508B52288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 name="Freeform: Shape 5">
              <a:extLst>
                <a:ext uri="{FF2B5EF4-FFF2-40B4-BE49-F238E27FC236}">
                  <a16:creationId xmlns:a16="http://schemas.microsoft.com/office/drawing/2014/main" id="{F44AA3B9-580C-4D79-EFFE-221637CB7F17}"/>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 name="Freeform: Shape 8">
              <a:extLst>
                <a:ext uri="{FF2B5EF4-FFF2-40B4-BE49-F238E27FC236}">
                  <a16:creationId xmlns:a16="http://schemas.microsoft.com/office/drawing/2014/main" id="{1BC98323-CCAE-D892-C012-E167465A6888}"/>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0" name="Freeform: Shape 9">
              <a:extLst>
                <a:ext uri="{FF2B5EF4-FFF2-40B4-BE49-F238E27FC236}">
                  <a16:creationId xmlns:a16="http://schemas.microsoft.com/office/drawing/2014/main" id="{0C5D0034-D776-14F2-0463-B6C3E797E586}"/>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4" name="Freeform: Shape 13">
              <a:extLst>
                <a:ext uri="{FF2B5EF4-FFF2-40B4-BE49-F238E27FC236}">
                  <a16:creationId xmlns:a16="http://schemas.microsoft.com/office/drawing/2014/main" id="{72E1E641-69EA-067E-24B1-CBEC05A00C64}"/>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5" name="Freeform: Shape 14">
              <a:extLst>
                <a:ext uri="{FF2B5EF4-FFF2-40B4-BE49-F238E27FC236}">
                  <a16:creationId xmlns:a16="http://schemas.microsoft.com/office/drawing/2014/main" id="{4D1D6A74-AF04-4E8C-BAC8-AAC370D61760}"/>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6" name="Freeform: Shape 15">
              <a:extLst>
                <a:ext uri="{FF2B5EF4-FFF2-40B4-BE49-F238E27FC236}">
                  <a16:creationId xmlns:a16="http://schemas.microsoft.com/office/drawing/2014/main" id="{DE7BEA2C-2587-C0C6-EBD6-94764CBF1E0D}"/>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7" name="Freeform: Shape 16">
              <a:extLst>
                <a:ext uri="{FF2B5EF4-FFF2-40B4-BE49-F238E27FC236}">
                  <a16:creationId xmlns:a16="http://schemas.microsoft.com/office/drawing/2014/main" id="{406A3DC5-1793-D20D-3458-C4FF2CF34ACF}"/>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8" name="Freeform: Shape 17">
              <a:extLst>
                <a:ext uri="{FF2B5EF4-FFF2-40B4-BE49-F238E27FC236}">
                  <a16:creationId xmlns:a16="http://schemas.microsoft.com/office/drawing/2014/main" id="{79051860-D992-89F1-621A-192EEAB8095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ought Bubble: Cloud 12">
            <a:extLst>
              <a:ext uri="{FF2B5EF4-FFF2-40B4-BE49-F238E27FC236}">
                <a16:creationId xmlns:a16="http://schemas.microsoft.com/office/drawing/2014/main" id="{709AC2BC-C8D4-597C-9861-6C2DEE11E0D1}"/>
              </a:ext>
            </a:extLst>
          </p:cNvPr>
          <p:cNvSpPr/>
          <p:nvPr/>
        </p:nvSpPr>
        <p:spPr bwMode="auto">
          <a:xfrm>
            <a:off x="8291945" y="3144485"/>
            <a:ext cx="3692237" cy="1231106"/>
          </a:xfrm>
          <a:prstGeom prst="cloudCallout">
            <a:avLst>
              <a:gd name="adj1" fmla="val -62704"/>
              <a:gd name="adj2" fmla="val 226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hought Bubble: Cloud 11">
            <a:extLst>
              <a:ext uri="{FF2B5EF4-FFF2-40B4-BE49-F238E27FC236}">
                <a16:creationId xmlns:a16="http://schemas.microsoft.com/office/drawing/2014/main" id="{917DB8A0-E51A-F221-88D0-97FFAC46EBFF}"/>
              </a:ext>
            </a:extLst>
          </p:cNvPr>
          <p:cNvSpPr/>
          <p:nvPr/>
        </p:nvSpPr>
        <p:spPr bwMode="auto">
          <a:xfrm>
            <a:off x="6286501" y="2652162"/>
            <a:ext cx="2580409" cy="738653"/>
          </a:xfrm>
          <a:prstGeom prst="cloudCallout">
            <a:avLst>
              <a:gd name="adj1" fmla="val -50632"/>
              <a:gd name="adj2" fmla="val 56873"/>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p:txBody>
          <a:bodyPr/>
          <a:lstStyle/>
          <a:p>
            <a:r>
              <a:rPr lang="en-US" dirty="0"/>
              <a:t>Verifying your deployment</a:t>
            </a:r>
          </a:p>
        </p:txBody>
      </p:sp>
      <p:pic>
        <p:nvPicPr>
          <p:cNvPr id="4098" name="Picture 2" descr="The Microsoft Platform: RDS modern infrastructure and HTML5 for RDS ...">
            <a:extLst>
              <a:ext uri="{FF2B5EF4-FFF2-40B4-BE49-F238E27FC236}">
                <a16:creationId xmlns:a16="http://schemas.microsoft.com/office/drawing/2014/main" id="{0B458C53-4657-AAC9-7831-7BE23FDE8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299" y="1697180"/>
            <a:ext cx="1039091" cy="1039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487021-C3DA-6470-9042-A3D4623A6F5A}"/>
              </a:ext>
            </a:extLst>
          </p:cNvPr>
          <p:cNvSpPr txBox="1"/>
          <p:nvPr/>
        </p:nvSpPr>
        <p:spPr>
          <a:xfrm>
            <a:off x="2682117" y="1601172"/>
            <a:ext cx="3413883"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Change default RDP port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Just</a:t>
            </a:r>
            <a:r>
              <a:rPr lang="en-US" sz="2000" dirty="0">
                <a:solidFill>
                  <a:srgbClr val="0078D4"/>
                </a:solidFill>
                <a:latin typeface="Segoe UI Semibold"/>
              </a:rPr>
              <a:t>-in-time access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Bastion</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Connect on-premises to vNet</a:t>
            </a:r>
          </a:p>
        </p:txBody>
      </p:sp>
      <p:pic>
        <p:nvPicPr>
          <p:cNvPr id="4100" name="Picture 4" descr="Performance Icon Png #123265 - Free Icons Library">
            <a:extLst>
              <a:ext uri="{FF2B5EF4-FFF2-40B4-BE49-F238E27FC236}">
                <a16:creationId xmlns:a16="http://schemas.microsoft.com/office/drawing/2014/main" id="{5C801643-D245-4AC0-6F7E-F5B8A0EDA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98" y="3417926"/>
            <a:ext cx="1039092" cy="10390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AEB765-02D6-E4BE-8D7E-CB37361D74D2}"/>
              </a:ext>
            </a:extLst>
          </p:cNvPr>
          <p:cNvSpPr txBox="1"/>
          <p:nvPr/>
        </p:nvSpPr>
        <p:spPr>
          <a:xfrm>
            <a:off x="2682117" y="3321919"/>
            <a:ext cx="5066195"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Use a representative workload</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How do you test SQL I/O?</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perfmon</a:t>
            </a: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 and SQL diagnostics for inside VM</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Monitor for outside VM</a:t>
            </a:r>
          </a:p>
        </p:txBody>
      </p:sp>
      <p:sp>
        <p:nvSpPr>
          <p:cNvPr id="10" name="TextBox 9">
            <a:extLst>
              <a:ext uri="{FF2B5EF4-FFF2-40B4-BE49-F238E27FC236}">
                <a16:creationId xmlns:a16="http://schemas.microsoft.com/office/drawing/2014/main" id="{2C011A70-0ADB-5385-3DF3-012C0275C064}"/>
              </a:ext>
            </a:extLst>
          </p:cNvPr>
          <p:cNvSpPr txBox="1"/>
          <p:nvPr/>
        </p:nvSpPr>
        <p:spPr>
          <a:xfrm>
            <a:off x="7038897" y="2788817"/>
            <a:ext cx="1075615" cy="492443"/>
          </a:xfrm>
          <a:prstGeom prst="rect">
            <a:avLst/>
          </a:prstGeom>
          <a:noFill/>
        </p:spPr>
        <p:txBody>
          <a:bodyPr wrap="none" lIns="0" tIns="0" rIns="0" bIns="0" rtlCol="0">
            <a:spAutoFit/>
          </a:bodyPr>
          <a:lstStyle/>
          <a:p>
            <a:pPr algn="l"/>
            <a:r>
              <a:rPr lang="en-US" sz="1600" dirty="0">
                <a:latin typeface="+mj-lt"/>
                <a:hlinkClick r:id="rId4"/>
              </a:rPr>
              <a:t>HammerDB</a:t>
            </a:r>
            <a:endParaRPr lang="en-US" sz="1600" dirty="0">
              <a:latin typeface="+mj-lt"/>
            </a:endParaRPr>
          </a:p>
          <a:p>
            <a:pPr algn="l"/>
            <a:r>
              <a:rPr lang="en-US" sz="1600" dirty="0">
                <a:latin typeface="+mj-lt"/>
                <a:hlinkClick r:id="rId5"/>
              </a:rPr>
              <a:t>ostress</a:t>
            </a:r>
            <a:endParaRPr lang="en-US" sz="1600" dirty="0">
              <a:latin typeface="+mj-lt"/>
            </a:endParaRPr>
          </a:p>
        </p:txBody>
      </p:sp>
      <p:sp>
        <p:nvSpPr>
          <p:cNvPr id="11" name="TextBox 10">
            <a:extLst>
              <a:ext uri="{FF2B5EF4-FFF2-40B4-BE49-F238E27FC236}">
                <a16:creationId xmlns:a16="http://schemas.microsoft.com/office/drawing/2014/main" id="{E5A54A05-62B8-CC8A-1801-E3E78C66FF02}"/>
              </a:ext>
            </a:extLst>
          </p:cNvPr>
          <p:cNvSpPr txBox="1"/>
          <p:nvPr/>
        </p:nvSpPr>
        <p:spPr>
          <a:xfrm>
            <a:off x="8953108" y="3389294"/>
            <a:ext cx="2653675" cy="738664"/>
          </a:xfrm>
          <a:prstGeom prst="rect">
            <a:avLst/>
          </a:prstGeom>
          <a:noFill/>
        </p:spPr>
        <p:txBody>
          <a:bodyPr wrap="none" lIns="0" tIns="0" rIns="0" bIns="0" rtlCol="0">
            <a:spAutoFit/>
          </a:bodyPr>
          <a:lstStyle/>
          <a:p>
            <a:pPr algn="l"/>
            <a:r>
              <a:rPr lang="en-US" sz="1600" dirty="0">
                <a:solidFill>
                  <a:schemeClr val="bg1"/>
                </a:solidFill>
                <a:latin typeface="+mj-lt"/>
              </a:rPr>
              <a:t>Disk Transfers/sec – IOPS</a:t>
            </a:r>
          </a:p>
          <a:p>
            <a:pPr algn="l"/>
            <a:r>
              <a:rPr lang="en-US" sz="1600" dirty="0">
                <a:solidFill>
                  <a:schemeClr val="bg1"/>
                </a:solidFill>
                <a:latin typeface="+mj-lt"/>
              </a:rPr>
              <a:t>Disk Bytes/sec – Throughput</a:t>
            </a:r>
          </a:p>
          <a:p>
            <a:pPr algn="l"/>
            <a:r>
              <a:rPr lang="it-IT" sz="1600" dirty="0">
                <a:solidFill>
                  <a:schemeClr val="bg1"/>
                </a:solidFill>
                <a:latin typeface="+mj-lt"/>
              </a:rPr>
              <a:t>sys.dm_io_virtual_file_stats</a:t>
            </a:r>
            <a:endParaRPr lang="en-US" sz="1600" dirty="0">
              <a:solidFill>
                <a:schemeClr val="bg1"/>
              </a:solidFill>
              <a:latin typeface="+mj-lt"/>
            </a:endParaRPr>
          </a:p>
        </p:txBody>
      </p:sp>
      <p:sp>
        <p:nvSpPr>
          <p:cNvPr id="14" name="Thought Bubble: Cloud 13">
            <a:extLst>
              <a:ext uri="{FF2B5EF4-FFF2-40B4-BE49-F238E27FC236}">
                <a16:creationId xmlns:a16="http://schemas.microsoft.com/office/drawing/2014/main" id="{64B909AD-8021-8A53-944E-4EE3133E0B99}"/>
              </a:ext>
            </a:extLst>
          </p:cNvPr>
          <p:cNvSpPr/>
          <p:nvPr/>
        </p:nvSpPr>
        <p:spPr bwMode="auto">
          <a:xfrm>
            <a:off x="7576704" y="4593684"/>
            <a:ext cx="3077442" cy="738653"/>
          </a:xfrm>
          <a:prstGeom prst="cloudCallout">
            <a:avLst>
              <a:gd name="adj1" fmla="val -85430"/>
              <a:gd name="adj2" fmla="val -7395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Host metrics</a:t>
            </a:r>
          </a:p>
        </p:txBody>
      </p:sp>
      <p:pic>
        <p:nvPicPr>
          <p:cNvPr id="15" name="Graphic 14">
            <a:extLst>
              <a:ext uri="{FF2B5EF4-FFF2-40B4-BE49-F238E27FC236}">
                <a16:creationId xmlns:a16="http://schemas.microsoft.com/office/drawing/2014/main" id="{1C1814C4-175A-D2BF-33EA-A0BEA491F0A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58990" y="5138673"/>
            <a:ext cx="837400" cy="837401"/>
          </a:xfrm>
          <a:prstGeom prst="rect">
            <a:avLst/>
          </a:prstGeom>
        </p:spPr>
      </p:pic>
      <p:sp>
        <p:nvSpPr>
          <p:cNvPr id="16" name="TextBox 15">
            <a:extLst>
              <a:ext uri="{FF2B5EF4-FFF2-40B4-BE49-F238E27FC236}">
                <a16:creationId xmlns:a16="http://schemas.microsoft.com/office/drawing/2014/main" id="{3F147C4A-15E7-7C21-39E3-D77EA467D584}"/>
              </a:ext>
            </a:extLst>
          </p:cNvPr>
          <p:cNvSpPr txBox="1"/>
          <p:nvPr/>
        </p:nvSpPr>
        <p:spPr>
          <a:xfrm>
            <a:off x="2682117" y="5095708"/>
            <a:ext cx="4024500"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sys.dm_server_services – IFI</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sys.dm_os_sys_info – Locked Pages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sp_configure</a:t>
            </a:r>
          </a:p>
        </p:txBody>
      </p:sp>
    </p:spTree>
    <p:extLst>
      <p:ext uri="{BB962C8B-B14F-4D97-AF65-F5344CB8AC3E}">
        <p14:creationId xmlns:p14="http://schemas.microsoft.com/office/powerpoint/2010/main" val="551364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11" grpId="0"/>
      <p:bldP spid="14" grpId="0" animBg="1"/>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The SQL IaaS Agent Extension</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820467" y="1580756"/>
            <a:ext cx="3304446" cy="7468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lvl="0" algn="ctr" defTabSz="932472" fontAlgn="base">
              <a:lnSpc>
                <a:spcPct val="90000"/>
              </a:lnSpc>
              <a:spcBef>
                <a:spcPct val="0"/>
              </a:spcBef>
              <a:spcAft>
                <a:spcPts val="600"/>
              </a:spcAft>
              <a:defRPr/>
            </a:pPr>
            <a:r>
              <a:rPr lang="en-US" sz="1400" kern="0" noProof="0" dirty="0">
                <a:solidFill>
                  <a:srgbClr val="000000"/>
                </a:solidFill>
                <a:latin typeface="Segoe UI Semibold"/>
                <a:cs typeface="Segoe UI" pitchFamily="34" charset="0"/>
              </a:rPr>
              <a:t>Azure Virtual Machine extension to </a:t>
            </a:r>
            <a:r>
              <a:rPr lang="en-US" sz="1400" b="1" kern="0" dirty="0">
                <a:solidFill>
                  <a:srgbClr val="000000"/>
                </a:solidFill>
                <a:latin typeface="Segoe UI Semibold"/>
                <a:cs typeface="Segoe UI" pitchFamily="34" charset="0"/>
              </a:rPr>
              <a:t>automate management and administration tasks</a:t>
            </a:r>
            <a:endParaRPr kumimoji="0" lang="en-US" sz="1400" b="1" i="0" u="none" strike="noStrike" kern="0" cap="none" spc="0" normalizeH="0" baseline="0" noProof="0" dirty="0">
              <a:ln>
                <a:noFill/>
              </a:ln>
              <a:solidFill>
                <a:srgbClr val="000000"/>
              </a:solidFill>
              <a:effectLst/>
              <a:uLnTx/>
              <a:uFillTx/>
              <a:latin typeface="Segoe UI Semibold"/>
              <a:cs typeface="Segoe UI" pitchFamily="34" charset="0"/>
            </a:endParaRPr>
          </a:p>
        </p:txBody>
      </p:sp>
      <p:sp>
        <p:nvSpPr>
          <p:cNvPr id="85" name="TextBox 84">
            <a:extLst>
              <a:ext uri="{FF2B5EF4-FFF2-40B4-BE49-F238E27FC236}">
                <a16:creationId xmlns:a16="http://schemas.microsoft.com/office/drawing/2014/main" id="{3CE36DAE-EFE9-43C9-8EB9-83173D876F8A}"/>
              </a:ext>
            </a:extLst>
          </p:cNvPr>
          <p:cNvSpPr txBox="1"/>
          <p:nvPr/>
        </p:nvSpPr>
        <p:spPr>
          <a:xfrm>
            <a:off x="5796804" y="191005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Portal Management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02" y="408993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Defender for Databases</a:t>
            </a: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680" y="399938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0161" y="2490342"/>
            <a:ext cx="582675" cy="582675"/>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9989127" y="6434786"/>
            <a:ext cx="2202873" cy="338554"/>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Semibold"/>
                <a:ea typeface="+mn-ea"/>
                <a:cs typeface="+mn-cs"/>
              </a:rPr>
              <a:t>*SQL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5806" y="109043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2513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Hybrid Benefit</a:t>
            </a:r>
            <a:r>
              <a:rPr lang="en-US" sz="1800" dirty="0">
                <a:solidFill>
                  <a:srgbClr val="000000"/>
                </a:solidFill>
                <a:latin typeface="Segoe UI Semibold"/>
              </a:rPr>
              <a:t>, PAYG, or free DR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02" y="261789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02" y="332973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70484" y="330964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69215" y="4761740"/>
            <a:ext cx="542161" cy="542161"/>
          </a:xfrm>
          <a:prstGeom prst="rect">
            <a:avLst/>
          </a:prstGeom>
        </p:spPr>
      </p:pic>
      <p:pic>
        <p:nvPicPr>
          <p:cNvPr id="11" name="Graphic 10" descr="SQL Server on Virtual Machines icon">
            <a:extLst>
              <a:ext uri="{FF2B5EF4-FFF2-40B4-BE49-F238E27FC236}">
                <a16:creationId xmlns:a16="http://schemas.microsoft.com/office/drawing/2014/main" id="{194A3E27-94BD-003E-0E80-64B4C1DF565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852014" y="4924720"/>
            <a:ext cx="891185" cy="891185"/>
          </a:xfrm>
          <a:prstGeom prst="rect">
            <a:avLst/>
          </a:prstGeom>
        </p:spPr>
      </p:pic>
      <p:sp>
        <p:nvSpPr>
          <p:cNvPr id="14" name="TextBox 13">
            <a:extLst>
              <a:ext uri="{FF2B5EF4-FFF2-40B4-BE49-F238E27FC236}">
                <a16:creationId xmlns:a16="http://schemas.microsoft.com/office/drawing/2014/main" id="{1A811ADB-0A4F-C62C-50BD-FB9CF273AEF6}"/>
              </a:ext>
            </a:extLst>
          </p:cNvPr>
          <p:cNvSpPr txBox="1"/>
          <p:nvPr/>
        </p:nvSpPr>
        <p:spPr>
          <a:xfrm>
            <a:off x="820467" y="2966954"/>
            <a:ext cx="3060453"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Installed with marketplace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Register, bulk, or auto</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Agents inside the VM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Least privilege</a:t>
            </a:r>
          </a:p>
        </p:txBody>
      </p:sp>
      <p:pic>
        <p:nvPicPr>
          <p:cNvPr id="16" name="Graphic 15">
            <a:extLst>
              <a:ext uri="{FF2B5EF4-FFF2-40B4-BE49-F238E27FC236}">
                <a16:creationId xmlns:a16="http://schemas.microsoft.com/office/drawing/2014/main" id="{E43CA793-AE87-E5B7-88A2-776ACE13B8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60739" y="1810769"/>
            <a:ext cx="550637" cy="550637"/>
          </a:xfrm>
          <a:prstGeom prst="rect">
            <a:avLst/>
          </a:prstGeom>
        </p:spPr>
      </p:pic>
      <p:sp>
        <p:nvSpPr>
          <p:cNvPr id="17" name="Freeform: Shape 16">
            <a:extLst>
              <a:ext uri="{FF2B5EF4-FFF2-40B4-BE49-F238E27FC236}">
                <a16:creationId xmlns:a16="http://schemas.microsoft.com/office/drawing/2014/main" id="{3422308D-149D-296F-5A5F-3EF30C078346}"/>
              </a:ext>
            </a:extLst>
          </p:cNvPr>
          <p:cNvSpPr/>
          <p:nvPr/>
        </p:nvSpPr>
        <p:spPr>
          <a:xfrm>
            <a:off x="5010520" y="5679061"/>
            <a:ext cx="451073" cy="375918"/>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DDC2930B-AAA5-0E6B-258B-FD004DA34AC1}"/>
              </a:ext>
            </a:extLst>
          </p:cNvPr>
          <p:cNvSpPr txBox="1"/>
          <p:nvPr/>
        </p:nvSpPr>
        <p:spPr>
          <a:xfrm>
            <a:off x="5796801" y="567906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Update Manager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7A57F635-9C03-23E9-FA21-04EFC66FAC28}"/>
              </a:ext>
            </a:extLst>
          </p:cNvPr>
          <p:cNvSpPr txBox="1"/>
          <p:nvPr/>
        </p:nvSpPr>
        <p:spPr>
          <a:xfrm>
            <a:off x="5796802" y="485461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283684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ECA8-37D6-C2C6-7BFD-3A48EAC56448}"/>
              </a:ext>
            </a:extLst>
          </p:cNvPr>
          <p:cNvSpPr>
            <a:spLocks noGrp="1"/>
          </p:cNvSpPr>
          <p:nvPr>
            <p:ph type="title"/>
          </p:nvPr>
        </p:nvSpPr>
        <p:spPr/>
        <p:txBody>
          <a:bodyPr/>
          <a:lstStyle/>
          <a:p>
            <a:r>
              <a:rPr lang="en-US" dirty="0"/>
              <a:t>Azure Update Manager for SQL Server on Azure VMs</a:t>
            </a:r>
          </a:p>
        </p:txBody>
      </p:sp>
      <p:sp>
        <p:nvSpPr>
          <p:cNvPr id="7" name="Content Placeholder 2">
            <a:extLst>
              <a:ext uri="{FF2B5EF4-FFF2-40B4-BE49-F238E27FC236}">
                <a16:creationId xmlns:a16="http://schemas.microsoft.com/office/drawing/2014/main" id="{F98EAB87-0903-9DB5-F763-8AA4A84066ED}"/>
              </a:ext>
            </a:extLst>
          </p:cNvPr>
          <p:cNvSpPr txBox="1">
            <a:spLocks/>
          </p:cNvSpPr>
          <p:nvPr/>
        </p:nvSpPr>
        <p:spPr>
          <a:xfrm>
            <a:off x="270722" y="1576093"/>
            <a:ext cx="6275441" cy="4251960"/>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Manage and govern updates for all your virtual machines and SQL Server instances at scale</a:t>
            </a:r>
          </a:p>
          <a:p>
            <a:r>
              <a:rPr lang="en-US" sz="2200" dirty="0"/>
              <a:t>With Azure Update Manager, you can</a:t>
            </a:r>
          </a:p>
          <a:p>
            <a:pPr lvl="1">
              <a:buFont typeface="Courier New" panose="020B0604020202020204" pitchFamily="34" charset="0"/>
              <a:buChar char="o"/>
            </a:pPr>
            <a:r>
              <a:rPr lang="en-US" sz="1800" dirty="0"/>
              <a:t>Perform updates on demand</a:t>
            </a:r>
          </a:p>
          <a:p>
            <a:pPr lvl="1">
              <a:buFont typeface="Courier New" panose="020B0604020202020204" pitchFamily="34" charset="0"/>
              <a:buChar char="o"/>
            </a:pPr>
            <a:r>
              <a:rPr lang="en-US" sz="1800" dirty="0"/>
              <a:t>Manage updates at scale for multiple VMs</a:t>
            </a:r>
          </a:p>
          <a:p>
            <a:pPr lvl="1">
              <a:buFont typeface="Courier New" panose="020B0604020202020204" pitchFamily="34" charset="0"/>
              <a:buChar char="o"/>
            </a:pPr>
            <a:r>
              <a:rPr lang="en-US" sz="1800" dirty="0"/>
              <a:t>Configure schedules for your patches within designated maintenance windows</a:t>
            </a:r>
          </a:p>
          <a:p>
            <a:pPr lvl="1">
              <a:buFont typeface="Courier New" panose="020B0604020202020204" pitchFamily="34" charset="0"/>
              <a:buChar char="o"/>
            </a:pPr>
            <a:r>
              <a:rPr lang="en-US" sz="1800" dirty="0"/>
              <a:t>Perform periodic assessments every 24 hours </a:t>
            </a:r>
          </a:p>
          <a:p>
            <a:r>
              <a:rPr lang="en-US" sz="2200" dirty="0"/>
              <a:t>Ability to patch both OS level updates and SQL Server Cumulative Updates</a:t>
            </a:r>
          </a:p>
          <a:p>
            <a:r>
              <a:rPr lang="en-US" sz="2200" dirty="0"/>
              <a:t>Access directly from SQL virtual machine blade in the portal</a:t>
            </a:r>
          </a:p>
          <a:p>
            <a:endParaRPr lang="en-US" sz="2200" dirty="0"/>
          </a:p>
          <a:p>
            <a:pPr marL="0" indent="0">
              <a:buNone/>
            </a:pPr>
            <a:endParaRPr lang="en-US" sz="2200" dirty="0"/>
          </a:p>
        </p:txBody>
      </p:sp>
      <p:pic>
        <p:nvPicPr>
          <p:cNvPr id="8" name="Picture 7" descr="A screenshot of a computer&#10;&#10;Description automatically generated">
            <a:extLst>
              <a:ext uri="{FF2B5EF4-FFF2-40B4-BE49-F238E27FC236}">
                <a16:creationId xmlns:a16="http://schemas.microsoft.com/office/drawing/2014/main" id="{430AAEE9-61CE-5570-7DF1-5BC2E97331BE}"/>
              </a:ext>
            </a:extLst>
          </p:cNvPr>
          <p:cNvPicPr>
            <a:picLocks noChangeAspect="1"/>
          </p:cNvPicPr>
          <p:nvPr/>
        </p:nvPicPr>
        <p:blipFill>
          <a:blip r:embed="rId2"/>
          <a:stretch>
            <a:fillRect/>
          </a:stretch>
        </p:blipFill>
        <p:spPr>
          <a:xfrm>
            <a:off x="6467503" y="2201504"/>
            <a:ext cx="5281151" cy="2541136"/>
          </a:xfrm>
          <a:prstGeom prst="rect">
            <a:avLst/>
          </a:prstGeom>
        </p:spPr>
      </p:pic>
      <p:sp>
        <p:nvSpPr>
          <p:cNvPr id="9" name="TextBox 8">
            <a:extLst>
              <a:ext uri="{FF2B5EF4-FFF2-40B4-BE49-F238E27FC236}">
                <a16:creationId xmlns:a16="http://schemas.microsoft.com/office/drawing/2014/main" id="{FC18968E-40CE-4AF1-A750-1C3285956C39}"/>
              </a:ext>
            </a:extLst>
          </p:cNvPr>
          <p:cNvSpPr txBox="1"/>
          <p:nvPr/>
        </p:nvSpPr>
        <p:spPr>
          <a:xfrm>
            <a:off x="10876812" y="167448"/>
            <a:ext cx="906658" cy="307777"/>
          </a:xfrm>
          <a:prstGeom prst="rect">
            <a:avLst/>
          </a:prstGeom>
          <a:noFill/>
        </p:spPr>
        <p:txBody>
          <a:bodyPr wrap="none" lIns="0" tIns="0" rIns="0" bIns="0" rtlCol="0">
            <a:spAutoFit/>
          </a:bodyPr>
          <a:lstStyle/>
          <a:p>
            <a:pPr algn="l"/>
            <a:r>
              <a:rPr lang="en-US" sz="2000" dirty="0">
                <a:solidFill>
                  <a:schemeClr val="accent1"/>
                </a:solidFill>
                <a:latin typeface="+mj-lt"/>
              </a:rPr>
              <a:t>Preview</a:t>
            </a:r>
          </a:p>
        </p:txBody>
      </p:sp>
    </p:spTree>
    <p:extLst>
      <p:ext uri="{BB962C8B-B14F-4D97-AF65-F5344CB8AC3E}">
        <p14:creationId xmlns:p14="http://schemas.microsoft.com/office/powerpoint/2010/main" val="156309732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492443"/>
          </a:xfrm>
        </p:spPr>
        <p:txBody>
          <a:bodyPr/>
          <a:lstStyle/>
          <a:p>
            <a:r>
              <a:rPr lang="en-US" sz="3200" dirty="0"/>
              <a:t>Failover Cluster instances in Azure Virtual Machines</a:t>
            </a:r>
          </a:p>
        </p:txBody>
      </p:sp>
      <p:graphicFrame>
        <p:nvGraphicFramePr>
          <p:cNvPr id="9" name="Diagram 8">
            <a:extLst>
              <a:ext uri="{FF2B5EF4-FFF2-40B4-BE49-F238E27FC236}">
                <a16:creationId xmlns:a16="http://schemas.microsoft.com/office/drawing/2014/main" id="{B724EDE8-CEA6-492F-A385-675C96D54461}"/>
              </a:ext>
            </a:extLst>
          </p:cNvPr>
          <p:cNvGraphicFramePr/>
          <p:nvPr/>
        </p:nvGraphicFramePr>
        <p:xfrm>
          <a:off x="1368075" y="1953491"/>
          <a:ext cx="8625010" cy="4240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Tips Icon Transparent Background | PNG Play">
            <a:extLst>
              <a:ext uri="{FF2B5EF4-FFF2-40B4-BE49-F238E27FC236}">
                <a16:creationId xmlns:a16="http://schemas.microsoft.com/office/drawing/2014/main" id="{F9EC096C-02A8-C254-5FC8-81744076A2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2865" y="5459848"/>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19203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DA95-5D11-B08E-F1E2-C8A05B884B7F}"/>
              </a:ext>
            </a:extLst>
          </p:cNvPr>
          <p:cNvSpPr>
            <a:spLocks noGrp="1"/>
          </p:cNvSpPr>
          <p:nvPr>
            <p:ph type="title"/>
          </p:nvPr>
        </p:nvSpPr>
        <p:spPr>
          <a:xfrm>
            <a:off x="586740" y="256425"/>
            <a:ext cx="11018520" cy="553998"/>
          </a:xfrm>
        </p:spPr>
        <p:txBody>
          <a:bodyPr/>
          <a:lstStyle/>
          <a:p>
            <a:r>
              <a:rPr lang="en-US" dirty="0"/>
              <a:t>Always On Availability Groups</a:t>
            </a:r>
          </a:p>
        </p:txBody>
      </p:sp>
      <p:pic>
        <p:nvPicPr>
          <p:cNvPr id="9" name="Picture 8">
            <a:extLst>
              <a:ext uri="{FF2B5EF4-FFF2-40B4-BE49-F238E27FC236}">
                <a16:creationId xmlns:a16="http://schemas.microsoft.com/office/drawing/2014/main" id="{62BDE1F1-604F-C120-918D-F4C7802C05D4}"/>
              </a:ext>
            </a:extLst>
          </p:cNvPr>
          <p:cNvPicPr>
            <a:picLocks noChangeAspect="1"/>
          </p:cNvPicPr>
          <p:nvPr/>
        </p:nvPicPr>
        <p:blipFill>
          <a:blip r:embed="rId2"/>
          <a:stretch>
            <a:fillRect/>
          </a:stretch>
        </p:blipFill>
        <p:spPr>
          <a:xfrm>
            <a:off x="7045036" y="3819684"/>
            <a:ext cx="4736349" cy="2874349"/>
          </a:xfrm>
          <a:prstGeom prst="rect">
            <a:avLst/>
          </a:prstGeom>
        </p:spPr>
      </p:pic>
      <p:sp>
        <p:nvSpPr>
          <p:cNvPr id="10" name="TextBox 9">
            <a:extLst>
              <a:ext uri="{FF2B5EF4-FFF2-40B4-BE49-F238E27FC236}">
                <a16:creationId xmlns:a16="http://schemas.microsoft.com/office/drawing/2014/main" id="{561D9C21-334A-8D34-5CAC-E5027F1448AD}"/>
              </a:ext>
            </a:extLst>
          </p:cNvPr>
          <p:cNvSpPr txBox="1"/>
          <p:nvPr/>
        </p:nvSpPr>
        <p:spPr>
          <a:xfrm>
            <a:off x="1258562" y="4700540"/>
            <a:ext cx="5002331"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Build your domain and cluster and then….</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Use the new portal deployment experience</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Simpler deployment</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Best practices built-in</a:t>
            </a:r>
          </a:p>
        </p:txBody>
      </p:sp>
      <p:sp>
        <p:nvSpPr>
          <p:cNvPr id="11" name="TextBox 10">
            <a:extLst>
              <a:ext uri="{FF2B5EF4-FFF2-40B4-BE49-F238E27FC236}">
                <a16:creationId xmlns:a16="http://schemas.microsoft.com/office/drawing/2014/main" id="{2B55C0F1-8DE8-C459-7BE1-845C56C26B83}"/>
              </a:ext>
            </a:extLst>
          </p:cNvPr>
          <p:cNvSpPr txBox="1"/>
          <p:nvPr/>
        </p:nvSpPr>
        <p:spPr>
          <a:xfrm>
            <a:off x="3992074" y="1153557"/>
            <a:ext cx="7471201" cy="2523768"/>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multiple subnets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Availability Sets or Zones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proximity placement groups and accelerated networking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 cloud witness for quorum</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less aggressive heartbeat and threshold settings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Possible different lease timeout</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i="0" dirty="0">
                <a:solidFill>
                  <a:srgbClr val="161616"/>
                </a:solidFill>
                <a:effectLst/>
                <a:latin typeface="SFMono-Regular"/>
              </a:rPr>
              <a:t>MultiSubnetFailover=True</a:t>
            </a:r>
            <a:r>
              <a:rPr lang="en-US" sz="1800" b="0" i="0" dirty="0">
                <a:solidFill>
                  <a:srgbClr val="0078D4"/>
                </a:solidFill>
                <a:effectLst/>
                <a:latin typeface="Segoe UI Semibold"/>
              </a:rPr>
              <a:t> connection string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Properly size resources for all virtual machines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i="0" dirty="0">
                <a:solidFill>
                  <a:srgbClr val="0078D4"/>
                </a:solidFill>
                <a:effectLst/>
                <a:latin typeface="Segoe UI Semibold"/>
              </a:rPr>
              <a:t>Tag any DR replica for free license</a:t>
            </a:r>
          </a:p>
        </p:txBody>
      </p:sp>
      <p:sp>
        <p:nvSpPr>
          <p:cNvPr id="12" name="Graphic 11">
            <a:extLst>
              <a:ext uri="{FF2B5EF4-FFF2-40B4-BE49-F238E27FC236}">
                <a16:creationId xmlns:a16="http://schemas.microsoft.com/office/drawing/2014/main" id="{2D87320A-68D3-3AAB-D180-ABBB439181B6}"/>
              </a:ext>
            </a:extLst>
          </p:cNvPr>
          <p:cNvSpPr/>
          <p:nvPr/>
        </p:nvSpPr>
        <p:spPr>
          <a:xfrm>
            <a:off x="1452555" y="1440733"/>
            <a:ext cx="998221" cy="97470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 name="Title 1">
            <a:extLst>
              <a:ext uri="{FF2B5EF4-FFF2-40B4-BE49-F238E27FC236}">
                <a16:creationId xmlns:a16="http://schemas.microsoft.com/office/drawing/2014/main" id="{1F8810A9-8288-4D20-B333-D4E2D1CA0C9F}"/>
              </a:ext>
            </a:extLst>
          </p:cNvPr>
          <p:cNvSpPr txBox="1">
            <a:spLocks/>
          </p:cNvSpPr>
          <p:nvPr/>
        </p:nvSpPr>
        <p:spPr>
          <a:xfrm>
            <a:off x="728725" y="2455034"/>
            <a:ext cx="2445882"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200" dirty="0">
                <a:hlinkClick r:id="rId3"/>
              </a:rPr>
              <a:t>Best practices on Azure</a:t>
            </a:r>
            <a:endParaRPr lang="en-US" sz="3200" dirty="0"/>
          </a:p>
        </p:txBody>
      </p:sp>
    </p:spTree>
    <p:extLst>
      <p:ext uri="{BB962C8B-B14F-4D97-AF65-F5344CB8AC3E}">
        <p14:creationId xmlns:p14="http://schemas.microsoft.com/office/powerpoint/2010/main" val="3509588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993913"/>
          </a:xfrm>
        </p:spPr>
        <p:txBody>
          <a:bodyPr/>
          <a:lstStyle/>
          <a:p>
            <a:r>
              <a:rPr lang="en-US" dirty="0"/>
              <a:t>A multi-subnet AG in Azure</a:t>
            </a:r>
          </a:p>
        </p:txBody>
      </p:sp>
      <p:pic>
        <p:nvPicPr>
          <p:cNvPr id="7" name="Picture 6">
            <a:extLst>
              <a:ext uri="{FF2B5EF4-FFF2-40B4-BE49-F238E27FC236}">
                <a16:creationId xmlns:a16="http://schemas.microsoft.com/office/drawing/2014/main" id="{F91525BE-059B-431F-8050-814327A2ADAA}"/>
              </a:ext>
            </a:extLst>
          </p:cNvPr>
          <p:cNvPicPr>
            <a:picLocks noChangeAspect="1"/>
          </p:cNvPicPr>
          <p:nvPr/>
        </p:nvPicPr>
        <p:blipFill>
          <a:blip r:embed="rId3"/>
          <a:stretch>
            <a:fillRect/>
          </a:stretch>
        </p:blipFill>
        <p:spPr>
          <a:xfrm>
            <a:off x="1906227" y="910914"/>
            <a:ext cx="8029625" cy="5868128"/>
          </a:xfrm>
          <a:prstGeom prst="rect">
            <a:avLst/>
          </a:prstGeom>
        </p:spPr>
      </p:pic>
      <p:pic>
        <p:nvPicPr>
          <p:cNvPr id="6" name="Picture 5">
            <a:extLst>
              <a:ext uri="{FF2B5EF4-FFF2-40B4-BE49-F238E27FC236}">
                <a16:creationId xmlns:a16="http://schemas.microsoft.com/office/drawing/2014/main" id="{DC4EA456-4C71-40E5-BDB8-DEE81D83238D}"/>
              </a:ext>
            </a:extLst>
          </p:cNvPr>
          <p:cNvPicPr>
            <a:picLocks noChangeAspect="1"/>
          </p:cNvPicPr>
          <p:nvPr/>
        </p:nvPicPr>
        <p:blipFill>
          <a:blip r:embed="rId4"/>
          <a:stretch>
            <a:fillRect/>
          </a:stretch>
        </p:blipFill>
        <p:spPr>
          <a:xfrm>
            <a:off x="10868771" y="2457450"/>
            <a:ext cx="1104900" cy="1943100"/>
          </a:xfrm>
          <a:prstGeom prst="rect">
            <a:avLst/>
          </a:prstGeom>
        </p:spPr>
      </p:pic>
    </p:spTree>
    <p:extLst>
      <p:ext uri="{BB962C8B-B14F-4D97-AF65-F5344CB8AC3E}">
        <p14:creationId xmlns:p14="http://schemas.microsoft.com/office/powerpoint/2010/main" val="75890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33B6-98A4-D232-B787-C4EFD2511A04}"/>
              </a:ext>
            </a:extLst>
          </p:cNvPr>
          <p:cNvSpPr>
            <a:spLocks noGrp="1"/>
          </p:cNvSpPr>
          <p:nvPr>
            <p:ph type="title"/>
          </p:nvPr>
        </p:nvSpPr>
        <p:spPr/>
        <p:txBody>
          <a:bodyPr/>
          <a:lstStyle/>
          <a:p>
            <a:r>
              <a:rPr lang="en-US" dirty="0"/>
              <a:t>AG DR architectures</a:t>
            </a:r>
          </a:p>
        </p:txBody>
      </p:sp>
      <p:pic>
        <p:nvPicPr>
          <p:cNvPr id="5" name="Picture 4">
            <a:extLst>
              <a:ext uri="{FF2B5EF4-FFF2-40B4-BE49-F238E27FC236}">
                <a16:creationId xmlns:a16="http://schemas.microsoft.com/office/drawing/2014/main" id="{D1A057A7-1E9D-C318-2087-C70F52CF465B}"/>
              </a:ext>
            </a:extLst>
          </p:cNvPr>
          <p:cNvPicPr>
            <a:picLocks noChangeAspect="1"/>
          </p:cNvPicPr>
          <p:nvPr/>
        </p:nvPicPr>
        <p:blipFill>
          <a:blip r:embed="rId2"/>
          <a:stretch>
            <a:fillRect/>
          </a:stretch>
        </p:blipFill>
        <p:spPr>
          <a:xfrm>
            <a:off x="6477765" y="751525"/>
            <a:ext cx="4716239" cy="4410557"/>
          </a:xfrm>
          <a:prstGeom prst="rect">
            <a:avLst/>
          </a:prstGeom>
        </p:spPr>
      </p:pic>
      <p:pic>
        <p:nvPicPr>
          <p:cNvPr id="7" name="Picture 6">
            <a:extLst>
              <a:ext uri="{FF2B5EF4-FFF2-40B4-BE49-F238E27FC236}">
                <a16:creationId xmlns:a16="http://schemas.microsoft.com/office/drawing/2014/main" id="{75C1B5B9-641B-45DB-507C-26F29F58CADF}"/>
              </a:ext>
            </a:extLst>
          </p:cNvPr>
          <p:cNvPicPr>
            <a:picLocks noChangeAspect="1"/>
          </p:cNvPicPr>
          <p:nvPr/>
        </p:nvPicPr>
        <p:blipFill>
          <a:blip r:embed="rId3"/>
          <a:stretch>
            <a:fillRect/>
          </a:stretch>
        </p:blipFill>
        <p:spPr>
          <a:xfrm>
            <a:off x="588263" y="2044376"/>
            <a:ext cx="4716239" cy="3117706"/>
          </a:xfrm>
          <a:prstGeom prst="rect">
            <a:avLst/>
          </a:prstGeom>
        </p:spPr>
      </p:pic>
      <p:sp>
        <p:nvSpPr>
          <p:cNvPr id="9" name="TextBox 8">
            <a:extLst>
              <a:ext uri="{FF2B5EF4-FFF2-40B4-BE49-F238E27FC236}">
                <a16:creationId xmlns:a16="http://schemas.microsoft.com/office/drawing/2014/main" id="{3023508A-BF24-13E4-612C-FDCCFFAD8CBB}"/>
              </a:ext>
            </a:extLst>
          </p:cNvPr>
          <p:cNvSpPr txBox="1"/>
          <p:nvPr/>
        </p:nvSpPr>
        <p:spPr>
          <a:xfrm>
            <a:off x="1475509" y="5318303"/>
            <a:ext cx="3179619" cy="523220"/>
          </a:xfrm>
          <a:prstGeom prst="rect">
            <a:avLst/>
          </a:prstGeom>
          <a:noFill/>
        </p:spPr>
        <p:txBody>
          <a:bodyPr wrap="square">
            <a:spAutoFit/>
          </a:bodyPr>
          <a:lstStyle/>
          <a:p>
            <a:pPr marR="0" lvl="0" algn="l"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DR across regions</a:t>
            </a:r>
          </a:p>
        </p:txBody>
      </p:sp>
      <p:sp>
        <p:nvSpPr>
          <p:cNvPr id="10" name="TextBox 9">
            <a:extLst>
              <a:ext uri="{FF2B5EF4-FFF2-40B4-BE49-F238E27FC236}">
                <a16:creationId xmlns:a16="http://schemas.microsoft.com/office/drawing/2014/main" id="{04512D54-523C-3AC9-46C2-F1FBED0871CE}"/>
              </a:ext>
            </a:extLst>
          </p:cNvPr>
          <p:cNvSpPr txBox="1"/>
          <p:nvPr/>
        </p:nvSpPr>
        <p:spPr>
          <a:xfrm>
            <a:off x="7246074" y="5318303"/>
            <a:ext cx="3179619" cy="523220"/>
          </a:xfrm>
          <a:prstGeom prst="rect">
            <a:avLst/>
          </a:prstGeom>
          <a:noFill/>
        </p:spPr>
        <p:txBody>
          <a:bodyPr wrap="square">
            <a:spAutoFit/>
          </a:bodyPr>
          <a:lstStyle/>
          <a:p>
            <a:pPr marR="0" lvl="0" algn="ctr"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Hybrid DR</a:t>
            </a:r>
          </a:p>
        </p:txBody>
      </p:sp>
    </p:spTree>
    <p:extLst>
      <p:ext uri="{BB962C8B-B14F-4D97-AF65-F5344CB8AC3E}">
        <p14:creationId xmlns:p14="http://schemas.microsoft.com/office/powerpoint/2010/main" val="137428569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Backup/restore</a:t>
            </a:r>
          </a:p>
        </p:txBody>
      </p:sp>
      <p:graphicFrame>
        <p:nvGraphicFramePr>
          <p:cNvPr id="6" name="Table 6">
            <a:extLst>
              <a:ext uri="{FF2B5EF4-FFF2-40B4-BE49-F238E27FC236}">
                <a16:creationId xmlns:a16="http://schemas.microsoft.com/office/drawing/2014/main" id="{AF9964FC-1920-4BD4-93A5-D560182A3F14}"/>
              </a:ext>
            </a:extLst>
          </p:cNvPr>
          <p:cNvGraphicFramePr>
            <a:graphicFrameLocks noGrp="1"/>
          </p:cNvGraphicFramePr>
          <p:nvPr/>
        </p:nvGraphicFramePr>
        <p:xfrm>
          <a:off x="588262" y="1459894"/>
          <a:ext cx="10830852" cy="4963371"/>
        </p:xfrm>
        <a:graphic>
          <a:graphicData uri="http://schemas.openxmlformats.org/drawingml/2006/table">
            <a:tbl>
              <a:tblPr firstRow="1" bandRow="1">
                <a:tableStyleId>{125E5076-3810-47DD-B79F-674D7AD40C01}</a:tableStyleId>
              </a:tblPr>
              <a:tblGrid>
                <a:gridCol w="2707713">
                  <a:extLst>
                    <a:ext uri="{9D8B030D-6E8A-4147-A177-3AD203B41FA5}">
                      <a16:colId xmlns:a16="http://schemas.microsoft.com/office/drawing/2014/main" val="2219373074"/>
                    </a:ext>
                  </a:extLst>
                </a:gridCol>
                <a:gridCol w="2707713">
                  <a:extLst>
                    <a:ext uri="{9D8B030D-6E8A-4147-A177-3AD203B41FA5}">
                      <a16:colId xmlns:a16="http://schemas.microsoft.com/office/drawing/2014/main" val="3840110004"/>
                    </a:ext>
                  </a:extLst>
                </a:gridCol>
                <a:gridCol w="2707713">
                  <a:extLst>
                    <a:ext uri="{9D8B030D-6E8A-4147-A177-3AD203B41FA5}">
                      <a16:colId xmlns:a16="http://schemas.microsoft.com/office/drawing/2014/main" val="126584909"/>
                    </a:ext>
                  </a:extLst>
                </a:gridCol>
                <a:gridCol w="2707713">
                  <a:extLst>
                    <a:ext uri="{9D8B030D-6E8A-4147-A177-3AD203B41FA5}">
                      <a16:colId xmlns:a16="http://schemas.microsoft.com/office/drawing/2014/main" val="3968676994"/>
                    </a:ext>
                  </a:extLst>
                </a:gridCol>
              </a:tblGrid>
              <a:tr h="617613">
                <a:tc>
                  <a:txBody>
                    <a:bodyPr/>
                    <a:lstStyle/>
                    <a:p>
                      <a:endParaRPr lang="en-US" dirty="0"/>
                    </a:p>
                  </a:txBody>
                  <a:tcPr/>
                </a:tc>
                <a:tc>
                  <a:txBody>
                    <a:bodyPr/>
                    <a:lstStyle/>
                    <a:p>
                      <a:pPr algn="ctr"/>
                      <a:r>
                        <a:rPr lang="en-US" dirty="0"/>
                        <a:t>Automated Backup</a:t>
                      </a:r>
                    </a:p>
                  </a:txBody>
                  <a:tcPr/>
                </a:tc>
                <a:tc>
                  <a:txBody>
                    <a:bodyPr/>
                    <a:lstStyle/>
                    <a:p>
                      <a:pPr algn="ctr"/>
                      <a:r>
                        <a:rPr lang="en-US" dirty="0"/>
                        <a:t>Azure Backup</a:t>
                      </a:r>
                    </a:p>
                  </a:txBody>
                  <a:tcPr/>
                </a:tc>
                <a:tc>
                  <a:txBody>
                    <a:bodyPr/>
                    <a:lstStyle/>
                    <a:p>
                      <a:pPr algn="ctr"/>
                      <a:r>
                        <a:rPr lang="en-US" dirty="0"/>
                        <a:t>Manual Backup</a:t>
                      </a:r>
                    </a:p>
                  </a:txBody>
                  <a:tcPr/>
                </a:tc>
                <a:extLst>
                  <a:ext uri="{0D108BD9-81ED-4DB2-BD59-A6C34878D82A}">
                    <a16:rowId xmlns:a16="http://schemas.microsoft.com/office/drawing/2014/main" val="3883577074"/>
                  </a:ext>
                </a:extLst>
              </a:tr>
              <a:tr h="617613">
                <a:tc>
                  <a:txBody>
                    <a:bodyPr/>
                    <a:lstStyle/>
                    <a:p>
                      <a:r>
                        <a:rPr lang="en-US" dirty="0"/>
                        <a:t>Point-in-time restore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9726753"/>
                  </a:ext>
                </a:extLst>
              </a:tr>
              <a:tr h="617613">
                <a:tc>
                  <a:txBody>
                    <a:bodyPr/>
                    <a:lstStyle/>
                    <a:p>
                      <a:r>
                        <a:rPr lang="en-US" dirty="0"/>
                        <a:t>Automatic</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98572385"/>
                  </a:ext>
                </a:extLst>
              </a:tr>
              <a:tr h="617613">
                <a:tc>
                  <a:txBody>
                    <a:bodyPr/>
                    <a:lstStyle/>
                    <a:p>
                      <a:r>
                        <a:rPr lang="en-US" dirty="0"/>
                        <a:t>Manage multiple VMs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22625992"/>
                  </a:ext>
                </a:extLst>
              </a:tr>
              <a:tr h="617613">
                <a:tc>
                  <a:txBody>
                    <a:bodyPr/>
                    <a:lstStyle/>
                    <a:p>
                      <a:r>
                        <a:rPr lang="en-US" dirty="0"/>
                        <a:t>Backup to Azure Storage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88377797"/>
                  </a:ext>
                </a:extLst>
              </a:tr>
              <a:tr h="617613">
                <a:tc>
                  <a:txBody>
                    <a:bodyPr/>
                    <a:lstStyle/>
                    <a:p>
                      <a:r>
                        <a:rPr lang="en-US" dirty="0"/>
                        <a:t>Backup to attached disk</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3482679"/>
                  </a:ext>
                </a:extLst>
              </a:tr>
              <a:tr h="617613">
                <a:tc>
                  <a:txBody>
                    <a:bodyPr/>
                    <a:lstStyle/>
                    <a:p>
                      <a:r>
                        <a:rPr lang="en-US" dirty="0"/>
                        <a:t>Long-term backup retention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5900704"/>
                  </a:ext>
                </a:extLst>
              </a:tr>
              <a:tr h="617613">
                <a:tc>
                  <a:txBody>
                    <a:bodyPr/>
                    <a:lstStyle/>
                    <a:p>
                      <a:r>
                        <a:rPr lang="en-US" dirty="0"/>
                        <a:t>Customize all options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3482855"/>
                  </a:ext>
                </a:extLst>
              </a:tr>
            </a:tbl>
          </a:graphicData>
        </a:graphic>
      </p:graphicFrame>
      <p:sp>
        <p:nvSpPr>
          <p:cNvPr id="7" name="TextBox 6">
            <a:extLst>
              <a:ext uri="{FF2B5EF4-FFF2-40B4-BE49-F238E27FC236}">
                <a16:creationId xmlns:a16="http://schemas.microsoft.com/office/drawing/2014/main" id="{1365F966-5344-4792-839E-AE2047491536}"/>
              </a:ext>
            </a:extLst>
          </p:cNvPr>
          <p:cNvSpPr txBox="1"/>
          <p:nvPr/>
        </p:nvSpPr>
        <p:spPr>
          <a:xfrm>
            <a:off x="9971314" y="303311"/>
            <a:ext cx="17454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Full matrix </a:t>
            </a:r>
            <a:r>
              <a:rPr lang="en-US" sz="2000" dirty="0">
                <a:gradFill>
                  <a:gsLst>
                    <a:gs pos="2917">
                      <a:schemeClr val="tx1"/>
                    </a:gs>
                    <a:gs pos="30000">
                      <a:schemeClr val="tx1"/>
                    </a:gs>
                  </a:gsLst>
                  <a:lin ang="5400000" scaled="0"/>
                </a:gradFill>
                <a:hlinkClick r:id="rId3"/>
              </a:rPr>
              <a:t>here</a:t>
            </a:r>
            <a:endParaRPr lang="en-US" sz="2000" dirty="0">
              <a:gradFill>
                <a:gsLst>
                  <a:gs pos="2917">
                    <a:schemeClr val="tx1"/>
                  </a:gs>
                  <a:gs pos="30000">
                    <a:schemeClr val="tx1"/>
                  </a:gs>
                </a:gsLst>
                <a:lin ang="5400000" scaled="0"/>
              </a:gradFill>
            </a:endParaRPr>
          </a:p>
        </p:txBody>
      </p:sp>
      <p:pic>
        <p:nvPicPr>
          <p:cNvPr id="9" name="Graphic 8" descr="Badge Tick1 with solid fill">
            <a:extLst>
              <a:ext uri="{FF2B5EF4-FFF2-40B4-BE49-F238E27FC236}">
                <a16:creationId xmlns:a16="http://schemas.microsoft.com/office/drawing/2014/main" id="{5CDF16D6-3B9B-4A18-8938-3482011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2155372"/>
            <a:ext cx="457200" cy="457200"/>
          </a:xfrm>
          <a:prstGeom prst="rect">
            <a:avLst/>
          </a:prstGeom>
        </p:spPr>
      </p:pic>
      <p:pic>
        <p:nvPicPr>
          <p:cNvPr id="10" name="Graphic 9" descr="Badge Tick1 with solid fill">
            <a:extLst>
              <a:ext uri="{FF2B5EF4-FFF2-40B4-BE49-F238E27FC236}">
                <a16:creationId xmlns:a16="http://schemas.microsoft.com/office/drawing/2014/main" id="{5A3E6777-46FC-4579-9C01-389B4A1543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155372"/>
            <a:ext cx="457200" cy="457200"/>
          </a:xfrm>
          <a:prstGeom prst="rect">
            <a:avLst/>
          </a:prstGeom>
        </p:spPr>
      </p:pic>
      <p:pic>
        <p:nvPicPr>
          <p:cNvPr id="12" name="Graphic 11" descr="Badge Tick1 with solid fill">
            <a:extLst>
              <a:ext uri="{FF2B5EF4-FFF2-40B4-BE49-F238E27FC236}">
                <a16:creationId xmlns:a16="http://schemas.microsoft.com/office/drawing/2014/main" id="{2502753C-4FAD-4191-A207-CC87AAF986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2155372"/>
            <a:ext cx="457200" cy="457200"/>
          </a:xfrm>
          <a:prstGeom prst="rect">
            <a:avLst/>
          </a:prstGeom>
        </p:spPr>
      </p:pic>
      <p:pic>
        <p:nvPicPr>
          <p:cNvPr id="16" name="Graphic 15" descr="Badge Tick1 with solid fill">
            <a:extLst>
              <a:ext uri="{FF2B5EF4-FFF2-40B4-BE49-F238E27FC236}">
                <a16:creationId xmlns:a16="http://schemas.microsoft.com/office/drawing/2014/main" id="{DDCB9FBE-D61A-4B39-A634-84A1F2E70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3429000"/>
            <a:ext cx="457200" cy="457200"/>
          </a:xfrm>
          <a:prstGeom prst="rect">
            <a:avLst/>
          </a:prstGeom>
        </p:spPr>
      </p:pic>
      <p:pic>
        <p:nvPicPr>
          <p:cNvPr id="18" name="Graphic 17" descr="Badge Tick1 with solid fill">
            <a:extLst>
              <a:ext uri="{FF2B5EF4-FFF2-40B4-BE49-F238E27FC236}">
                <a16:creationId xmlns:a16="http://schemas.microsoft.com/office/drawing/2014/main" id="{240BA4BC-52DF-44F3-9759-2242DA9085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4016829"/>
            <a:ext cx="457200" cy="457200"/>
          </a:xfrm>
          <a:prstGeom prst="rect">
            <a:avLst/>
          </a:prstGeom>
        </p:spPr>
      </p:pic>
      <p:pic>
        <p:nvPicPr>
          <p:cNvPr id="20" name="Graphic 19" descr="Badge Tick1 with solid fill">
            <a:extLst>
              <a:ext uri="{FF2B5EF4-FFF2-40B4-BE49-F238E27FC236}">
                <a16:creationId xmlns:a16="http://schemas.microsoft.com/office/drawing/2014/main" id="{3A6D05DF-7617-4000-9A5C-27655AFC1D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4016829"/>
            <a:ext cx="457200" cy="457200"/>
          </a:xfrm>
          <a:prstGeom prst="rect">
            <a:avLst/>
          </a:prstGeom>
        </p:spPr>
      </p:pic>
      <p:pic>
        <p:nvPicPr>
          <p:cNvPr id="22" name="Graphic 21" descr="Badge Tick1 with solid fill">
            <a:extLst>
              <a:ext uri="{FF2B5EF4-FFF2-40B4-BE49-F238E27FC236}">
                <a16:creationId xmlns:a16="http://schemas.microsoft.com/office/drawing/2014/main" id="{6BD97841-64D5-4123-BADF-989658A7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4017176"/>
            <a:ext cx="457200" cy="457200"/>
          </a:xfrm>
          <a:prstGeom prst="rect">
            <a:avLst/>
          </a:prstGeom>
        </p:spPr>
      </p:pic>
      <p:pic>
        <p:nvPicPr>
          <p:cNvPr id="24" name="Graphic 23" descr="Badge Tick1 with solid fill">
            <a:extLst>
              <a:ext uri="{FF2B5EF4-FFF2-40B4-BE49-F238E27FC236}">
                <a16:creationId xmlns:a16="http://schemas.microsoft.com/office/drawing/2014/main" id="{0C81125E-C043-4600-ACB7-01824343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5845629"/>
            <a:ext cx="457200" cy="457200"/>
          </a:xfrm>
          <a:prstGeom prst="rect">
            <a:avLst/>
          </a:prstGeom>
        </p:spPr>
      </p:pic>
      <p:pic>
        <p:nvPicPr>
          <p:cNvPr id="26" name="Graphic 25" descr="Badge Tick1 with solid fill">
            <a:extLst>
              <a:ext uri="{FF2B5EF4-FFF2-40B4-BE49-F238E27FC236}">
                <a16:creationId xmlns:a16="http://schemas.microsoft.com/office/drawing/2014/main" id="{FE6DF040-5EE2-4CC6-A156-C22FCFA43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5220047"/>
            <a:ext cx="457200" cy="457200"/>
          </a:xfrm>
          <a:prstGeom prst="rect">
            <a:avLst/>
          </a:prstGeom>
        </p:spPr>
      </p:pic>
      <p:pic>
        <p:nvPicPr>
          <p:cNvPr id="28" name="Graphic 27" descr="Badge Tick1 with solid fill">
            <a:extLst>
              <a:ext uri="{FF2B5EF4-FFF2-40B4-BE49-F238E27FC236}">
                <a16:creationId xmlns:a16="http://schemas.microsoft.com/office/drawing/2014/main" id="{C8D5057D-20D5-4271-803B-36245C70E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4626429"/>
            <a:ext cx="457200" cy="457200"/>
          </a:xfrm>
          <a:prstGeom prst="rect">
            <a:avLst/>
          </a:prstGeom>
        </p:spPr>
      </p:pic>
      <p:pic>
        <p:nvPicPr>
          <p:cNvPr id="30" name="Graphic 29" descr="Badge Tick1 with solid fill">
            <a:extLst>
              <a:ext uri="{FF2B5EF4-FFF2-40B4-BE49-F238E27FC236}">
                <a16:creationId xmlns:a16="http://schemas.microsoft.com/office/drawing/2014/main" id="{E5009FE1-E6AD-4728-9D9F-702981052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9" y="2793212"/>
            <a:ext cx="457200" cy="457200"/>
          </a:xfrm>
          <a:prstGeom prst="rect">
            <a:avLst/>
          </a:prstGeom>
        </p:spPr>
      </p:pic>
      <p:pic>
        <p:nvPicPr>
          <p:cNvPr id="32" name="Graphic 31" descr="Badge Tick1 with solid fill">
            <a:extLst>
              <a:ext uri="{FF2B5EF4-FFF2-40B4-BE49-F238E27FC236}">
                <a16:creationId xmlns:a16="http://schemas.microsoft.com/office/drawing/2014/main" id="{0FF2FA51-604E-456F-9B34-45EAD0E77A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769058"/>
            <a:ext cx="457200" cy="457200"/>
          </a:xfrm>
          <a:prstGeom prst="rect">
            <a:avLst/>
          </a:prstGeom>
        </p:spPr>
      </p:pic>
    </p:spTree>
    <p:extLst>
      <p:ext uri="{BB962C8B-B14F-4D97-AF65-F5344CB8AC3E}">
        <p14:creationId xmlns:p14="http://schemas.microsoft.com/office/powerpoint/2010/main" val="16115923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BD7F-89DF-45F3-E726-68107A37A942}"/>
              </a:ext>
            </a:extLst>
          </p:cNvPr>
          <p:cNvSpPr>
            <a:spLocks noGrp="1"/>
          </p:cNvSpPr>
          <p:nvPr>
            <p:ph type="title"/>
          </p:nvPr>
        </p:nvSpPr>
        <p:spPr/>
        <p:txBody>
          <a:bodyPr/>
          <a:lstStyle/>
          <a:p>
            <a:r>
              <a:rPr lang="en-US" dirty="0"/>
              <a:t>Let’s launch the lab platform</a:t>
            </a:r>
          </a:p>
        </p:txBody>
      </p:sp>
      <p:sp>
        <p:nvSpPr>
          <p:cNvPr id="4" name="TextBox 3">
            <a:extLst>
              <a:ext uri="{FF2B5EF4-FFF2-40B4-BE49-F238E27FC236}">
                <a16:creationId xmlns:a16="http://schemas.microsoft.com/office/drawing/2014/main" id="{FF2EF458-0AE9-9F29-8EAA-0D842F982D10}"/>
              </a:ext>
            </a:extLst>
          </p:cNvPr>
          <p:cNvSpPr txBox="1"/>
          <p:nvPr/>
        </p:nvSpPr>
        <p:spPr>
          <a:xfrm>
            <a:off x="3423805" y="1650910"/>
            <a:ext cx="4462896" cy="584775"/>
          </a:xfrm>
          <a:prstGeom prst="rect">
            <a:avLst/>
          </a:prstGeom>
          <a:noFill/>
        </p:spPr>
        <p:txBody>
          <a:bodyPr wrap="square">
            <a:spAutoFit/>
          </a:bodyPr>
          <a:lstStyle/>
          <a:p>
            <a:r>
              <a:rPr lang="en-US" sz="3200" u="sng" dirty="0">
                <a:solidFill>
                  <a:srgbClr val="222222"/>
                </a:solidFill>
                <a:effectLst/>
                <a:latin typeface="+mj-lt"/>
                <a:ea typeface="Calibri" panose="020F0502020204030204" pitchFamily="34" charset="0"/>
                <a:hlinkClick r:id="rId2"/>
              </a:rPr>
              <a:t>https://bit.ly/475ZW8i</a:t>
            </a:r>
            <a:endParaRPr lang="en-US" sz="3200" u="sng" dirty="0">
              <a:solidFill>
                <a:srgbClr val="222222"/>
              </a:solidFill>
              <a:effectLst/>
              <a:latin typeface="+mj-lt"/>
              <a:ea typeface="Calibri" panose="020F0502020204030204" pitchFamily="34" charset="0"/>
            </a:endParaRPr>
          </a:p>
        </p:txBody>
      </p:sp>
      <p:sp>
        <p:nvSpPr>
          <p:cNvPr id="6" name="TextBox 5">
            <a:extLst>
              <a:ext uri="{FF2B5EF4-FFF2-40B4-BE49-F238E27FC236}">
                <a16:creationId xmlns:a16="http://schemas.microsoft.com/office/drawing/2014/main" id="{CF6CCAF2-BF49-2E72-5253-0D70030E7295}"/>
              </a:ext>
            </a:extLst>
          </p:cNvPr>
          <p:cNvSpPr txBox="1"/>
          <p:nvPr/>
        </p:nvSpPr>
        <p:spPr>
          <a:xfrm>
            <a:off x="2056101" y="2784763"/>
            <a:ext cx="8079798" cy="3046988"/>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222222"/>
                </a:solidFill>
                <a:effectLst/>
                <a:latin typeface="+mj-lt"/>
                <a:ea typeface="Times New Roman" panose="02020603050405020304" pitchFamily="18" charset="0"/>
                <a:cs typeface="Segoe UI Light" panose="020B0502040204020203" pitchFamily="34" charset="0"/>
              </a:rPr>
              <a:t>Fill in the required fields</a:t>
            </a:r>
          </a:p>
          <a:p>
            <a:pPr marL="342900" indent="-342900">
              <a:buFont typeface="Arial" panose="020B0604020202020204" pitchFamily="34" charset="0"/>
              <a:buChar char="•"/>
            </a:pPr>
            <a:r>
              <a:rPr lang="en-US" sz="2400" dirty="0">
                <a:solidFill>
                  <a:srgbClr val="222222"/>
                </a:solidFill>
                <a:latin typeface="+mj-lt"/>
                <a:ea typeface="Times New Roman" panose="02020603050405020304" pitchFamily="18" charset="0"/>
                <a:cs typeface="Segoe UI Light" panose="020B0502040204020203" pitchFamily="34" charset="0"/>
              </a:rPr>
              <a:t>If you don’t want to put in your Organization, use Other</a:t>
            </a:r>
          </a:p>
          <a:p>
            <a:pPr marL="342900" indent="-342900">
              <a:buFont typeface="Arial" panose="020B0604020202020204" pitchFamily="34" charset="0"/>
              <a:buChar char="•"/>
            </a:pPr>
            <a:r>
              <a:rPr lang="en-US" sz="2400" dirty="0">
                <a:solidFill>
                  <a:srgbClr val="222222"/>
                </a:solidFill>
                <a:effectLst/>
                <a:latin typeface="+mj-lt"/>
                <a:ea typeface="Times New Roman" panose="02020603050405020304" pitchFamily="18" charset="0"/>
                <a:cs typeface="Segoe UI Light" panose="020B0502040204020203" pitchFamily="34" charset="0"/>
              </a:rPr>
              <a:t>Emai</a:t>
            </a:r>
            <a:r>
              <a:rPr lang="en-US" sz="2400" dirty="0">
                <a:solidFill>
                  <a:srgbClr val="222222"/>
                </a:solidFill>
                <a:latin typeface="+mj-lt"/>
                <a:ea typeface="Times New Roman" panose="02020603050405020304" pitchFamily="18" charset="0"/>
                <a:cs typeface="Segoe UI Light" panose="020B0502040204020203" pitchFamily="34" charset="0"/>
              </a:rPr>
              <a:t>l will be used to send you an email to relaunch the lab should you need it.</a:t>
            </a:r>
            <a:endParaRPr lang="en-US" sz="2400" dirty="0">
              <a:solidFill>
                <a:srgbClr val="222222"/>
              </a:solidFill>
              <a:effectLst/>
              <a:latin typeface="+mj-lt"/>
              <a:ea typeface="Times New Roman" panose="02020603050405020304" pitchFamily="18" charset="0"/>
              <a:cs typeface="Segoe UI Light" panose="020B0502040204020203" pitchFamily="34" charset="0"/>
            </a:endParaRPr>
          </a:p>
          <a:p>
            <a:pPr marL="342900" indent="-342900">
              <a:buFont typeface="Arial" panose="020B0604020202020204" pitchFamily="34" charset="0"/>
              <a:buChar char="•"/>
            </a:pPr>
            <a:r>
              <a:rPr lang="en-US" sz="2400" dirty="0">
                <a:solidFill>
                  <a:srgbClr val="222222"/>
                </a:solidFill>
                <a:effectLst/>
                <a:latin typeface="+mj-lt"/>
                <a:ea typeface="Times New Roman" panose="02020603050405020304" pitchFamily="18" charset="0"/>
                <a:cs typeface="Segoe UI Light" panose="020B0502040204020203" pitchFamily="34" charset="0"/>
              </a:rPr>
              <a:t>Activation Code: </a:t>
            </a:r>
            <a:r>
              <a:rPr lang="en-US" sz="2400" b="1" dirty="0">
                <a:solidFill>
                  <a:srgbClr val="222222"/>
                </a:solidFill>
                <a:effectLst/>
                <a:latin typeface="+mj-lt"/>
                <a:ea typeface="Times New Roman" panose="02020603050405020304" pitchFamily="18" charset="0"/>
                <a:cs typeface="Segoe UI Light" panose="020B0502040204020203" pitchFamily="34" charset="0"/>
              </a:rPr>
              <a:t>ACTIVATE36706</a:t>
            </a:r>
          </a:p>
          <a:p>
            <a:endParaRPr lang="en-US" sz="2400" b="1" dirty="0">
              <a:solidFill>
                <a:srgbClr val="222222"/>
              </a:solidFill>
              <a:latin typeface="+mj-lt"/>
              <a:cs typeface="Segoe UI Light" panose="020B0502040204020203" pitchFamily="34" charset="0"/>
            </a:endParaRPr>
          </a:p>
          <a:p>
            <a:r>
              <a:rPr lang="en-US" sz="2400" b="1" dirty="0">
                <a:solidFill>
                  <a:srgbClr val="222222"/>
                </a:solidFill>
                <a:latin typeface="+mj-lt"/>
                <a:cs typeface="Segoe UI Light" panose="020B0502040204020203" pitchFamily="34" charset="0"/>
              </a:rPr>
              <a:t>Then select Launch Lab</a:t>
            </a:r>
            <a:endParaRPr lang="en-US" sz="2400" b="1" dirty="0">
              <a:latin typeface="+mj-lt"/>
            </a:endParaRPr>
          </a:p>
        </p:txBody>
      </p:sp>
    </p:spTree>
    <p:extLst>
      <p:ext uri="{BB962C8B-B14F-4D97-AF65-F5344CB8AC3E}">
        <p14:creationId xmlns:p14="http://schemas.microsoft.com/office/powerpoint/2010/main" val="410278730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AC20-C166-4A16-B81E-79DCAFAD9A18}"/>
              </a:ext>
            </a:extLst>
          </p:cNvPr>
          <p:cNvSpPr>
            <a:spLocks noGrp="1"/>
          </p:cNvSpPr>
          <p:nvPr>
            <p:ph type="title"/>
          </p:nvPr>
        </p:nvSpPr>
        <p:spPr>
          <a:xfrm>
            <a:off x="588263" y="192024"/>
            <a:ext cx="11018520" cy="553998"/>
          </a:xfrm>
        </p:spPr>
        <p:txBody>
          <a:bodyPr/>
          <a:lstStyle/>
          <a:p>
            <a:r>
              <a:rPr lang="en-US" dirty="0"/>
              <a:t>Backup storage options explained</a:t>
            </a:r>
          </a:p>
        </p:txBody>
      </p:sp>
      <p:pic>
        <p:nvPicPr>
          <p:cNvPr id="4" name="Graphic 3" descr="Database with solid fill">
            <a:extLst>
              <a:ext uri="{FF2B5EF4-FFF2-40B4-BE49-F238E27FC236}">
                <a16:creationId xmlns:a16="http://schemas.microsoft.com/office/drawing/2014/main" id="{D9B0CC0C-E009-43C0-8AD9-17B9A096C1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619" y="1374060"/>
            <a:ext cx="777569" cy="777569"/>
          </a:xfrm>
          <a:prstGeom prst="rect">
            <a:avLst/>
          </a:prstGeom>
        </p:spPr>
      </p:pic>
      <p:pic>
        <p:nvPicPr>
          <p:cNvPr id="5" name="Picture 6" descr="See the source image">
            <a:extLst>
              <a:ext uri="{FF2B5EF4-FFF2-40B4-BE49-F238E27FC236}">
                <a16:creationId xmlns:a16="http://schemas.microsoft.com/office/drawing/2014/main" id="{6FBAFF21-02B3-421A-87B5-91AE4FDB7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289" y="1343110"/>
            <a:ext cx="777569" cy="7775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091CE8-178C-4111-9CD6-8758707C66F9}"/>
              </a:ext>
            </a:extLst>
          </p:cNvPr>
          <p:cNvSpPr txBox="1"/>
          <p:nvPr/>
        </p:nvSpPr>
        <p:spPr>
          <a:xfrm>
            <a:off x="588263" y="3037158"/>
            <a:ext cx="3573833" cy="2523768"/>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you to manage the disk</a:t>
            </a:r>
          </a:p>
          <a:p>
            <a:pPr algn="l"/>
            <a:r>
              <a:rPr lang="en-US" sz="1600" dirty="0">
                <a:gradFill>
                  <a:gsLst>
                    <a:gs pos="2917">
                      <a:schemeClr val="tx1"/>
                    </a:gs>
                    <a:gs pos="30000">
                      <a:schemeClr val="tx1"/>
                    </a:gs>
                  </a:gsLst>
                  <a:lin ang="5400000" scaled="0"/>
                </a:gradFill>
              </a:rPr>
              <a:t>VMs limit number of attached disks</a:t>
            </a:r>
          </a:p>
          <a:p>
            <a:pPr algn="l"/>
            <a:r>
              <a:rPr lang="en-US" sz="1600" dirty="0">
                <a:gradFill>
                  <a:gsLst>
                    <a:gs pos="2917">
                      <a:schemeClr val="tx1"/>
                    </a:gs>
                    <a:gs pos="30000">
                      <a:schemeClr val="tx1"/>
                    </a:gs>
                  </a:gsLst>
                  <a:lin ang="5400000" scaled="0"/>
                </a:gradFill>
              </a:rPr>
              <a:t>Pay whether using it or not</a:t>
            </a:r>
          </a:p>
          <a:p>
            <a:pPr algn="l"/>
            <a:r>
              <a:rPr lang="en-US" sz="1600" dirty="0">
                <a:gradFill>
                  <a:gsLst>
                    <a:gs pos="2917">
                      <a:schemeClr val="tx1"/>
                    </a:gs>
                    <a:gs pos="30000">
                      <a:schemeClr val="tx1"/>
                    </a:gs>
                  </a:gsLst>
                  <a:lin ang="5400000" scaled="0"/>
                </a:gradFill>
              </a:rPr>
              <a:t>Disks are encrypted</a:t>
            </a:r>
          </a:p>
          <a:p>
            <a:pPr algn="l"/>
            <a:r>
              <a:rPr lang="en-US" sz="1600" b="1"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Large capacity (up to max disks for VM)</a:t>
            </a:r>
          </a:p>
          <a:p>
            <a:r>
              <a:rPr lang="en-US" sz="1600" dirty="0">
                <a:gradFill>
                  <a:gsLst>
                    <a:gs pos="2917">
                      <a:schemeClr val="tx1"/>
                    </a:gs>
                    <a:gs pos="30000">
                      <a:schemeClr val="tx1"/>
                    </a:gs>
                  </a:gsLst>
                  <a:lin ang="5400000" scaled="0"/>
                </a:gradFill>
              </a:rPr>
              <a:t>Takes up capacity/bandwidth for VM</a:t>
            </a:r>
          </a:p>
          <a:p>
            <a:r>
              <a:rPr lang="en-US" sz="1600" dirty="0">
                <a:gradFill>
                  <a:gsLst>
                    <a:gs pos="2917">
                      <a:schemeClr val="tx1"/>
                    </a:gs>
                    <a:gs pos="30000">
                      <a:schemeClr val="tx1"/>
                    </a:gs>
                  </a:gsLst>
                  <a:lin ang="5400000" scaled="0"/>
                </a:gradFill>
              </a:rPr>
              <a:t>Need a running VM to access</a:t>
            </a:r>
          </a:p>
          <a:p>
            <a:pPr algn="l"/>
            <a:endParaRPr lang="en-US" sz="20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A25CCB36-7C8A-4F9A-B51F-7FA7DA9FDA09}"/>
              </a:ext>
            </a:extLst>
          </p:cNvPr>
          <p:cNvSpPr txBox="1"/>
          <p:nvPr/>
        </p:nvSpPr>
        <p:spPr>
          <a:xfrm>
            <a:off x="4617065" y="3037158"/>
            <a:ext cx="3127587" cy="2708434"/>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URL</a:t>
            </a:r>
          </a:p>
          <a:p>
            <a:pPr algn="l"/>
            <a:r>
              <a:rPr lang="en-US" sz="1600" dirty="0">
                <a:gradFill>
                  <a:gsLst>
                    <a:gs pos="2917">
                      <a:schemeClr val="tx1"/>
                    </a:gs>
                    <a:gs pos="30000">
                      <a:schemeClr val="tx1"/>
                    </a:gs>
                  </a:gsLst>
                  <a:lin ang="5400000" scaled="0"/>
                </a:gradFill>
              </a:rPr>
              <a:t>Requires to create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Not all T-SQL BACKUP options are available</a:t>
            </a:r>
          </a:p>
          <a:p>
            <a:pPr algn="l"/>
            <a:r>
              <a:rPr lang="en-US" sz="1600" dirty="0">
                <a:gradFill>
                  <a:gsLst>
                    <a:gs pos="2917">
                      <a:schemeClr val="tx1"/>
                    </a:gs>
                    <a:gs pos="30000">
                      <a:schemeClr val="tx1"/>
                    </a:gs>
                  </a:gsLst>
                  <a:lin ang="5400000" scaled="0"/>
                </a:gradFill>
              </a:rPr>
              <a:t>Billed separately</a:t>
            </a:r>
          </a:p>
          <a:p>
            <a:pPr algn="l"/>
            <a:r>
              <a:rPr lang="en-US" sz="1600" dirty="0">
                <a:gradFill>
                  <a:gsLst>
                    <a:gs pos="2917">
                      <a:schemeClr val="tx1"/>
                    </a:gs>
                    <a:gs pos="30000">
                      <a:schemeClr val="tx1"/>
                    </a:gs>
                  </a:gsLst>
                  <a:lin ang="5400000" scaled="0"/>
                </a:gradFill>
              </a:rPr>
              <a:t>Maximum size = 12TB</a:t>
            </a:r>
          </a:p>
          <a:p>
            <a:pPr algn="l"/>
            <a:r>
              <a:rPr lang="en-US" sz="1600" dirty="0">
                <a:gradFill>
                  <a:gsLst>
                    <a:gs pos="2917">
                      <a:schemeClr val="tx1"/>
                    </a:gs>
                    <a:gs pos="30000">
                      <a:schemeClr val="tx1"/>
                    </a:gs>
                  </a:gsLst>
                  <a:lin ang="5400000" scaled="0"/>
                </a:gradFill>
              </a:rPr>
              <a:t>Accessible if VM not available</a:t>
            </a:r>
          </a:p>
          <a:p>
            <a:pPr algn="l"/>
            <a:r>
              <a:rPr lang="en-US" sz="1600" b="1" dirty="0">
                <a:gradFill>
                  <a:gsLst>
                    <a:gs pos="2917">
                      <a:schemeClr val="tx1"/>
                    </a:gs>
                    <a:gs pos="30000">
                      <a:schemeClr val="tx1"/>
                    </a:gs>
                  </a:gsLst>
                  <a:lin ang="5400000" scaled="0"/>
                </a:gradFill>
              </a:rPr>
              <a:t>Setup yourself to migrate to PaaS</a:t>
            </a:r>
          </a:p>
        </p:txBody>
      </p:sp>
      <p:pic>
        <p:nvPicPr>
          <p:cNvPr id="1026" name="Picture 2" descr="See the source image">
            <a:extLst>
              <a:ext uri="{FF2B5EF4-FFF2-40B4-BE49-F238E27FC236}">
                <a16:creationId xmlns:a16="http://schemas.microsoft.com/office/drawing/2014/main" id="{4B59BC2B-75D8-440A-AF06-5A8449F93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8279" y="1374060"/>
            <a:ext cx="777570" cy="777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63CBB-82EF-48C5-A192-FFF9B3F99F58}"/>
              </a:ext>
            </a:extLst>
          </p:cNvPr>
          <p:cNvSpPr txBox="1"/>
          <p:nvPr/>
        </p:nvSpPr>
        <p:spPr>
          <a:xfrm>
            <a:off x="840180" y="2435801"/>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VM Managed disk</a:t>
            </a:r>
          </a:p>
        </p:txBody>
      </p:sp>
      <p:sp>
        <p:nvSpPr>
          <p:cNvPr id="7" name="TextBox 6">
            <a:extLst>
              <a:ext uri="{FF2B5EF4-FFF2-40B4-BE49-F238E27FC236}">
                <a16:creationId xmlns:a16="http://schemas.microsoft.com/office/drawing/2014/main" id="{C9BB58A9-6B90-459E-8407-88ADCAB72C98}"/>
              </a:ext>
            </a:extLst>
          </p:cNvPr>
          <p:cNvSpPr txBox="1"/>
          <p:nvPr/>
        </p:nvSpPr>
        <p:spPr>
          <a:xfrm>
            <a:off x="4698674" y="2420574"/>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Blob Storage</a:t>
            </a:r>
          </a:p>
        </p:txBody>
      </p:sp>
      <p:sp>
        <p:nvSpPr>
          <p:cNvPr id="11" name="TextBox 10">
            <a:extLst>
              <a:ext uri="{FF2B5EF4-FFF2-40B4-BE49-F238E27FC236}">
                <a16:creationId xmlns:a16="http://schemas.microsoft.com/office/drawing/2014/main" id="{693090F7-38F7-4AB6-8CDB-B2FDBE7E9AE3}"/>
              </a:ext>
            </a:extLst>
          </p:cNvPr>
          <p:cNvSpPr txBox="1"/>
          <p:nvPr/>
        </p:nvSpPr>
        <p:spPr>
          <a:xfrm>
            <a:off x="8897556" y="2299321"/>
            <a:ext cx="2186799" cy="646331"/>
          </a:xfrm>
          <a:prstGeom prst="rect">
            <a:avLst/>
          </a:prstGeom>
          <a:noFill/>
        </p:spPr>
        <p:txBody>
          <a:bodyPr wrap="square">
            <a:spAutoFit/>
          </a:bodyPr>
          <a:lstStyle/>
          <a:p>
            <a:pPr algn="ct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Premium File Share</a:t>
            </a:r>
          </a:p>
        </p:txBody>
      </p:sp>
      <p:sp>
        <p:nvSpPr>
          <p:cNvPr id="13" name="TextBox 12">
            <a:extLst>
              <a:ext uri="{FF2B5EF4-FFF2-40B4-BE49-F238E27FC236}">
                <a16:creationId xmlns:a16="http://schemas.microsoft.com/office/drawing/2014/main" id="{4CE40E26-1A5B-4A27-BD8C-BE1FFDB2DD01}"/>
              </a:ext>
            </a:extLst>
          </p:cNvPr>
          <p:cNvSpPr txBox="1"/>
          <p:nvPr/>
        </p:nvSpPr>
        <p:spPr>
          <a:xfrm>
            <a:off x="8618883" y="3037158"/>
            <a:ext cx="3331378" cy="2708434"/>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to create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ALL T-SQL BACKUP options are available</a:t>
            </a:r>
          </a:p>
          <a:p>
            <a:pPr algn="l"/>
            <a:r>
              <a:rPr lang="en-US" sz="1600" dirty="0">
                <a:gradFill>
                  <a:gsLst>
                    <a:gs pos="2917">
                      <a:schemeClr val="tx1"/>
                    </a:gs>
                    <a:gs pos="30000">
                      <a:schemeClr val="tx1"/>
                    </a:gs>
                  </a:gsLst>
                  <a:lin ang="5400000" scaled="0"/>
                </a:gradFill>
              </a:rPr>
              <a:t>Billed separately</a:t>
            </a:r>
          </a:p>
          <a:p>
            <a:pPr algn="l"/>
            <a:r>
              <a:rPr lang="en-US" sz="1600" b="1" dirty="0">
                <a:gradFill>
                  <a:gsLst>
                    <a:gs pos="2917">
                      <a:schemeClr val="tx1"/>
                    </a:gs>
                    <a:gs pos="30000">
                      <a:schemeClr val="tx1"/>
                    </a:gs>
                  </a:gsLst>
                  <a:lin ang="5400000" scaled="0"/>
                </a:gradFill>
              </a:rPr>
              <a:t>Maximum size = 100TB</a:t>
            </a:r>
          </a:p>
          <a:p>
            <a:pPr algn="l"/>
            <a:r>
              <a:rPr lang="en-US" sz="1600" dirty="0">
                <a:gradFill>
                  <a:gsLst>
                    <a:gs pos="2917">
                      <a:schemeClr val="tx1"/>
                    </a:gs>
                    <a:gs pos="30000">
                      <a:schemeClr val="tx1"/>
                    </a:gs>
                  </a:gsLst>
                  <a:lin ang="5400000" scaled="0"/>
                </a:gradFill>
              </a:rPr>
              <a:t>Accessible if VM not available</a:t>
            </a:r>
          </a:p>
          <a:p>
            <a:r>
              <a:rPr lang="en-US" sz="1600" b="1" i="0" dirty="0">
                <a:solidFill>
                  <a:srgbClr val="171717"/>
                </a:solidFill>
                <a:effectLst/>
                <a:latin typeface="Segoe UI" panose="020B0502040204020203" pitchFamily="34" charset="0"/>
              </a:rPr>
              <a:t>SMB Multichannel</a:t>
            </a:r>
            <a:r>
              <a:rPr lang="en-US" sz="1600" b="1" i="0" dirty="0">
                <a:gradFill>
                  <a:gsLst>
                    <a:gs pos="2917">
                      <a:schemeClr val="tx1"/>
                    </a:gs>
                    <a:gs pos="30000">
                      <a:schemeClr val="tx1"/>
                    </a:gs>
                  </a:gsLst>
                  <a:lin ang="5400000" scaled="0"/>
                </a:gradFill>
                <a:effectLst/>
                <a:latin typeface="Segoe UI" panose="020B0502040204020203" pitchFamily="34" charset="0"/>
              </a:rPr>
              <a:t> t</a:t>
            </a:r>
            <a:r>
              <a:rPr lang="en-US" sz="1600" b="1" dirty="0">
                <a:gradFill>
                  <a:gsLst>
                    <a:gs pos="2917">
                      <a:schemeClr val="tx1"/>
                    </a:gs>
                    <a:gs pos="30000">
                      <a:schemeClr val="tx1"/>
                    </a:gs>
                  </a:gsLst>
                  <a:lin ang="5400000" scaled="0"/>
                </a:gradFill>
                <a:latin typeface="Segoe UI" panose="020B0502040204020203" pitchFamily="34" charset="0"/>
              </a:rPr>
              <a:t>o accelerate performance</a:t>
            </a:r>
            <a:endParaRPr lang="en-US" sz="1600" b="1" i="0" dirty="0">
              <a:solidFill>
                <a:srgbClr val="171717"/>
              </a:solidFill>
              <a:effectLst/>
              <a:latin typeface="Segoe UI" panose="020B0502040204020203" pitchFamily="34" charset="0"/>
            </a:endParaRPr>
          </a:p>
        </p:txBody>
      </p:sp>
      <p:sp>
        <p:nvSpPr>
          <p:cNvPr id="3" name="TextBox 2">
            <a:extLst>
              <a:ext uri="{FF2B5EF4-FFF2-40B4-BE49-F238E27FC236}">
                <a16:creationId xmlns:a16="http://schemas.microsoft.com/office/drawing/2014/main" id="{1E9D28B2-4552-6E6E-5BCA-E42320BCD000}"/>
              </a:ext>
            </a:extLst>
          </p:cNvPr>
          <p:cNvSpPr txBox="1"/>
          <p:nvPr/>
        </p:nvSpPr>
        <p:spPr>
          <a:xfrm>
            <a:off x="369510" y="6265718"/>
            <a:ext cx="5955605" cy="307777"/>
          </a:xfrm>
          <a:prstGeom prst="rect">
            <a:avLst/>
          </a:prstGeom>
          <a:noFill/>
        </p:spPr>
        <p:txBody>
          <a:bodyPr wrap="none" lIns="0" tIns="0" rIns="0" bIns="0" rtlCol="0">
            <a:spAutoFit/>
          </a:bodyPr>
          <a:lstStyle/>
          <a:p>
            <a:pPr algn="l"/>
            <a:r>
              <a:rPr lang="en-US" sz="2000" dirty="0">
                <a:latin typeface="+mj-lt"/>
              </a:rPr>
              <a:t>Consider SQL Server 2022 T-SQL </a:t>
            </a:r>
            <a:r>
              <a:rPr lang="en-US" sz="2000" dirty="0">
                <a:latin typeface="+mj-lt"/>
                <a:hlinkClick r:id="rId7"/>
              </a:rPr>
              <a:t>Snapshot backups</a:t>
            </a:r>
            <a:endParaRPr lang="en-US" sz="2000" dirty="0">
              <a:latin typeface="+mj-lt"/>
            </a:endParaRPr>
          </a:p>
        </p:txBody>
      </p:sp>
    </p:spTree>
    <p:extLst>
      <p:ext uri="{BB962C8B-B14F-4D97-AF65-F5344CB8AC3E}">
        <p14:creationId xmlns:p14="http://schemas.microsoft.com/office/powerpoint/2010/main" val="3105326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1" grpId="0"/>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a:xfrm>
            <a:off x="586390" y="228600"/>
            <a:ext cx="11018520" cy="553998"/>
          </a:xfrm>
        </p:spPr>
        <p:txBody>
          <a:bodyPr/>
          <a:lstStyle/>
          <a:p>
            <a:r>
              <a:rPr lang="en-US" dirty="0"/>
              <a:t>Managing the VM</a:t>
            </a:r>
          </a:p>
        </p:txBody>
      </p:sp>
      <p:graphicFrame>
        <p:nvGraphicFramePr>
          <p:cNvPr id="4" name="Diagram 3">
            <a:extLst>
              <a:ext uri="{FF2B5EF4-FFF2-40B4-BE49-F238E27FC236}">
                <a16:creationId xmlns:a16="http://schemas.microsoft.com/office/drawing/2014/main" id="{C9C9DAD3-3015-7D79-A7BF-D9E4711933AB}"/>
              </a:ext>
            </a:extLst>
          </p:cNvPr>
          <p:cNvGraphicFramePr/>
          <p:nvPr>
            <p:extLst>
              <p:ext uri="{D42A27DB-BD31-4B8C-83A1-F6EECF244321}">
                <p14:modId xmlns:p14="http://schemas.microsoft.com/office/powerpoint/2010/main" val="4025560778"/>
              </p:ext>
            </p:extLst>
          </p:nvPr>
        </p:nvGraphicFramePr>
        <p:xfrm>
          <a:off x="586390" y="935606"/>
          <a:ext cx="11018520" cy="5693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899874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808" y="1621910"/>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73112" y="3090446"/>
            <a:ext cx="4164583" cy="338554"/>
          </a:xfrm>
        </p:spPr>
        <p:txBody>
          <a:bodyPr wrap="square">
            <a:noAutofit/>
          </a:bodyPr>
          <a:lstStyle/>
          <a:p>
            <a:r>
              <a:rPr lang="en-US" sz="2400" dirty="0">
                <a:latin typeface="+mj-lt"/>
              </a:rPr>
              <a:t>Exercise 4.1 - Verify the Deployment</a:t>
            </a:r>
          </a:p>
          <a:p>
            <a:br>
              <a:rPr lang="en-US" sz="2400" dirty="0">
                <a:latin typeface="+mj-lt"/>
              </a:rPr>
            </a:br>
            <a:r>
              <a:rPr lang="en-US" sz="2400" dirty="0">
                <a:latin typeface="+mj-lt"/>
              </a:rPr>
              <a:t>Exercise 4.2 - Explore the SQL IaaS Agent Extension</a:t>
            </a:r>
          </a:p>
          <a:p>
            <a:endParaRPr lang="en-US" sz="2400" dirty="0">
              <a:latin typeface="+mj-lt"/>
            </a:endParaRPr>
          </a:p>
          <a:p>
            <a:r>
              <a:rPr lang="en-US" sz="2400" dirty="0">
                <a:solidFill>
                  <a:schemeClr val="accent1">
                    <a:lumMod val="40000"/>
                    <a:lumOff val="60000"/>
                  </a:schemeClr>
                </a:solidFill>
                <a:latin typeface="+mj-lt"/>
              </a:rPr>
              <a:t>Exercise 4.3 – Bonus: Exercise with Premium SSD v2 disks</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SQL IaaS Agent Extension provides what capabilities?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recommend</a:t>
            </a:r>
            <a:r>
              <a:rPr lang="en-US" sz="2000" dirty="0">
                <a:solidFill>
                  <a:srgbClr val="000000"/>
                </a:solidFill>
                <a:latin typeface="Segoe UI Semibold"/>
                <a:cs typeface="Segoe UI" pitchFamily="34" charset="0"/>
              </a:rPr>
              <a:t>ed method for quorum for availability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6409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Update Manager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Licensing flexibility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Intelligent Query Processing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All of the above</a:t>
            </a:r>
            <a:endParaRPr lang="en-US" sz="2000" b="1" noProof="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a:t>
            </a:r>
            <a:r>
              <a:rPr lang="en-US" sz="2000" b="1" noProof="0" dirty="0">
                <a:solidFill>
                  <a:srgbClr val="000000"/>
                </a:solidFill>
                <a:latin typeface="Segoe UI"/>
              </a:rPr>
              <a:t> </a:t>
            </a:r>
            <a:r>
              <a:rPr lang="en-US" sz="2000" noProof="0" dirty="0">
                <a:solidFill>
                  <a:srgbClr val="000000"/>
                </a:solidFill>
                <a:latin typeface="Segoe UI"/>
              </a:rPr>
              <a:t>and</a:t>
            </a:r>
            <a:r>
              <a:rPr lang="en-US" sz="2000" b="1" noProof="0" dirty="0">
                <a:solidFill>
                  <a:srgbClr val="000000"/>
                </a:solidFill>
                <a:latin typeface="Segoe UI"/>
              </a:rPr>
              <a:t> </a:t>
            </a:r>
            <a:r>
              <a:rPr lang="en-US" sz="2000" noProof="0" dirty="0">
                <a:solidFill>
                  <a:srgbClr val="000000"/>
                </a:solidFill>
                <a:latin typeface="Segoe UI"/>
              </a:rPr>
              <a:t>B</a:t>
            </a:r>
            <a:endParaRPr kumimoji="0" lang="en-US" sz="2000" i="0" u="none" strike="noStrike" kern="1200" cap="none" spc="0" normalizeH="0" baseline="0" noProof="0" dirty="0">
              <a:ln>
                <a:noFill/>
              </a:ln>
              <a:solidFill>
                <a:srgbClr val="000000"/>
              </a:solidFill>
              <a:effectLst/>
              <a:uLnTx/>
              <a:uFillTx/>
              <a:latin typeface="Segoe UI"/>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0972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26215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spaces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Cloud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Shared replica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should you use for an Azure VM to pause paying compute costs?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type of storage should you use for backups to set yourself up for migrating to Azure SQL PaaS?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53203" y="417988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Shutting down Windows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Pausing</a:t>
            </a:r>
            <a:r>
              <a:rPr kumimoji="0" lang="en-US" sz="1800" b="0" i="0" u="none" strike="noStrike" kern="1200" cap="none" spc="0" normalizeH="0" noProof="0" dirty="0">
                <a:ln>
                  <a:noFill/>
                </a:ln>
                <a:solidFill>
                  <a:srgbClr val="000000"/>
                </a:solidFill>
                <a:effectLst/>
                <a:uLnTx/>
                <a:uFillTx/>
                <a:latin typeface="Segoe UI"/>
                <a:ea typeface="+mn-ea"/>
                <a:cs typeface="+mn-cs"/>
              </a:rPr>
              <a:t> the VM from the Azure Portal</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Deallocating</a:t>
            </a:r>
            <a:r>
              <a:rPr lang="en-US" sz="1800" dirty="0">
                <a:solidFill>
                  <a:srgbClr val="000000"/>
                </a:solidFill>
                <a:latin typeface="Segoe UI"/>
              </a:rPr>
              <a:t> the VM</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Managed</a:t>
            </a:r>
            <a:r>
              <a:rPr kumimoji="0" lang="en-US" sz="1800" b="0" i="0" u="none" strike="noStrike" kern="1200" cap="none" spc="0" normalizeH="0" noProof="0" dirty="0">
                <a:ln>
                  <a:noFill/>
                </a:ln>
                <a:solidFill>
                  <a:srgbClr val="000000"/>
                </a:solidFill>
                <a:effectLst/>
                <a:uLnTx/>
                <a:uFillTx/>
                <a:latin typeface="Segoe UI"/>
                <a:ea typeface="+mn-ea"/>
                <a:cs typeface="+mn-cs"/>
              </a:rPr>
              <a:t>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Premium SSD v2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a:t>
            </a:r>
            <a:r>
              <a:rPr lang="en-US" sz="1800" b="0" noProof="0" dirty="0">
                <a:solidFill>
                  <a:srgbClr val="000000"/>
                </a:solidFill>
                <a:latin typeface="Segoe UI"/>
              </a:rPr>
              <a:t>Attached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5232202"/>
          </a:xfrm>
          <a:prstGeom prst="rect">
            <a:avLst/>
          </a:prstGeom>
          <a:noFill/>
        </p:spPr>
        <p:txBody>
          <a:bodyPr wrap="square" lIns="0" tIns="0" rIns="0" bIns="0" rtlCol="0">
            <a:spAutoFit/>
          </a:bodyPr>
          <a:lstStyle/>
          <a:p>
            <a:pPr>
              <a:spcAft>
                <a:spcPts val="2400"/>
              </a:spcAft>
            </a:pPr>
            <a:r>
              <a:rPr lang="en-US" sz="2000" dirty="0"/>
              <a:t>One of the key concepts to </a:t>
            </a:r>
            <a:r>
              <a:rPr lang="en-US" sz="2000" b="1" dirty="0"/>
              <a:t>verify a successful deployment </a:t>
            </a:r>
            <a:r>
              <a:rPr lang="en-US" sz="2000" dirty="0"/>
              <a:t>of SQL Server on Azure Virtual Machine is to </a:t>
            </a:r>
            <a:r>
              <a:rPr lang="en-US" sz="2000" b="1" dirty="0"/>
              <a:t>test I/O performance.</a:t>
            </a:r>
          </a:p>
          <a:p>
            <a:pPr>
              <a:spcAft>
                <a:spcPts val="2400"/>
              </a:spcAft>
            </a:pPr>
            <a:r>
              <a:rPr lang="en-US" sz="2000" b="1" dirty="0"/>
              <a:t>The SQL IaaS Agent Extension </a:t>
            </a:r>
            <a:r>
              <a:rPr lang="en-US" sz="2000" dirty="0"/>
              <a:t>extends capabilities of your SQL Server on Azure Virtual Machine</a:t>
            </a:r>
            <a:r>
              <a:rPr lang="en-US" sz="2000" b="1" dirty="0"/>
              <a:t> </a:t>
            </a:r>
            <a:r>
              <a:rPr lang="en-US" sz="2000" dirty="0"/>
              <a:t>including</a:t>
            </a:r>
            <a:r>
              <a:rPr lang="en-US" sz="2000" b="1" dirty="0"/>
              <a:t> Azure Update Manager</a:t>
            </a:r>
            <a:endParaRPr lang="en-US" sz="2000" dirty="0"/>
          </a:p>
          <a:p>
            <a:pPr>
              <a:spcAft>
                <a:spcPts val="2400"/>
              </a:spcAft>
            </a:pPr>
            <a:r>
              <a:rPr lang="en-US" sz="2000" dirty="0"/>
              <a:t>You can configure </a:t>
            </a:r>
            <a:r>
              <a:rPr lang="en-US" sz="2000" b="1" dirty="0"/>
              <a:t>high availability solutions </a:t>
            </a:r>
            <a:r>
              <a:rPr lang="en-US" sz="2000" dirty="0"/>
              <a:t>like Always On Failover Cluster Instances and Availability Groups with Azure VM.</a:t>
            </a:r>
            <a:endParaRPr lang="en-US" sz="2000" b="1" dirty="0"/>
          </a:p>
          <a:p>
            <a:pPr>
              <a:spcAft>
                <a:spcPts val="2400"/>
              </a:spcAft>
            </a:pPr>
            <a:r>
              <a:rPr lang="en-US" sz="2000" dirty="0"/>
              <a:t>Azure provides several </a:t>
            </a:r>
            <a:r>
              <a:rPr lang="en-US" sz="2000" b="1" dirty="0"/>
              <a:t>storage options to backup databases</a:t>
            </a:r>
            <a:endParaRPr lang="en-US" sz="2000" dirty="0"/>
          </a:p>
          <a:p>
            <a:pPr>
              <a:spcAft>
                <a:spcPts val="2400"/>
              </a:spcAft>
            </a:pPr>
            <a:r>
              <a:rPr lang="en-US" sz="2000" dirty="0"/>
              <a:t>Azure Virtual Machines can be </a:t>
            </a:r>
            <a:r>
              <a:rPr lang="en-US" sz="2000" b="1" dirty="0"/>
              <a:t>deallocated, resized, and moved </a:t>
            </a:r>
            <a:r>
              <a:rPr lang="en-US" sz="2000" dirty="0"/>
              <a:t>including </a:t>
            </a:r>
            <a:r>
              <a:rPr lang="en-US" sz="2000" b="1" dirty="0"/>
              <a:t>live migration maintenance </a:t>
            </a:r>
            <a:r>
              <a:rPr lang="en-US" sz="2000" dirty="0"/>
              <a:t>for HA.</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51386"/>
            <a:ext cx="8486213" cy="498598"/>
          </a:xfrm>
        </p:spPr>
        <p:txBody>
          <a:bodyPr/>
          <a:lstStyle/>
          <a:p>
            <a:pPr defTabSz="896350"/>
            <a:r>
              <a:rPr lang="en-US" sz="3600" dirty="0">
                <a:latin typeface="+mj-lt"/>
                <a:cs typeface="Segoe UI" panose="020B0502040204020203" pitchFamily="34" charset="0"/>
              </a:rPr>
              <a:t>Deploy an Azure SQL Managed Instance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862048"/>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Architectures</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5" name="Graphic 4" descr="Azure SQL Managed Instance icon">
            <a:extLst>
              <a:ext uri="{FF2B5EF4-FFF2-40B4-BE49-F238E27FC236}">
                <a16:creationId xmlns:a16="http://schemas.microsoft.com/office/drawing/2014/main" id="{447931B5-34FD-A60B-39AC-E9D48CAC8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8835" y="1325045"/>
            <a:ext cx="459130" cy="459130"/>
          </a:xfrm>
          <a:prstGeom prst="rect">
            <a:avLst/>
          </a:prstGeom>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99A4-165F-4C4F-A6AB-C499AF8776C5}"/>
              </a:ext>
            </a:extLst>
          </p:cNvPr>
          <p:cNvSpPr>
            <a:spLocks noGrp="1"/>
          </p:cNvSpPr>
          <p:nvPr>
            <p:ph type="title"/>
          </p:nvPr>
        </p:nvSpPr>
        <p:spPr>
          <a:xfrm>
            <a:off x="588263" y="247137"/>
            <a:ext cx="11018520" cy="553998"/>
          </a:xfrm>
        </p:spPr>
        <p:txBody>
          <a:bodyPr/>
          <a:lstStyle/>
          <a:p>
            <a:r>
              <a:rPr lang="en-US"/>
              <a:t>Is it SQL Server?</a:t>
            </a:r>
          </a:p>
        </p:txBody>
      </p:sp>
      <p:sp>
        <p:nvSpPr>
          <p:cNvPr id="3" name="Text Placeholder 2">
            <a:extLst>
              <a:ext uri="{FF2B5EF4-FFF2-40B4-BE49-F238E27FC236}">
                <a16:creationId xmlns:a16="http://schemas.microsoft.com/office/drawing/2014/main" id="{33686CD5-5A48-4253-8C37-835987E1BD41}"/>
              </a:ext>
            </a:extLst>
          </p:cNvPr>
          <p:cNvSpPr>
            <a:spLocks noGrp="1"/>
          </p:cNvSpPr>
          <p:nvPr>
            <p:ph type="body" sz="quarter" idx="10"/>
          </p:nvPr>
        </p:nvSpPr>
        <p:spPr>
          <a:xfrm>
            <a:off x="588263" y="1118828"/>
            <a:ext cx="11400537" cy="5084469"/>
          </a:xfrm>
        </p:spPr>
        <p:txBody>
          <a:bodyPr vert="horz" wrap="square" lIns="0" tIns="0" rIns="0" bIns="0" rtlCol="0" anchor="t">
            <a:spAutoFit/>
          </a:bodyPr>
          <a:lstStyle/>
          <a:p>
            <a:pPr>
              <a:buClr>
                <a:srgbClr val="00B050"/>
              </a:buClr>
              <a:buFont typeface="Wingdings" panose="05000000000000000000" pitchFamily="2" charset="2"/>
              <a:buChar char=""/>
            </a:pPr>
            <a:r>
              <a:rPr lang="en-US" dirty="0">
                <a:cs typeface="Segoe UI Semibold"/>
              </a:rPr>
              <a:t>Pre-installed SQL with abstraction from OS and Infrastructure</a:t>
            </a:r>
          </a:p>
          <a:p>
            <a:pPr>
              <a:buClr>
                <a:srgbClr val="00B050"/>
              </a:buClr>
              <a:buFont typeface="Wingdings" panose="05000000000000000000" pitchFamily="2" charset="2"/>
              <a:buChar char=""/>
            </a:pPr>
            <a:r>
              <a:rPr lang="en-US" dirty="0">
                <a:cs typeface="Segoe UI Semibold"/>
              </a:rPr>
              <a:t>It is the </a:t>
            </a:r>
            <a:r>
              <a:rPr lang="en-US" b="1" dirty="0">
                <a:cs typeface="Segoe UI Semibold"/>
              </a:rPr>
              <a:t>same engine </a:t>
            </a:r>
            <a:r>
              <a:rPr lang="en-US" dirty="0">
                <a:cs typeface="Segoe UI Semibold"/>
              </a:rPr>
              <a:t>but </a:t>
            </a:r>
            <a:r>
              <a:rPr lang="en-US" i="1" dirty="0">
                <a:cs typeface="Segoe UI Semibold"/>
              </a:rPr>
              <a:t>versionless</a:t>
            </a:r>
          </a:p>
          <a:p>
            <a:pPr>
              <a:buClr>
                <a:srgbClr val="00B050"/>
              </a:buClr>
              <a:buFont typeface="Wingdings" panose="05000000000000000000" pitchFamily="2" charset="2"/>
              <a:buChar char=""/>
            </a:pPr>
            <a:r>
              <a:rPr lang="en-US" dirty="0">
                <a:cs typeface="Segoe UI Semibold"/>
              </a:rPr>
              <a:t>Almost 100% compatible T-SQL language</a:t>
            </a:r>
          </a:p>
          <a:p>
            <a:pPr>
              <a:buClr>
                <a:srgbClr val="00B050"/>
              </a:buClr>
              <a:buFont typeface="Wingdings" panose="05000000000000000000" pitchFamily="2" charset="2"/>
              <a:buChar char=""/>
            </a:pPr>
            <a:r>
              <a:rPr lang="en-US" dirty="0">
                <a:cs typeface="Segoe UI Semibold"/>
              </a:rPr>
              <a:t>Fully Managed Service = </a:t>
            </a:r>
            <a:r>
              <a:rPr lang="en-US" dirty="0" err="1">
                <a:cs typeface="Segoe UI Semibold"/>
              </a:rPr>
              <a:t>SQL+cloud</a:t>
            </a:r>
            <a:r>
              <a:rPr lang="en-US" dirty="0">
                <a:cs typeface="Segoe UI Semibold"/>
              </a:rPr>
              <a:t> to automate</a:t>
            </a:r>
          </a:p>
          <a:p>
            <a:pPr>
              <a:buClr>
                <a:srgbClr val="00B050"/>
              </a:buClr>
              <a:buFont typeface="Wingdings" panose="05000000000000000000" pitchFamily="2" charset="2"/>
              <a:buChar char=""/>
            </a:pPr>
            <a:r>
              <a:rPr lang="en-US" dirty="0">
                <a:cs typeface="Segoe UI Semibold"/>
              </a:rPr>
              <a:t>SQL Server Agent and Database Mail</a:t>
            </a:r>
          </a:p>
          <a:p>
            <a:pPr>
              <a:buClr>
                <a:srgbClr val="00B050"/>
              </a:buClr>
              <a:buFont typeface="Wingdings" panose="05000000000000000000" pitchFamily="2" charset="2"/>
              <a:buChar char=""/>
            </a:pPr>
            <a:r>
              <a:rPr lang="en-US" dirty="0">
                <a:cs typeface="Segoe UI Semibold"/>
              </a:rPr>
              <a:t>Replication and Resource Governor</a:t>
            </a:r>
          </a:p>
          <a:p>
            <a:pPr>
              <a:buClr>
                <a:srgbClr val="00B050"/>
              </a:buClr>
              <a:buFont typeface="Wingdings" panose="05000000000000000000" pitchFamily="2" charset="2"/>
              <a:buChar char=""/>
            </a:pPr>
            <a:r>
              <a:rPr lang="en-US" dirty="0">
                <a:cs typeface="Segoe UI Semibold"/>
              </a:rPr>
              <a:t>Service Broker, Distributed Transactions, Linked Servers, SQLCLR</a:t>
            </a:r>
          </a:p>
          <a:p>
            <a:pPr>
              <a:buClr>
                <a:srgbClr val="00B050"/>
              </a:buClr>
              <a:buFont typeface="Wingdings" panose="05000000000000000000" pitchFamily="2" charset="2"/>
              <a:buChar char=""/>
            </a:pPr>
            <a:r>
              <a:rPr lang="en-US" dirty="0">
                <a:cs typeface="Segoe UI Semibold"/>
              </a:rPr>
              <a:t>Polybase and Machine Learning Services</a:t>
            </a:r>
            <a:endParaRPr lang="en-US" dirty="0">
              <a:cs typeface="Segoe UI Semibold" panose="020B0702040204020203" pitchFamily="34" charset="0"/>
            </a:endParaRPr>
          </a:p>
          <a:p>
            <a:pPr>
              <a:buClr>
                <a:srgbClr val="00B050"/>
              </a:buClr>
              <a:buFont typeface="Wingdings" panose="05000000000000000000" pitchFamily="2" charset="2"/>
              <a:buChar char=""/>
            </a:pPr>
            <a:r>
              <a:rPr lang="en-US" dirty="0">
                <a:cs typeface="Segoe UI Semibold"/>
              </a:rPr>
              <a:t>Doesn’t come with SSRS, SSAS, or SSIS*</a:t>
            </a:r>
          </a:p>
          <a:p>
            <a:pPr>
              <a:buClr>
                <a:srgbClr val="00B050"/>
              </a:buClr>
              <a:buFont typeface="Wingdings" panose="05000000000000000000" pitchFamily="2" charset="2"/>
              <a:buChar char=""/>
            </a:pPr>
            <a:r>
              <a:rPr lang="en-US" dirty="0">
                <a:cs typeface="Segoe UI Semibold"/>
              </a:rPr>
              <a:t>Support hosting MDS, SSIS &amp; SSRS databases</a:t>
            </a:r>
            <a:endParaRPr lang="en-US" dirty="0">
              <a:cs typeface="Segoe UI Semibold" panose="020B0702040204020203" pitchFamily="34" charset="0"/>
            </a:endParaRPr>
          </a:p>
        </p:txBody>
      </p:sp>
      <p:sp>
        <p:nvSpPr>
          <p:cNvPr id="4" name="TextBox 3">
            <a:extLst>
              <a:ext uri="{FF2B5EF4-FFF2-40B4-BE49-F238E27FC236}">
                <a16:creationId xmlns:a16="http://schemas.microsoft.com/office/drawing/2014/main" id="{A3102B91-5A24-43BA-B2C1-913591AC2F0D}"/>
              </a:ext>
            </a:extLst>
          </p:cNvPr>
          <p:cNvSpPr txBox="1"/>
          <p:nvPr/>
        </p:nvSpPr>
        <p:spPr>
          <a:xfrm>
            <a:off x="7637180" y="2166800"/>
            <a:ext cx="22680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aka.ms/</a:t>
            </a:r>
            <a:r>
              <a:rPr lang="en-US" sz="2000" dirty="0" err="1">
                <a:gradFill>
                  <a:gsLst>
                    <a:gs pos="2917">
                      <a:schemeClr val="tx1"/>
                    </a:gs>
                    <a:gs pos="30000">
                      <a:schemeClr val="tx1"/>
                    </a:gs>
                  </a:gsLst>
                  <a:lin ang="5400000" scaled="0"/>
                </a:gradFill>
                <a:hlinkClick r:id="rId3"/>
              </a:rPr>
              <a:t>azuretsqldiff</a:t>
            </a:r>
            <a:endParaRPr lang="en-US" sz="2000"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D4AA451A-DAF8-42C7-889D-1E1DF95606C1}"/>
              </a:ext>
            </a:extLst>
          </p:cNvPr>
          <p:cNvSpPr txBox="1"/>
          <p:nvPr/>
        </p:nvSpPr>
        <p:spPr>
          <a:xfrm>
            <a:off x="588263" y="6427627"/>
            <a:ext cx="704891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*Can host the SSIS catalog but packages are executed with Azure Data Factory</a:t>
            </a:r>
          </a:p>
        </p:txBody>
      </p:sp>
    </p:spTree>
    <p:extLst>
      <p:ext uri="{BB962C8B-B14F-4D97-AF65-F5344CB8AC3E}">
        <p14:creationId xmlns:p14="http://schemas.microsoft.com/office/powerpoint/2010/main" val="2275966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Managed Instance?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6740" y="1736834"/>
            <a:ext cx="11018520" cy="4567404"/>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SQL Server Instance</a:t>
            </a:r>
          </a:p>
          <a:p>
            <a:pPr>
              <a:buClr>
                <a:srgbClr val="008575"/>
              </a:buClr>
              <a:buFont typeface="Wingdings" panose="05000000000000000000" pitchFamily="2" charset="2"/>
              <a:buChar char=""/>
            </a:pPr>
            <a:r>
              <a:rPr lang="en-US" dirty="0">
                <a:solidFill>
                  <a:schemeClr val="accent1"/>
                </a:solidFill>
              </a:rPr>
              <a:t>I don’t have to manage any hardware, VM, or OS</a:t>
            </a:r>
          </a:p>
          <a:p>
            <a:pPr>
              <a:buClr>
                <a:srgbClr val="008575"/>
              </a:buClr>
              <a:buFont typeface="Wingdings" panose="05000000000000000000" pitchFamily="2" charset="2"/>
              <a:buChar char=""/>
            </a:pPr>
            <a:r>
              <a:rPr lang="en-US" dirty="0">
                <a:solidFill>
                  <a:schemeClr val="accent1"/>
                </a:solidFill>
              </a:rPr>
              <a:t>Continuous innovation</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Exit strategy to SQL Server 2022</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pic>
        <p:nvPicPr>
          <p:cNvPr id="4" name="Picture 2" descr="Tips Icon Transparent Background | PNG Play">
            <a:extLst>
              <a:ext uri="{FF2B5EF4-FFF2-40B4-BE49-F238E27FC236}">
                <a16:creationId xmlns:a16="http://schemas.microsoft.com/office/drawing/2014/main" id="{0A244883-D0AB-6120-5903-677BD8E30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3227" y="227488"/>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7267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F81-98C9-520B-1F8C-9B01AD9830E7}"/>
              </a:ext>
            </a:extLst>
          </p:cNvPr>
          <p:cNvSpPr>
            <a:spLocks noGrp="1"/>
          </p:cNvSpPr>
          <p:nvPr>
            <p:ph type="title"/>
          </p:nvPr>
        </p:nvSpPr>
        <p:spPr/>
        <p:txBody>
          <a:bodyPr/>
          <a:lstStyle/>
          <a:p>
            <a:r>
              <a:rPr lang="en-US"/>
              <a:t>Latest Azure SQL Managed Instance Innovations</a:t>
            </a:r>
          </a:p>
        </p:txBody>
      </p:sp>
      <p:sp>
        <p:nvSpPr>
          <p:cNvPr id="5" name="Rectangle 4">
            <a:extLst>
              <a:ext uri="{FF2B5EF4-FFF2-40B4-BE49-F238E27FC236}">
                <a16:creationId xmlns:a16="http://schemas.microsoft.com/office/drawing/2014/main" id="{D6004506-E172-836A-6A0E-3FBC5E610475}"/>
              </a:ext>
            </a:extLst>
          </p:cNvPr>
          <p:cNvSpPr/>
          <p:nvPr/>
        </p:nvSpPr>
        <p:spPr bwMode="auto">
          <a:xfrm>
            <a:off x="578836" y="1660454"/>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Calendar Year 2022</a:t>
            </a:r>
          </a:p>
        </p:txBody>
      </p:sp>
      <p:sp>
        <p:nvSpPr>
          <p:cNvPr id="6" name="Rectangle 5">
            <a:extLst>
              <a:ext uri="{FF2B5EF4-FFF2-40B4-BE49-F238E27FC236}">
                <a16:creationId xmlns:a16="http://schemas.microsoft.com/office/drawing/2014/main" id="{A4F395AA-0491-B5D3-4C20-19097BC5465D}"/>
              </a:ext>
            </a:extLst>
          </p:cNvPr>
          <p:cNvSpPr/>
          <p:nvPr/>
        </p:nvSpPr>
        <p:spPr bwMode="auto">
          <a:xfrm>
            <a:off x="578836" y="2523031"/>
            <a:ext cx="3267294" cy="38777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Data Virtualization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Premium Series and Storage Increases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Tempdb customization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Windows Authentication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Geo-zone redundant backups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2DCED778-46E8-911F-0041-7A9B322C1E79}"/>
              </a:ext>
            </a:extLst>
          </p:cNvPr>
          <p:cNvSpPr/>
          <p:nvPr/>
        </p:nvSpPr>
        <p:spPr bwMode="auto">
          <a:xfrm>
            <a:off x="4486280" y="1660454"/>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Link Feature for MI</a:t>
            </a:r>
          </a:p>
        </p:txBody>
      </p:sp>
      <p:sp>
        <p:nvSpPr>
          <p:cNvPr id="8" name="Rectangle 7">
            <a:extLst>
              <a:ext uri="{FF2B5EF4-FFF2-40B4-BE49-F238E27FC236}">
                <a16:creationId xmlns:a16="http://schemas.microsoft.com/office/drawing/2014/main" id="{AC4FAD09-0535-DA25-60B2-BB776CA6D612}"/>
              </a:ext>
            </a:extLst>
          </p:cNvPr>
          <p:cNvSpPr/>
          <p:nvPr/>
        </p:nvSpPr>
        <p:spPr bwMode="auto">
          <a:xfrm>
            <a:off x="4486280" y="2523031"/>
            <a:ext cx="3267294" cy="38777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Disaster Recovery with SQL Server 2022</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Migration for previous releases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Database version compatibility with SQL Server 2022</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EF8D3442-E815-EEBB-F1EA-ABE75EF51664}"/>
              </a:ext>
            </a:extLst>
          </p:cNvPr>
          <p:cNvSpPr/>
          <p:nvPr/>
        </p:nvSpPr>
        <p:spPr bwMode="auto">
          <a:xfrm>
            <a:off x="8393725" y="1660454"/>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Nov 2022 Feature Wave</a:t>
            </a:r>
          </a:p>
        </p:txBody>
      </p:sp>
      <p:sp>
        <p:nvSpPr>
          <p:cNvPr id="10" name="Rectangle 9">
            <a:extLst>
              <a:ext uri="{FF2B5EF4-FFF2-40B4-BE49-F238E27FC236}">
                <a16:creationId xmlns:a16="http://schemas.microsoft.com/office/drawing/2014/main" id="{DA660740-0434-8357-3878-71353DB2C0ED}"/>
              </a:ext>
            </a:extLst>
          </p:cNvPr>
          <p:cNvSpPr/>
          <p:nvPr/>
        </p:nvSpPr>
        <p:spPr bwMode="auto">
          <a:xfrm>
            <a:off x="8393725" y="2523031"/>
            <a:ext cx="3267294" cy="38777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Fast deployment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Start/Stop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Relaxed Network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Zone Redundancy for Business Critical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DTC</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7262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29F957-0E2D-804D-8322-32136F8FA7AB}"/>
              </a:ext>
            </a:extLst>
          </p:cNvPr>
          <p:cNvPicPr>
            <a:picLocks noChangeAspect="1"/>
          </p:cNvPicPr>
          <p:nvPr/>
        </p:nvPicPr>
        <p:blipFill>
          <a:blip r:embed="rId3"/>
          <a:stretch>
            <a:fillRect/>
          </a:stretch>
        </p:blipFill>
        <p:spPr>
          <a:xfrm>
            <a:off x="462395" y="338244"/>
            <a:ext cx="11267209" cy="5686697"/>
          </a:xfrm>
          <a:prstGeom prst="rect">
            <a:avLst/>
          </a:prstGeom>
        </p:spPr>
      </p:pic>
      <p:cxnSp>
        <p:nvCxnSpPr>
          <p:cNvPr id="6" name="Straight Arrow Connector 5">
            <a:extLst>
              <a:ext uri="{FF2B5EF4-FFF2-40B4-BE49-F238E27FC236}">
                <a16:creationId xmlns:a16="http://schemas.microsoft.com/office/drawing/2014/main" id="{98315CEB-91A9-5F2B-1896-B29FA57EAC0F}"/>
              </a:ext>
            </a:extLst>
          </p:cNvPr>
          <p:cNvCxnSpPr>
            <a:cxnSpLocks/>
          </p:cNvCxnSpPr>
          <p:nvPr/>
        </p:nvCxnSpPr>
        <p:spPr>
          <a:xfrm flipH="1">
            <a:off x="3314700" y="2535382"/>
            <a:ext cx="1402773" cy="80010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30BFDA7-35A9-20E5-683B-5AFB18CA1168}"/>
              </a:ext>
            </a:extLst>
          </p:cNvPr>
          <p:cNvSpPr txBox="1"/>
          <p:nvPr/>
        </p:nvSpPr>
        <p:spPr>
          <a:xfrm>
            <a:off x="4873336" y="2227605"/>
            <a:ext cx="4656724" cy="615553"/>
          </a:xfrm>
          <a:prstGeom prst="rect">
            <a:avLst/>
          </a:prstGeom>
          <a:noFill/>
        </p:spPr>
        <p:txBody>
          <a:bodyPr wrap="none" lIns="0" tIns="0" rIns="0" bIns="0" rtlCol="0">
            <a:spAutoFit/>
          </a:bodyPr>
          <a:lstStyle/>
          <a:p>
            <a:pPr algn="l"/>
            <a:r>
              <a:rPr lang="en-US" sz="2000" dirty="0"/>
              <a:t>Launch Azure Portal</a:t>
            </a:r>
          </a:p>
          <a:p>
            <a:pPr algn="l"/>
            <a:r>
              <a:rPr lang="en-US" sz="2000" dirty="0"/>
              <a:t>Right-click and use Open link on new tab</a:t>
            </a:r>
          </a:p>
        </p:txBody>
      </p:sp>
      <p:cxnSp>
        <p:nvCxnSpPr>
          <p:cNvPr id="11" name="Straight Arrow Connector 10">
            <a:extLst>
              <a:ext uri="{FF2B5EF4-FFF2-40B4-BE49-F238E27FC236}">
                <a16:creationId xmlns:a16="http://schemas.microsoft.com/office/drawing/2014/main" id="{5587DF7A-7107-6D08-62EE-E5FF00A2A857}"/>
              </a:ext>
            </a:extLst>
          </p:cNvPr>
          <p:cNvCxnSpPr>
            <a:cxnSpLocks/>
          </p:cNvCxnSpPr>
          <p:nvPr/>
        </p:nvCxnSpPr>
        <p:spPr>
          <a:xfrm flipH="1">
            <a:off x="5725391" y="3429000"/>
            <a:ext cx="1174173" cy="758536"/>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3E7C859-1744-50E0-56F0-5F4DA54F0241}"/>
              </a:ext>
            </a:extLst>
          </p:cNvPr>
          <p:cNvSpPr txBox="1"/>
          <p:nvPr/>
        </p:nvSpPr>
        <p:spPr>
          <a:xfrm>
            <a:off x="6899564" y="3121223"/>
            <a:ext cx="2283895" cy="307777"/>
          </a:xfrm>
          <a:prstGeom prst="rect">
            <a:avLst/>
          </a:prstGeom>
          <a:noFill/>
        </p:spPr>
        <p:txBody>
          <a:bodyPr wrap="none" lIns="0" tIns="0" rIns="0" bIns="0" rtlCol="0">
            <a:spAutoFit/>
          </a:bodyPr>
          <a:lstStyle/>
          <a:p>
            <a:pPr algn="l"/>
            <a:r>
              <a:rPr lang="en-US" sz="2000" dirty="0"/>
              <a:t>Azure account creds</a:t>
            </a:r>
          </a:p>
        </p:txBody>
      </p:sp>
      <p:sp>
        <p:nvSpPr>
          <p:cNvPr id="17" name="TextBox 16">
            <a:extLst>
              <a:ext uri="{FF2B5EF4-FFF2-40B4-BE49-F238E27FC236}">
                <a16:creationId xmlns:a16="http://schemas.microsoft.com/office/drawing/2014/main" id="{DD552028-A895-5657-7F24-24A81B88253E}"/>
              </a:ext>
            </a:extLst>
          </p:cNvPr>
          <p:cNvSpPr txBox="1"/>
          <p:nvPr/>
        </p:nvSpPr>
        <p:spPr>
          <a:xfrm>
            <a:off x="6095999" y="6117214"/>
            <a:ext cx="3368871" cy="615553"/>
          </a:xfrm>
          <a:prstGeom prst="rect">
            <a:avLst/>
          </a:prstGeom>
          <a:noFill/>
        </p:spPr>
        <p:txBody>
          <a:bodyPr wrap="none" lIns="0" tIns="0" rIns="0" bIns="0" rtlCol="0">
            <a:spAutoFit/>
          </a:bodyPr>
          <a:lstStyle/>
          <a:p>
            <a:pPr algn="l"/>
            <a:r>
              <a:rPr lang="en-US" sz="2000" dirty="0">
                <a:solidFill>
                  <a:srgbClr val="FF0000"/>
                </a:solidFill>
                <a:latin typeface="+mj-lt"/>
              </a:rPr>
              <a:t>LEAVE THIS WEB PAGE OPEN</a:t>
            </a:r>
          </a:p>
          <a:p>
            <a:pPr algn="l"/>
            <a:r>
              <a:rPr lang="en-US" sz="2000" dirty="0">
                <a:solidFill>
                  <a:srgbClr val="FF0000"/>
                </a:solidFill>
                <a:latin typeface="+mj-lt"/>
              </a:rPr>
              <a:t>Use email to get back to it</a:t>
            </a:r>
          </a:p>
        </p:txBody>
      </p:sp>
      <p:cxnSp>
        <p:nvCxnSpPr>
          <p:cNvPr id="18" name="Straight Arrow Connector 17">
            <a:extLst>
              <a:ext uri="{FF2B5EF4-FFF2-40B4-BE49-F238E27FC236}">
                <a16:creationId xmlns:a16="http://schemas.microsoft.com/office/drawing/2014/main" id="{B9165716-EB18-6202-2A4E-35AE17E098FF}"/>
              </a:ext>
            </a:extLst>
          </p:cNvPr>
          <p:cNvCxnSpPr>
            <a:cxnSpLocks/>
          </p:cNvCxnSpPr>
          <p:nvPr/>
        </p:nvCxnSpPr>
        <p:spPr>
          <a:xfrm flipH="1">
            <a:off x="8475440" y="3526820"/>
            <a:ext cx="1375064" cy="80010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71ADC7F-6B19-ED00-4BF4-BE444F658669}"/>
              </a:ext>
            </a:extLst>
          </p:cNvPr>
          <p:cNvSpPr txBox="1"/>
          <p:nvPr/>
        </p:nvSpPr>
        <p:spPr>
          <a:xfrm>
            <a:off x="9704309" y="3170133"/>
            <a:ext cx="1450333" cy="307777"/>
          </a:xfrm>
          <a:prstGeom prst="rect">
            <a:avLst/>
          </a:prstGeom>
          <a:noFill/>
        </p:spPr>
        <p:txBody>
          <a:bodyPr wrap="none" lIns="0" tIns="0" rIns="0" bIns="0" rtlCol="0">
            <a:spAutoFit/>
          </a:bodyPr>
          <a:lstStyle/>
          <a:p>
            <a:pPr algn="l"/>
            <a:r>
              <a:rPr lang="en-US" sz="2000" dirty="0"/>
              <a:t>Click to copy</a:t>
            </a:r>
          </a:p>
        </p:txBody>
      </p:sp>
    </p:spTree>
    <p:extLst>
      <p:ext uri="{BB962C8B-B14F-4D97-AF65-F5344CB8AC3E}">
        <p14:creationId xmlns:p14="http://schemas.microsoft.com/office/powerpoint/2010/main" val="339966562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227826"/>
            <a:ext cx="11018520" cy="553998"/>
          </a:xfrm>
        </p:spPr>
        <p:txBody>
          <a:bodyPr/>
          <a:lstStyle/>
          <a:p>
            <a:r>
              <a:rPr lang="en-US" dirty="0"/>
              <a:t>SQL MI Architecture</a:t>
            </a:r>
          </a:p>
        </p:txBody>
      </p:sp>
      <p:pic>
        <p:nvPicPr>
          <p:cNvPr id="1026" name="Picture 2" descr="Diagram that shows the high-level connectivity architecture for Azure SQL Managed Instance after November 2022.">
            <a:extLst>
              <a:ext uri="{FF2B5EF4-FFF2-40B4-BE49-F238E27FC236}">
                <a16:creationId xmlns:a16="http://schemas.microsoft.com/office/drawing/2014/main" id="{E92D3CD6-B6FA-1D87-4F27-6D541AC5B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901961"/>
            <a:ext cx="6230973" cy="2942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675E32-0484-4745-6372-5A0307C44DDF}"/>
              </a:ext>
            </a:extLst>
          </p:cNvPr>
          <p:cNvPicPr>
            <a:picLocks noChangeAspect="1"/>
          </p:cNvPicPr>
          <p:nvPr/>
        </p:nvPicPr>
        <p:blipFill>
          <a:blip r:embed="rId3"/>
          <a:stretch>
            <a:fillRect/>
          </a:stretch>
        </p:blipFill>
        <p:spPr>
          <a:xfrm>
            <a:off x="6096000" y="3844636"/>
            <a:ext cx="5857009" cy="2996836"/>
          </a:xfrm>
          <a:prstGeom prst="rect">
            <a:avLst/>
          </a:prstGeom>
        </p:spPr>
      </p:pic>
      <p:sp>
        <p:nvSpPr>
          <p:cNvPr id="6" name="TextBox 5">
            <a:extLst>
              <a:ext uri="{FF2B5EF4-FFF2-40B4-BE49-F238E27FC236}">
                <a16:creationId xmlns:a16="http://schemas.microsoft.com/office/drawing/2014/main" id="{85812CBB-B3B4-5A3E-EFFF-F4EED5331655}"/>
              </a:ext>
            </a:extLst>
          </p:cNvPr>
          <p:cNvSpPr txBox="1"/>
          <p:nvPr/>
        </p:nvSpPr>
        <p:spPr>
          <a:xfrm>
            <a:off x="6522026" y="1664533"/>
            <a:ext cx="5288973" cy="1841273"/>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Segoe UI Semibold"/>
                <a:cs typeface="Segoe UI Semibold"/>
              </a:rPr>
              <a:t>First instance deploy can take hours</a:t>
            </a:r>
          </a:p>
          <a:p>
            <a:pPr marL="285750" indent="-285750">
              <a:buFont typeface="Arial" panose="020B0604020202020204" pitchFamily="34" charset="0"/>
              <a:buChar char="•"/>
            </a:pPr>
            <a:r>
              <a:rPr lang="en-US" sz="1600" dirty="0">
                <a:latin typeface="Segoe UI Semibold"/>
                <a:cs typeface="Segoe UI Semibold"/>
              </a:rPr>
              <a:t>Other instances in same </a:t>
            </a:r>
            <a:r>
              <a:rPr lang="en-US" sz="1600" dirty="0" err="1">
                <a:latin typeface="Segoe UI Semibold"/>
                <a:cs typeface="Segoe UI Semibold"/>
              </a:rPr>
              <a:t>vnet</a:t>
            </a:r>
            <a:r>
              <a:rPr lang="en-US" sz="1600" dirty="0">
                <a:latin typeface="Segoe UI Semibold"/>
                <a:cs typeface="Segoe UI Semibold"/>
              </a:rPr>
              <a:t> much faster</a:t>
            </a:r>
          </a:p>
          <a:p>
            <a:pPr marL="285750" indent="-285750">
              <a:buFont typeface="Arial" panose="020B0604020202020204" pitchFamily="34" charset="0"/>
              <a:buChar char="•"/>
            </a:pPr>
            <a:r>
              <a:rPr lang="en-US" sz="1600" dirty="0">
                <a:latin typeface="Segoe UI Semibold"/>
                <a:cs typeface="Segoe UI Semibold"/>
              </a:rPr>
              <a:t>Some predefined GP options can take 30 mins</a:t>
            </a:r>
          </a:p>
          <a:p>
            <a:pPr marL="285750" indent="-285750">
              <a:buFont typeface="Arial" panose="020B0604020202020204" pitchFamily="34" charset="0"/>
              <a:buChar char="•"/>
            </a:pPr>
            <a:r>
              <a:rPr lang="en-US" sz="1600" dirty="0">
                <a:latin typeface="Segoe UI Semibold"/>
                <a:cs typeface="Segoe UI Semibold"/>
              </a:rPr>
              <a:t>Instances must be in their own dedicated subnet</a:t>
            </a:r>
          </a:p>
          <a:p>
            <a:pPr marL="285750" indent="-285750">
              <a:buFont typeface="Arial" panose="020B0604020202020204" pitchFamily="34" charset="0"/>
              <a:buChar char="•"/>
            </a:pPr>
            <a:r>
              <a:rPr lang="en-US" sz="1600" dirty="0">
                <a:latin typeface="Segoe UI Semibold"/>
                <a:cs typeface="Segoe UI Semibold"/>
              </a:rPr>
              <a:t>Apps can exist in same </a:t>
            </a:r>
            <a:r>
              <a:rPr lang="en-US" sz="1600" dirty="0" err="1">
                <a:latin typeface="Segoe UI Semibold"/>
                <a:cs typeface="Segoe UI Semibold"/>
              </a:rPr>
              <a:t>vnet</a:t>
            </a:r>
            <a:r>
              <a:rPr lang="en-US" sz="1600" dirty="0">
                <a:latin typeface="Segoe UI Semibold"/>
                <a:cs typeface="Segoe UI Semibold"/>
              </a:rPr>
              <a:t> with different subnet</a:t>
            </a:r>
          </a:p>
          <a:p>
            <a:pPr marL="285750" indent="-285750">
              <a:buFont typeface="Arial" panose="020B0604020202020204" pitchFamily="34" charset="0"/>
              <a:buChar char="•"/>
            </a:pPr>
            <a:r>
              <a:rPr lang="en-US" sz="1600" dirty="0">
                <a:latin typeface="Segoe UI Semibold"/>
                <a:cs typeface="Segoe UI Semibold"/>
              </a:rPr>
              <a:t>Apps can connect in from other </a:t>
            </a:r>
            <a:r>
              <a:rPr lang="en-US" sz="1600" dirty="0" err="1">
                <a:latin typeface="Segoe UI Semibold"/>
                <a:cs typeface="Segoe UI Semibold"/>
              </a:rPr>
              <a:t>vnets</a:t>
            </a:r>
            <a:r>
              <a:rPr lang="en-US" sz="1600" dirty="0">
                <a:latin typeface="Segoe UI Semibold"/>
                <a:cs typeface="Segoe UI Semibold"/>
              </a:rPr>
              <a:t> or on-prem</a:t>
            </a:r>
          </a:p>
          <a:p>
            <a:endParaRPr lang="en-US" dirty="0"/>
          </a:p>
        </p:txBody>
      </p:sp>
      <p:sp>
        <p:nvSpPr>
          <p:cNvPr id="7" name="TextBox 6">
            <a:extLst>
              <a:ext uri="{FF2B5EF4-FFF2-40B4-BE49-F238E27FC236}">
                <a16:creationId xmlns:a16="http://schemas.microsoft.com/office/drawing/2014/main" id="{1368B1CA-26A3-D497-BCAD-9F9D49575574}"/>
              </a:ext>
            </a:extLst>
          </p:cNvPr>
          <p:cNvSpPr txBox="1"/>
          <p:nvPr/>
        </p:nvSpPr>
        <p:spPr>
          <a:xfrm>
            <a:off x="381001" y="4734103"/>
            <a:ext cx="5288973" cy="1348831"/>
          </a:xfrm>
          <a:prstGeom prst="rect">
            <a:avLst/>
          </a:prstGeom>
          <a:noFill/>
        </p:spPr>
        <p:txBody>
          <a:bodyPr wrap="square">
            <a:spAutoFit/>
          </a:bodyPr>
          <a:lstStyle/>
          <a:p>
            <a:pPr marL="285750" indent="-285750">
              <a:buFont typeface="Arial" panose="020B0604020202020204" pitchFamily="34" charset="0"/>
              <a:buChar char="•"/>
            </a:pPr>
            <a:r>
              <a:rPr lang="en-US" sz="1600" i="1" dirty="0">
                <a:latin typeface="Segoe UI Semibold"/>
                <a:cs typeface="Segoe UI Semibold"/>
              </a:rPr>
              <a:t>Data plane </a:t>
            </a:r>
            <a:r>
              <a:rPr lang="en-US" sz="1600" dirty="0">
                <a:latin typeface="Segoe UI Semibold"/>
                <a:cs typeface="Segoe UI Semibold"/>
              </a:rPr>
              <a:t>contains SQL instances in the subnet</a:t>
            </a:r>
          </a:p>
          <a:p>
            <a:pPr marL="285750" indent="-285750">
              <a:buFont typeface="Arial" panose="020B0604020202020204" pitchFamily="34" charset="0"/>
              <a:buChar char="•"/>
            </a:pPr>
            <a:r>
              <a:rPr lang="en-US" sz="1600" dirty="0">
                <a:latin typeface="Segoe UI Semibold"/>
                <a:cs typeface="Segoe UI Semibold"/>
              </a:rPr>
              <a:t>Data plan connects to </a:t>
            </a:r>
            <a:r>
              <a:rPr lang="en-US" sz="1600" i="1" dirty="0">
                <a:latin typeface="Segoe UI Semibold"/>
                <a:cs typeface="Segoe UI Semibold"/>
              </a:rPr>
              <a:t>Azure services </a:t>
            </a:r>
            <a:r>
              <a:rPr lang="en-US" sz="1600" dirty="0">
                <a:latin typeface="Segoe UI Semibold"/>
                <a:cs typeface="Segoe UI Semibold"/>
              </a:rPr>
              <a:t>such as storage</a:t>
            </a:r>
          </a:p>
          <a:p>
            <a:pPr marL="285750" indent="-285750">
              <a:buFont typeface="Arial" panose="020B0604020202020204" pitchFamily="34" charset="0"/>
              <a:buChar char="•"/>
            </a:pPr>
            <a:r>
              <a:rPr lang="en-US" sz="1600" i="1" dirty="0">
                <a:latin typeface="Segoe UI Semibold"/>
                <a:cs typeface="Segoe UI Semibold"/>
              </a:rPr>
              <a:t>Control plane </a:t>
            </a:r>
            <a:r>
              <a:rPr lang="en-US" sz="1600" dirty="0">
                <a:latin typeface="Segoe UI Semibold"/>
                <a:cs typeface="Segoe UI Semibold"/>
              </a:rPr>
              <a:t>are management services on hosts with direct access to SQL instances via certs</a:t>
            </a:r>
          </a:p>
          <a:p>
            <a:endParaRPr lang="en-US" dirty="0"/>
          </a:p>
        </p:txBody>
      </p:sp>
      <p:sp>
        <p:nvSpPr>
          <p:cNvPr id="9" name="TextBox 8">
            <a:extLst>
              <a:ext uri="{FF2B5EF4-FFF2-40B4-BE49-F238E27FC236}">
                <a16:creationId xmlns:a16="http://schemas.microsoft.com/office/drawing/2014/main" id="{D563241B-FD01-67B4-E528-AA3623576B73}"/>
              </a:ext>
            </a:extLst>
          </p:cNvPr>
          <p:cNvSpPr txBox="1"/>
          <p:nvPr/>
        </p:nvSpPr>
        <p:spPr>
          <a:xfrm>
            <a:off x="8428758" y="3539833"/>
            <a:ext cx="1588078" cy="369332"/>
          </a:xfrm>
          <a:prstGeom prst="rect">
            <a:avLst/>
          </a:prstGeom>
          <a:noFill/>
        </p:spPr>
        <p:txBody>
          <a:bodyPr wrap="square">
            <a:spAutoFit/>
          </a:bodyPr>
          <a:lstStyle/>
          <a:p>
            <a:r>
              <a:rPr lang="en-US" sz="1800" i="1" dirty="0">
                <a:latin typeface="Segoe UI Semibold"/>
                <a:cs typeface="Segoe UI Semibold"/>
              </a:rPr>
              <a:t>Data plane </a:t>
            </a:r>
            <a:endParaRPr lang="en-US" dirty="0"/>
          </a:p>
        </p:txBody>
      </p:sp>
      <p:sp>
        <p:nvSpPr>
          <p:cNvPr id="10" name="TextBox 9">
            <a:extLst>
              <a:ext uri="{FF2B5EF4-FFF2-40B4-BE49-F238E27FC236}">
                <a16:creationId xmlns:a16="http://schemas.microsoft.com/office/drawing/2014/main" id="{BA1895F9-5CC1-C4A9-D55D-E7F8026DEA89}"/>
              </a:ext>
            </a:extLst>
          </p:cNvPr>
          <p:cNvSpPr txBox="1"/>
          <p:nvPr/>
        </p:nvSpPr>
        <p:spPr>
          <a:xfrm>
            <a:off x="6767943" y="5807121"/>
            <a:ext cx="1588078" cy="369332"/>
          </a:xfrm>
          <a:prstGeom prst="rect">
            <a:avLst/>
          </a:prstGeom>
          <a:noFill/>
        </p:spPr>
        <p:txBody>
          <a:bodyPr wrap="square">
            <a:spAutoFit/>
          </a:bodyPr>
          <a:lstStyle/>
          <a:p>
            <a:r>
              <a:rPr lang="en-US" sz="1800" i="1" dirty="0">
                <a:latin typeface="Segoe UI Semibold"/>
                <a:cs typeface="Segoe UI Semibold"/>
              </a:rPr>
              <a:t>Control plane</a:t>
            </a:r>
          </a:p>
        </p:txBody>
      </p:sp>
    </p:spTree>
    <p:extLst>
      <p:ext uri="{BB962C8B-B14F-4D97-AF65-F5344CB8AC3E}">
        <p14:creationId xmlns:p14="http://schemas.microsoft.com/office/powerpoint/2010/main" val="4183974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Networking</a:t>
            </a:r>
          </a:p>
        </p:txBody>
      </p:sp>
      <p:pic>
        <p:nvPicPr>
          <p:cNvPr id="4" name="Picture 3">
            <a:extLst>
              <a:ext uri="{FF2B5EF4-FFF2-40B4-BE49-F238E27FC236}">
                <a16:creationId xmlns:a16="http://schemas.microsoft.com/office/drawing/2014/main" id="{A05584A4-DA89-BDE4-97FA-85D2AF5874C5}"/>
              </a:ext>
            </a:extLst>
          </p:cNvPr>
          <p:cNvPicPr>
            <a:picLocks noChangeAspect="1"/>
          </p:cNvPicPr>
          <p:nvPr/>
        </p:nvPicPr>
        <p:blipFill>
          <a:blip r:embed="rId2"/>
          <a:stretch>
            <a:fillRect/>
          </a:stretch>
        </p:blipFill>
        <p:spPr>
          <a:xfrm>
            <a:off x="452005" y="3709554"/>
            <a:ext cx="5907231" cy="2795003"/>
          </a:xfrm>
          <a:prstGeom prst="rect">
            <a:avLst/>
          </a:prstGeom>
        </p:spPr>
      </p:pic>
      <p:sp>
        <p:nvSpPr>
          <p:cNvPr id="6" name="TextBox 5">
            <a:extLst>
              <a:ext uri="{FF2B5EF4-FFF2-40B4-BE49-F238E27FC236}">
                <a16:creationId xmlns:a16="http://schemas.microsoft.com/office/drawing/2014/main" id="{15E7B041-A14D-DECD-4184-A7BDA6719D75}"/>
              </a:ext>
            </a:extLst>
          </p:cNvPr>
          <p:cNvSpPr txBox="1"/>
          <p:nvPr/>
        </p:nvSpPr>
        <p:spPr>
          <a:xfrm>
            <a:off x="2862696" y="1153047"/>
            <a:ext cx="7517823" cy="635559"/>
          </a:xfrm>
          <a:prstGeom prst="rect">
            <a:avLst/>
          </a:prstGeom>
          <a:noFill/>
        </p:spPr>
        <p:txBody>
          <a:bodyPr wrap="square">
            <a:spAutoFit/>
          </a:bodyPr>
          <a:lstStyle/>
          <a:p>
            <a:pPr marL="0" indent="0">
              <a:buNone/>
            </a:pPr>
            <a:r>
              <a:rPr lang="en-US" dirty="0"/>
              <a:t>Domain name resolving to a dynamic IP address in subnet</a:t>
            </a:r>
          </a:p>
          <a:p>
            <a:pPr marL="0" indent="0">
              <a:buNone/>
            </a:pPr>
            <a:r>
              <a:rPr lang="en-US" dirty="0">
                <a:solidFill>
                  <a:schemeClr val="tx2"/>
                </a:solidFill>
                <a:latin typeface="Consolas" panose="020B0609020204030204" pitchFamily="49" charset="0"/>
              </a:rPr>
              <a:t>&lt;mi-name&gt;.&lt;</a:t>
            </a:r>
            <a:r>
              <a:rPr lang="en-US" dirty="0" err="1">
                <a:solidFill>
                  <a:schemeClr val="tx2"/>
                </a:solidFill>
                <a:latin typeface="Consolas" panose="020B0609020204030204" pitchFamily="49" charset="0"/>
              </a:rPr>
              <a:t>dns</a:t>
            </a:r>
            <a:r>
              <a:rPr lang="en-US" dirty="0">
                <a:solidFill>
                  <a:schemeClr val="tx2"/>
                </a:solidFill>
                <a:latin typeface="Consolas" panose="020B0609020204030204" pitchFamily="49" charset="0"/>
              </a:rPr>
              <a:t>-zone&gt;.database.windows.net</a:t>
            </a:r>
            <a:endParaRPr lang="en-US" sz="2400" dirty="0">
              <a:solidFill>
                <a:schemeClr val="tx2"/>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80D11AED-60F0-F0E2-D117-C63B80D3ABA7}"/>
              </a:ext>
            </a:extLst>
          </p:cNvPr>
          <p:cNvSpPr txBox="1"/>
          <p:nvPr/>
        </p:nvSpPr>
        <p:spPr>
          <a:xfrm>
            <a:off x="2862696" y="1971927"/>
            <a:ext cx="6764482" cy="635559"/>
          </a:xfrm>
          <a:prstGeom prst="rect">
            <a:avLst/>
          </a:prstGeom>
          <a:noFill/>
        </p:spPr>
        <p:txBody>
          <a:bodyPr wrap="square">
            <a:spAutoFit/>
          </a:bodyPr>
          <a:lstStyle/>
          <a:p>
            <a:pPr marL="0" indent="0">
              <a:buNone/>
            </a:pPr>
            <a:r>
              <a:rPr lang="en-US"/>
              <a:t>Domain name resolving to a dynamic public IP address</a:t>
            </a:r>
          </a:p>
          <a:p>
            <a:pPr marL="0" indent="0">
              <a:buNone/>
            </a:pPr>
            <a:r>
              <a:rPr lang="en-US">
                <a:solidFill>
                  <a:schemeClr val="tx2"/>
                </a:solidFill>
                <a:latin typeface="Consolas" panose="020B0609020204030204" pitchFamily="49" charset="0"/>
              </a:rPr>
              <a:t>&lt;mi-name&gt;.</a:t>
            </a:r>
            <a:r>
              <a:rPr lang="en-US" b="1">
                <a:solidFill>
                  <a:schemeClr val="tx2"/>
                </a:solidFill>
                <a:latin typeface="Consolas" panose="020B0609020204030204" pitchFamily="49" charset="0"/>
              </a:rPr>
              <a:t>public</a:t>
            </a:r>
            <a:r>
              <a:rPr lang="en-US">
                <a:solidFill>
                  <a:schemeClr val="tx2"/>
                </a:solidFill>
                <a:latin typeface="Consolas" panose="020B0609020204030204" pitchFamily="49" charset="0"/>
              </a:rPr>
              <a:t>.&lt;dns-zone&gt;.database.windows.net</a:t>
            </a:r>
            <a:endParaRPr lang="en-US" sz="2400" dirty="0">
              <a:solidFill>
                <a:schemeClr val="tx2"/>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B4F64AF9-4D87-C328-693E-CB8D156D1F92}"/>
              </a:ext>
            </a:extLst>
          </p:cNvPr>
          <p:cNvSpPr txBox="1"/>
          <p:nvPr/>
        </p:nvSpPr>
        <p:spPr>
          <a:xfrm>
            <a:off x="2862696" y="2793441"/>
            <a:ext cx="6764482" cy="635559"/>
          </a:xfrm>
          <a:prstGeom prst="rect">
            <a:avLst/>
          </a:prstGeom>
          <a:noFill/>
        </p:spPr>
        <p:txBody>
          <a:bodyPr wrap="square">
            <a:spAutoFit/>
          </a:bodyPr>
          <a:lstStyle/>
          <a:p>
            <a:pPr marL="0" indent="0">
              <a:buNone/>
            </a:pPr>
            <a:r>
              <a:rPr lang="en-US" b="1" dirty="0"/>
              <a:t>Static IP address </a:t>
            </a:r>
            <a:r>
              <a:rPr lang="en-US" dirty="0"/>
              <a:t>in another VNet (using Azure Private Link)</a:t>
            </a:r>
          </a:p>
          <a:p>
            <a:pPr marL="0" indent="0">
              <a:buNone/>
            </a:pPr>
            <a:r>
              <a:rPr lang="en-US" dirty="0">
                <a:solidFill>
                  <a:schemeClr val="tx2"/>
                </a:solidFill>
                <a:latin typeface="Consolas" panose="020B0609020204030204" pitchFamily="49" charset="0"/>
              </a:rPr>
              <a:t>&lt;mi-name&gt;.&lt;</a:t>
            </a:r>
            <a:r>
              <a:rPr lang="en-US" dirty="0" err="1">
                <a:solidFill>
                  <a:schemeClr val="tx2"/>
                </a:solidFill>
                <a:latin typeface="Consolas" panose="020B0609020204030204" pitchFamily="49" charset="0"/>
              </a:rPr>
              <a:t>dns</a:t>
            </a:r>
            <a:r>
              <a:rPr lang="en-US" dirty="0">
                <a:solidFill>
                  <a:schemeClr val="tx2"/>
                </a:solidFill>
                <a:latin typeface="Consolas" panose="020B0609020204030204" pitchFamily="49" charset="0"/>
              </a:rPr>
              <a:t>-zone&gt;.database.windows.net</a:t>
            </a:r>
            <a:endParaRPr lang="en-US" sz="2400" dirty="0">
              <a:solidFill>
                <a:schemeClr val="tx2"/>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BFBEFF2-C08A-2BA5-C81D-B1CA2A1AFE89}"/>
              </a:ext>
            </a:extLst>
          </p:cNvPr>
          <p:cNvSpPr txBox="1"/>
          <p:nvPr/>
        </p:nvSpPr>
        <p:spPr>
          <a:xfrm>
            <a:off x="452005" y="1246255"/>
            <a:ext cx="2410691"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VNet-local endpoint</a:t>
            </a:r>
          </a:p>
        </p:txBody>
      </p:sp>
      <p:sp>
        <p:nvSpPr>
          <p:cNvPr id="14" name="TextBox 13">
            <a:extLst>
              <a:ext uri="{FF2B5EF4-FFF2-40B4-BE49-F238E27FC236}">
                <a16:creationId xmlns:a16="http://schemas.microsoft.com/office/drawing/2014/main" id="{39E0E1D1-A447-75C1-6DCA-A6E3D48E6F95}"/>
              </a:ext>
            </a:extLst>
          </p:cNvPr>
          <p:cNvSpPr txBox="1"/>
          <p:nvPr/>
        </p:nvSpPr>
        <p:spPr>
          <a:xfrm>
            <a:off x="452005" y="2059865"/>
            <a:ext cx="2291195"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Public endpoint</a:t>
            </a:r>
          </a:p>
        </p:txBody>
      </p:sp>
      <p:sp>
        <p:nvSpPr>
          <p:cNvPr id="16" name="TextBox 15">
            <a:extLst>
              <a:ext uri="{FF2B5EF4-FFF2-40B4-BE49-F238E27FC236}">
                <a16:creationId xmlns:a16="http://schemas.microsoft.com/office/drawing/2014/main" id="{A1AD1B08-1C0E-FB97-E3DE-AD63C5DB8345}"/>
              </a:ext>
            </a:extLst>
          </p:cNvPr>
          <p:cNvSpPr txBox="1"/>
          <p:nvPr/>
        </p:nvSpPr>
        <p:spPr>
          <a:xfrm>
            <a:off x="452005" y="2929248"/>
            <a:ext cx="2197677"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Private endpoints</a:t>
            </a:r>
          </a:p>
        </p:txBody>
      </p:sp>
      <p:sp>
        <p:nvSpPr>
          <p:cNvPr id="17" name="TextBox 16">
            <a:extLst>
              <a:ext uri="{FF2B5EF4-FFF2-40B4-BE49-F238E27FC236}">
                <a16:creationId xmlns:a16="http://schemas.microsoft.com/office/drawing/2014/main" id="{0FB11B8F-0C13-6678-14C1-AEEC95BDFC4D}"/>
              </a:ext>
            </a:extLst>
          </p:cNvPr>
          <p:cNvSpPr txBox="1"/>
          <p:nvPr/>
        </p:nvSpPr>
        <p:spPr>
          <a:xfrm>
            <a:off x="7859525" y="3714038"/>
            <a:ext cx="2641685" cy="307777"/>
          </a:xfrm>
          <a:prstGeom prst="rect">
            <a:avLst/>
          </a:prstGeom>
          <a:noFill/>
        </p:spPr>
        <p:txBody>
          <a:bodyPr wrap="none" lIns="0" tIns="0" rIns="0" bIns="0" rtlCol="0">
            <a:spAutoFit/>
          </a:bodyPr>
          <a:lstStyle/>
          <a:p>
            <a:pPr algn="l"/>
            <a:r>
              <a:rPr lang="en-US" sz="2000" dirty="0">
                <a:latin typeface="+mj-lt"/>
              </a:rPr>
              <a:t>Virtual Network for MI</a:t>
            </a:r>
          </a:p>
        </p:txBody>
      </p:sp>
      <p:sp>
        <p:nvSpPr>
          <p:cNvPr id="19" name="TextBox 18">
            <a:extLst>
              <a:ext uri="{FF2B5EF4-FFF2-40B4-BE49-F238E27FC236}">
                <a16:creationId xmlns:a16="http://schemas.microsoft.com/office/drawing/2014/main" id="{039C35D9-CBFB-556D-87E1-59A3B673832A}"/>
              </a:ext>
            </a:extLst>
          </p:cNvPr>
          <p:cNvSpPr txBox="1"/>
          <p:nvPr/>
        </p:nvSpPr>
        <p:spPr>
          <a:xfrm>
            <a:off x="6359236" y="4096104"/>
            <a:ext cx="5642264" cy="1846659"/>
          </a:xfrm>
          <a:prstGeom prst="rect">
            <a:avLst/>
          </a:prstGeom>
          <a:noFill/>
        </p:spPr>
        <p:txBody>
          <a:bodyPr wrap="square">
            <a:spAutoFit/>
          </a:bodyPr>
          <a:lstStyle/>
          <a:p>
            <a:pPr algn="ctr"/>
            <a:r>
              <a:rPr lang="en-US" sz="1400" dirty="0">
                <a:solidFill>
                  <a:schemeClr val="accent1"/>
                </a:solidFill>
                <a:latin typeface="Segoe UI Semibold"/>
                <a:cs typeface="Segoe UI Semibold"/>
              </a:rPr>
              <a:t>There are specific vNet </a:t>
            </a:r>
            <a:r>
              <a:rPr lang="en-US" sz="1400" dirty="0">
                <a:solidFill>
                  <a:schemeClr val="accent1"/>
                </a:solidFill>
                <a:latin typeface="Segoe UI Semibold"/>
                <a:cs typeface="Segoe UI Semibold"/>
                <a:hlinkClick r:id="rId3"/>
              </a:rPr>
              <a:t>requirements</a:t>
            </a:r>
            <a:endParaRPr lang="en-US" sz="1400" dirty="0">
              <a:solidFill>
                <a:schemeClr val="accent1"/>
              </a:solidFill>
              <a:latin typeface="Segoe UI Semibold"/>
              <a:cs typeface="Segoe UI Semibold"/>
            </a:endParaRPr>
          </a:p>
          <a:p>
            <a:pPr algn="ctr"/>
            <a:r>
              <a:rPr lang="en-US" sz="1400" dirty="0">
                <a:solidFill>
                  <a:schemeClr val="accent1"/>
                </a:solidFill>
                <a:latin typeface="Segoe UI Semibold"/>
                <a:cs typeface="Segoe UI Semibold"/>
              </a:rPr>
              <a:t>All requirements met if you deploy MI with new vNet</a:t>
            </a:r>
          </a:p>
          <a:p>
            <a:pPr algn="ctr"/>
            <a:r>
              <a:rPr lang="en-US" sz="1400" dirty="0">
                <a:solidFill>
                  <a:schemeClr val="accent1"/>
                </a:solidFill>
                <a:latin typeface="Segoe UI Semibold"/>
                <a:cs typeface="Segoe UI Semibold"/>
              </a:rPr>
              <a:t>NSG rules ports 1433 and 11000-11999 for TDS</a:t>
            </a:r>
          </a:p>
          <a:p>
            <a:pPr algn="ctr"/>
            <a:r>
              <a:rPr lang="en-US" sz="1400" dirty="0">
                <a:solidFill>
                  <a:schemeClr val="accent1"/>
                </a:solidFill>
                <a:latin typeface="Segoe UI Semibold"/>
                <a:cs typeface="Segoe UI Semibold"/>
              </a:rPr>
              <a:t>NSG port 5022 for geo-Dr</a:t>
            </a:r>
          </a:p>
          <a:p>
            <a:pPr algn="ctr"/>
            <a:r>
              <a:rPr lang="en-US" sz="1400" dirty="0">
                <a:solidFill>
                  <a:schemeClr val="accent1"/>
                </a:solidFill>
                <a:latin typeface="Segoe UI Semibold"/>
                <a:cs typeface="Segoe UI Semibold"/>
              </a:rPr>
              <a:t>NSG outbound for 443 for Azure Services</a:t>
            </a:r>
          </a:p>
          <a:p>
            <a:pPr algn="ctr"/>
            <a:r>
              <a:rPr lang="en-US" sz="1400" dirty="0">
                <a:solidFill>
                  <a:schemeClr val="accent1"/>
                </a:solidFill>
                <a:latin typeface="Segoe UI Semibold"/>
                <a:cs typeface="Segoe UI Semibold"/>
              </a:rPr>
              <a:t>Service-aided subnet configuration</a:t>
            </a:r>
          </a:p>
          <a:p>
            <a:pPr algn="ctr"/>
            <a:r>
              <a:rPr lang="en-US" sz="1400" dirty="0">
                <a:solidFill>
                  <a:schemeClr val="accent1"/>
                </a:solidFill>
                <a:latin typeface="Segoe UI Semibold"/>
                <a:cs typeface="Segoe UI Semibold"/>
              </a:rPr>
              <a:t>Subnet must have at least 32 IP addresses</a:t>
            </a:r>
          </a:p>
          <a:p>
            <a:endParaRPr lang="en-US" sz="1600" dirty="0">
              <a:solidFill>
                <a:schemeClr val="accent1"/>
              </a:solidFill>
            </a:endParaRPr>
          </a:p>
        </p:txBody>
      </p:sp>
      <p:sp>
        <p:nvSpPr>
          <p:cNvPr id="24" name="TextBox 23">
            <a:extLst>
              <a:ext uri="{FF2B5EF4-FFF2-40B4-BE49-F238E27FC236}">
                <a16:creationId xmlns:a16="http://schemas.microsoft.com/office/drawing/2014/main" id="{FEF424C2-66B2-1766-B967-4A5B7EC519BA}"/>
              </a:ext>
            </a:extLst>
          </p:cNvPr>
          <p:cNvSpPr txBox="1"/>
          <p:nvPr/>
        </p:nvSpPr>
        <p:spPr>
          <a:xfrm>
            <a:off x="9408968" y="709018"/>
            <a:ext cx="2623704" cy="370621"/>
          </a:xfrm>
          <a:prstGeom prst="rect">
            <a:avLst/>
          </a:prstGeom>
          <a:noFill/>
        </p:spPr>
        <p:txBody>
          <a:bodyPr wrap="square">
            <a:spAutoFit/>
          </a:bodyPr>
          <a:lstStyle/>
          <a:p>
            <a:r>
              <a:rPr lang="en-US" sz="1800" dirty="0">
                <a:latin typeface="+mj-lt"/>
              </a:rPr>
              <a:t>Connection Types</a:t>
            </a:r>
            <a:endParaRPr lang="en-US" dirty="0"/>
          </a:p>
        </p:txBody>
      </p:sp>
      <p:sp>
        <p:nvSpPr>
          <p:cNvPr id="26" name="TextBox 25">
            <a:extLst>
              <a:ext uri="{FF2B5EF4-FFF2-40B4-BE49-F238E27FC236}">
                <a16:creationId xmlns:a16="http://schemas.microsoft.com/office/drawing/2014/main" id="{8AF4DE9B-5B39-5BCC-F798-7F15C80DBF37}"/>
              </a:ext>
            </a:extLst>
          </p:cNvPr>
          <p:cNvSpPr txBox="1"/>
          <p:nvPr/>
        </p:nvSpPr>
        <p:spPr>
          <a:xfrm>
            <a:off x="9318913" y="1168295"/>
            <a:ext cx="2713759" cy="584775"/>
          </a:xfrm>
          <a:prstGeom prst="rect">
            <a:avLst/>
          </a:prstGeom>
          <a:noFill/>
        </p:spPr>
        <p:txBody>
          <a:bodyPr wrap="square">
            <a:spAutoFit/>
          </a:bodyPr>
          <a:lstStyle/>
          <a:p>
            <a:r>
              <a:rPr lang="en-US" sz="1600" dirty="0">
                <a:solidFill>
                  <a:schemeClr val="accent1"/>
                </a:solidFill>
                <a:latin typeface="Segoe UI Semibold"/>
                <a:cs typeface="Segoe UI Semibold"/>
              </a:rPr>
              <a:t>Proxy</a:t>
            </a:r>
          </a:p>
          <a:p>
            <a:r>
              <a:rPr lang="en-US" sz="1600" dirty="0">
                <a:solidFill>
                  <a:schemeClr val="accent1"/>
                </a:solidFill>
                <a:latin typeface="Segoe UI Semibold"/>
                <a:cs typeface="Segoe UI Semibold"/>
              </a:rPr>
              <a:t>Redirect (recommended)</a:t>
            </a:r>
            <a:endParaRPr lang="en-US" sz="1600" dirty="0"/>
          </a:p>
        </p:txBody>
      </p:sp>
      <p:sp>
        <p:nvSpPr>
          <p:cNvPr id="27" name="TextBox 26">
            <a:extLst>
              <a:ext uri="{FF2B5EF4-FFF2-40B4-BE49-F238E27FC236}">
                <a16:creationId xmlns:a16="http://schemas.microsoft.com/office/drawing/2014/main" id="{1E2AD143-9156-9FF2-F5EE-1218DFE28EA1}"/>
              </a:ext>
            </a:extLst>
          </p:cNvPr>
          <p:cNvSpPr txBox="1"/>
          <p:nvPr/>
        </p:nvSpPr>
        <p:spPr>
          <a:xfrm>
            <a:off x="9329304" y="2021960"/>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8" name="TextBox 27">
            <a:extLst>
              <a:ext uri="{FF2B5EF4-FFF2-40B4-BE49-F238E27FC236}">
                <a16:creationId xmlns:a16="http://schemas.microsoft.com/office/drawing/2014/main" id="{ECF1D796-82E3-3EA9-2404-BDAEF2A3E1CA}"/>
              </a:ext>
            </a:extLst>
          </p:cNvPr>
          <p:cNvSpPr txBox="1"/>
          <p:nvPr/>
        </p:nvSpPr>
        <p:spPr>
          <a:xfrm>
            <a:off x="9363940" y="2846081"/>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Tree>
    <p:extLst>
      <p:ext uri="{BB962C8B-B14F-4D97-AF65-F5344CB8AC3E}">
        <p14:creationId xmlns:p14="http://schemas.microsoft.com/office/powerpoint/2010/main" val="1191893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Connections</a:t>
            </a:r>
          </a:p>
        </p:txBody>
      </p:sp>
      <p:pic>
        <p:nvPicPr>
          <p:cNvPr id="5" name="Picture 4">
            <a:extLst>
              <a:ext uri="{FF2B5EF4-FFF2-40B4-BE49-F238E27FC236}">
                <a16:creationId xmlns:a16="http://schemas.microsoft.com/office/drawing/2014/main" id="{F78BFF21-2EBE-B5CC-4D48-12EFE90BCD9C}"/>
              </a:ext>
            </a:extLst>
          </p:cNvPr>
          <p:cNvPicPr>
            <a:picLocks noChangeAspect="1"/>
          </p:cNvPicPr>
          <p:nvPr/>
        </p:nvPicPr>
        <p:blipFill>
          <a:blip r:embed="rId2"/>
          <a:stretch>
            <a:fillRect/>
          </a:stretch>
        </p:blipFill>
        <p:spPr>
          <a:xfrm>
            <a:off x="316577" y="1806286"/>
            <a:ext cx="6490855" cy="3245428"/>
          </a:xfrm>
          <a:prstGeom prst="rect">
            <a:avLst/>
          </a:prstGeom>
        </p:spPr>
      </p:pic>
      <p:pic>
        <p:nvPicPr>
          <p:cNvPr id="9" name="Picture 8">
            <a:extLst>
              <a:ext uri="{FF2B5EF4-FFF2-40B4-BE49-F238E27FC236}">
                <a16:creationId xmlns:a16="http://schemas.microsoft.com/office/drawing/2014/main" id="{6AF3734A-EB15-430B-BBF7-49FDA678FDE1}"/>
              </a:ext>
            </a:extLst>
          </p:cNvPr>
          <p:cNvPicPr>
            <a:picLocks noChangeAspect="1"/>
          </p:cNvPicPr>
          <p:nvPr/>
        </p:nvPicPr>
        <p:blipFill>
          <a:blip r:embed="rId3"/>
          <a:stretch>
            <a:fillRect/>
          </a:stretch>
        </p:blipFill>
        <p:spPr>
          <a:xfrm>
            <a:off x="7754028" y="778975"/>
            <a:ext cx="3851232" cy="2356571"/>
          </a:xfrm>
          <a:prstGeom prst="rect">
            <a:avLst/>
          </a:prstGeom>
        </p:spPr>
      </p:pic>
      <p:pic>
        <p:nvPicPr>
          <p:cNvPr id="13" name="Picture 12">
            <a:extLst>
              <a:ext uri="{FF2B5EF4-FFF2-40B4-BE49-F238E27FC236}">
                <a16:creationId xmlns:a16="http://schemas.microsoft.com/office/drawing/2014/main" id="{32EC2704-292C-75F4-98DE-59AC2812AB0E}"/>
              </a:ext>
            </a:extLst>
          </p:cNvPr>
          <p:cNvPicPr>
            <a:picLocks noChangeAspect="1"/>
          </p:cNvPicPr>
          <p:nvPr/>
        </p:nvPicPr>
        <p:blipFill>
          <a:blip r:embed="rId4"/>
          <a:stretch>
            <a:fillRect/>
          </a:stretch>
        </p:blipFill>
        <p:spPr>
          <a:xfrm>
            <a:off x="7754028" y="4039537"/>
            <a:ext cx="3851232" cy="2415122"/>
          </a:xfrm>
          <a:prstGeom prst="rect">
            <a:avLst/>
          </a:prstGeom>
        </p:spPr>
      </p:pic>
      <p:sp>
        <p:nvSpPr>
          <p:cNvPr id="15" name="TextBox 14">
            <a:extLst>
              <a:ext uri="{FF2B5EF4-FFF2-40B4-BE49-F238E27FC236}">
                <a16:creationId xmlns:a16="http://schemas.microsoft.com/office/drawing/2014/main" id="{BFDC4E2E-47D0-736E-5379-F37423E49A79}"/>
              </a:ext>
            </a:extLst>
          </p:cNvPr>
          <p:cNvSpPr txBox="1"/>
          <p:nvPr/>
        </p:nvSpPr>
        <p:spPr>
          <a:xfrm>
            <a:off x="9287740" y="3596026"/>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0" name="TextBox 19">
            <a:extLst>
              <a:ext uri="{FF2B5EF4-FFF2-40B4-BE49-F238E27FC236}">
                <a16:creationId xmlns:a16="http://schemas.microsoft.com/office/drawing/2014/main" id="{BAC9FBA9-B340-2EE9-CE49-3ADDD16F9E83}"/>
              </a:ext>
            </a:extLst>
          </p:cNvPr>
          <p:cNvSpPr txBox="1"/>
          <p:nvPr/>
        </p:nvSpPr>
        <p:spPr>
          <a:xfrm>
            <a:off x="9287740" y="357165"/>
            <a:ext cx="6764482" cy="369332"/>
          </a:xfrm>
          <a:prstGeom prst="rect">
            <a:avLst/>
          </a:prstGeom>
          <a:noFill/>
        </p:spPr>
        <p:txBody>
          <a:bodyPr wrap="square">
            <a:spAutoFit/>
          </a:bodyPr>
          <a:lstStyle/>
          <a:p>
            <a:r>
              <a:rPr lang="en-US" sz="1800" dirty="0">
                <a:solidFill>
                  <a:schemeClr val="accent1"/>
                </a:solidFill>
                <a:latin typeface="Segoe UI Semibold"/>
                <a:cs typeface="Segoe UI Semibold"/>
              </a:rPr>
              <a:t>Redirect</a:t>
            </a:r>
            <a:endParaRPr lang="en-US" dirty="0"/>
          </a:p>
        </p:txBody>
      </p:sp>
      <p:sp>
        <p:nvSpPr>
          <p:cNvPr id="21" name="TextBox 20">
            <a:extLst>
              <a:ext uri="{FF2B5EF4-FFF2-40B4-BE49-F238E27FC236}">
                <a16:creationId xmlns:a16="http://schemas.microsoft.com/office/drawing/2014/main" id="{160328C9-05E4-6F95-5CF0-41B67B41D133}"/>
              </a:ext>
            </a:extLst>
          </p:cNvPr>
          <p:cNvSpPr txBox="1"/>
          <p:nvPr/>
        </p:nvSpPr>
        <p:spPr>
          <a:xfrm>
            <a:off x="1027836" y="5584212"/>
            <a:ext cx="5779596" cy="615553"/>
          </a:xfrm>
          <a:prstGeom prst="rect">
            <a:avLst/>
          </a:prstGeom>
          <a:noFill/>
        </p:spPr>
        <p:txBody>
          <a:bodyPr wrap="none" lIns="0" tIns="0" rIns="0" bIns="0" rtlCol="0">
            <a:spAutoFit/>
          </a:bodyPr>
          <a:lstStyle/>
          <a:p>
            <a:pPr algn="ctr"/>
            <a:r>
              <a:rPr lang="en-US" sz="2000" dirty="0">
                <a:latin typeface="+mj-lt"/>
              </a:rPr>
              <a:t>Domain names resolve to load balancer</a:t>
            </a:r>
          </a:p>
          <a:p>
            <a:pPr algn="ctr"/>
            <a:r>
              <a:rPr lang="en-US" sz="2000" dirty="0">
                <a:latin typeface="+mj-lt"/>
              </a:rPr>
              <a:t>Load balancer uses Gateways to connect to nodes</a:t>
            </a:r>
          </a:p>
        </p:txBody>
      </p:sp>
    </p:spTree>
    <p:extLst>
      <p:ext uri="{BB962C8B-B14F-4D97-AF65-F5344CB8AC3E}">
        <p14:creationId xmlns:p14="http://schemas.microsoft.com/office/powerpoint/2010/main" val="34486852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66144" y="1431868"/>
            <a:ext cx="6759614" cy="3539430"/>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Service Tier</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Hardware Generation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vCores and Storage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Backup Redundancy</a:t>
            </a:r>
          </a:p>
        </p:txBody>
      </p:sp>
      <p:sp>
        <p:nvSpPr>
          <p:cNvPr id="9" name="TextBox 8">
            <a:extLst>
              <a:ext uri="{FF2B5EF4-FFF2-40B4-BE49-F238E27FC236}">
                <a16:creationId xmlns:a16="http://schemas.microsoft.com/office/drawing/2014/main" id="{F752AC3B-234E-9ECA-FC45-9D8BAB66F1BE}"/>
              </a:ext>
            </a:extLst>
          </p:cNvPr>
          <p:cNvSpPr txBox="1"/>
          <p:nvPr/>
        </p:nvSpPr>
        <p:spPr>
          <a:xfrm>
            <a:off x="5985164" y="1460963"/>
            <a:ext cx="5940692"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Authentication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 and Subnet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Connection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Time zone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2448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and Hardware Generation</a:t>
            </a: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35263"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51749"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00577"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35579"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30456"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18704"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06952"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51749"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35263"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51749"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35263"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23098" y="4095681"/>
            <a:ext cx="2865747"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Built-in HA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DA9A98DA-B6E2-124F-8C27-08CEC8AE3D88}"/>
              </a:ext>
            </a:extLst>
          </p:cNvPr>
          <p:cNvSpPr txBox="1"/>
          <p:nvPr/>
        </p:nvSpPr>
        <p:spPr>
          <a:xfrm>
            <a:off x="4629148" y="4095681"/>
            <a:ext cx="2861693"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18539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598121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18D72F-5DB1-4ABD-9E6C-50ED2B0E1BDA}"/>
              </a:ext>
            </a:extLst>
          </p:cNvPr>
          <p:cNvSpPr txBox="1"/>
          <p:nvPr/>
        </p:nvSpPr>
        <p:spPr>
          <a:xfrm>
            <a:off x="8451177" y="3398437"/>
            <a:ext cx="3330784" cy="276998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Resource limits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Memory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Log Size</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I/O throughput and latency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Size of Tempdb</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concurrent workers</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Backup Retention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2ECBAA36-2AD3-415D-9FE5-43400D37A6FD}"/>
              </a:ext>
            </a:extLst>
          </p:cNvPr>
          <p:cNvSpPr txBox="1"/>
          <p:nvPr/>
        </p:nvSpPr>
        <p:spPr>
          <a:xfrm>
            <a:off x="2414368"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sp>
        <p:nvSpPr>
          <p:cNvPr id="6" name="TextBox 5">
            <a:extLst>
              <a:ext uri="{FF2B5EF4-FFF2-40B4-BE49-F238E27FC236}">
                <a16:creationId xmlns:a16="http://schemas.microsoft.com/office/drawing/2014/main" id="{79CF3AC2-3035-441D-94FD-1D02444D7AE6}"/>
              </a:ext>
            </a:extLst>
          </p:cNvPr>
          <p:cNvSpPr txBox="1"/>
          <p:nvPr/>
        </p:nvSpPr>
        <p:spPr>
          <a:xfrm>
            <a:off x="6955221"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grpSp>
        <p:nvGrpSpPr>
          <p:cNvPr id="23" name="Group 22">
            <a:extLst>
              <a:ext uri="{FF2B5EF4-FFF2-40B4-BE49-F238E27FC236}">
                <a16:creationId xmlns:a16="http://schemas.microsoft.com/office/drawing/2014/main" id="{FFE9D581-48E8-4820-833A-1757D7B10651}"/>
              </a:ext>
            </a:extLst>
          </p:cNvPr>
          <p:cNvGrpSpPr/>
          <p:nvPr/>
        </p:nvGrpSpPr>
        <p:grpSpPr>
          <a:xfrm>
            <a:off x="8483213" y="1454356"/>
            <a:ext cx="623979" cy="559998"/>
            <a:chOff x="6578130" y="4068627"/>
            <a:chExt cx="623979" cy="559998"/>
          </a:xfrm>
        </p:grpSpPr>
        <p:grpSp>
          <p:nvGrpSpPr>
            <p:cNvPr id="24" name="Group 23">
              <a:extLst>
                <a:ext uri="{FF2B5EF4-FFF2-40B4-BE49-F238E27FC236}">
                  <a16:creationId xmlns:a16="http://schemas.microsoft.com/office/drawing/2014/main" id="{83E2DF40-E512-415F-81BB-03C8A3BC776A}"/>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76687162-D213-4492-A854-3EA33460D96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 name="Line 79">
                <a:extLst>
                  <a:ext uri="{FF2B5EF4-FFF2-40B4-BE49-F238E27FC236}">
                    <a16:creationId xmlns:a16="http://schemas.microsoft.com/office/drawing/2014/main" id="{9EB90C3E-9D88-44F3-8F22-C2BD4D911FEB}"/>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80">
                <a:extLst>
                  <a:ext uri="{FF2B5EF4-FFF2-40B4-BE49-F238E27FC236}">
                    <a16:creationId xmlns:a16="http://schemas.microsoft.com/office/drawing/2014/main" id="{BD382163-44C1-4F16-9091-74F345739810}"/>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1">
                <a:extLst>
                  <a:ext uri="{FF2B5EF4-FFF2-40B4-BE49-F238E27FC236}">
                    <a16:creationId xmlns:a16="http://schemas.microsoft.com/office/drawing/2014/main" id="{812334D4-ACA6-453B-B065-0F75413D5DD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0" name="Line 82">
                <a:extLst>
                  <a:ext uri="{FF2B5EF4-FFF2-40B4-BE49-F238E27FC236}">
                    <a16:creationId xmlns:a16="http://schemas.microsoft.com/office/drawing/2014/main" id="{75513FA9-3B23-462A-85E3-B82F8C821F7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1" name="Line 83">
                <a:extLst>
                  <a:ext uri="{FF2B5EF4-FFF2-40B4-BE49-F238E27FC236}">
                    <a16:creationId xmlns:a16="http://schemas.microsoft.com/office/drawing/2014/main" id="{F76FCE41-4646-47C4-B49C-39BBAB0370C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4">
                <a:extLst>
                  <a:ext uri="{FF2B5EF4-FFF2-40B4-BE49-F238E27FC236}">
                    <a16:creationId xmlns:a16="http://schemas.microsoft.com/office/drawing/2014/main" id="{3990EA74-5A57-43DB-896C-3AAC466B556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5">
                <a:extLst>
                  <a:ext uri="{FF2B5EF4-FFF2-40B4-BE49-F238E27FC236}">
                    <a16:creationId xmlns:a16="http://schemas.microsoft.com/office/drawing/2014/main" id="{0D606991-29EC-4B5B-B487-8815D1DD7F2C}"/>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6">
                <a:extLst>
                  <a:ext uri="{FF2B5EF4-FFF2-40B4-BE49-F238E27FC236}">
                    <a16:creationId xmlns:a16="http://schemas.microsoft.com/office/drawing/2014/main" id="{2A774A33-214F-4435-BDD3-F3997E9B7DD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7">
                <a:extLst>
                  <a:ext uri="{FF2B5EF4-FFF2-40B4-BE49-F238E27FC236}">
                    <a16:creationId xmlns:a16="http://schemas.microsoft.com/office/drawing/2014/main" id="{17DD3464-59E6-4978-895C-A8F89098DBC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8">
                <a:extLst>
                  <a:ext uri="{FF2B5EF4-FFF2-40B4-BE49-F238E27FC236}">
                    <a16:creationId xmlns:a16="http://schemas.microsoft.com/office/drawing/2014/main" id="{63D02C64-F1D2-49D7-8D0C-0BD0E9DBD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9">
                <a:extLst>
                  <a:ext uri="{FF2B5EF4-FFF2-40B4-BE49-F238E27FC236}">
                    <a16:creationId xmlns:a16="http://schemas.microsoft.com/office/drawing/2014/main" id="{DF1C2D45-DD48-4E73-B122-324A5A83802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90">
                <a:extLst>
                  <a:ext uri="{FF2B5EF4-FFF2-40B4-BE49-F238E27FC236}">
                    <a16:creationId xmlns:a16="http://schemas.microsoft.com/office/drawing/2014/main" id="{F34029A7-7914-4CC5-9FCB-788FF7A3324A}"/>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91">
                <a:extLst>
                  <a:ext uri="{FF2B5EF4-FFF2-40B4-BE49-F238E27FC236}">
                    <a16:creationId xmlns:a16="http://schemas.microsoft.com/office/drawing/2014/main" id="{15068838-34B5-4632-9C89-7076740158D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2">
                <a:extLst>
                  <a:ext uri="{FF2B5EF4-FFF2-40B4-BE49-F238E27FC236}">
                    <a16:creationId xmlns:a16="http://schemas.microsoft.com/office/drawing/2014/main" id="{9EE4676B-3FE8-442D-8C8D-99C26791207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3">
                <a:extLst>
                  <a:ext uri="{FF2B5EF4-FFF2-40B4-BE49-F238E27FC236}">
                    <a16:creationId xmlns:a16="http://schemas.microsoft.com/office/drawing/2014/main" id="{E0D369AF-F28A-4FE2-B706-0395C54CC21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3" name="Line 94">
                <a:extLst>
                  <a:ext uri="{FF2B5EF4-FFF2-40B4-BE49-F238E27FC236}">
                    <a16:creationId xmlns:a16="http://schemas.microsoft.com/office/drawing/2014/main" id="{ACAC78DE-6D69-4037-BDE4-E65DE5E41AED}"/>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Line 95">
                <a:extLst>
                  <a:ext uri="{FF2B5EF4-FFF2-40B4-BE49-F238E27FC236}">
                    <a16:creationId xmlns:a16="http://schemas.microsoft.com/office/drawing/2014/main" id="{CF6C9FA1-317F-4B25-A4EE-B4B3B3028C6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Line 96">
                <a:extLst>
                  <a:ext uri="{FF2B5EF4-FFF2-40B4-BE49-F238E27FC236}">
                    <a16:creationId xmlns:a16="http://schemas.microsoft.com/office/drawing/2014/main" id="{81F2624F-78BA-4FE6-A4F8-7CC0A4E4567F}"/>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 name="Line 97">
                <a:extLst>
                  <a:ext uri="{FF2B5EF4-FFF2-40B4-BE49-F238E27FC236}">
                    <a16:creationId xmlns:a16="http://schemas.microsoft.com/office/drawing/2014/main" id="{75B04CC6-2766-4BE4-9265-AAF7481D44C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 name="Line 98">
                <a:extLst>
                  <a:ext uri="{FF2B5EF4-FFF2-40B4-BE49-F238E27FC236}">
                    <a16:creationId xmlns:a16="http://schemas.microsoft.com/office/drawing/2014/main" id="{D003CB33-6343-4F02-A001-392005771B7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B37C030-449D-497B-95C4-1FD7B676B5D5}"/>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GEN 5</a:t>
              </a:r>
            </a:p>
          </p:txBody>
        </p:sp>
      </p:grpSp>
      <p:sp>
        <p:nvSpPr>
          <p:cNvPr id="62" name="TextBox 61">
            <a:extLst>
              <a:ext uri="{FF2B5EF4-FFF2-40B4-BE49-F238E27FC236}">
                <a16:creationId xmlns:a16="http://schemas.microsoft.com/office/drawing/2014/main" id="{FE972764-EAE0-4F00-ABB6-F8BB1FC7F4F5}"/>
              </a:ext>
            </a:extLst>
          </p:cNvPr>
          <p:cNvSpPr txBox="1"/>
          <p:nvPr/>
        </p:nvSpPr>
        <p:spPr>
          <a:xfrm>
            <a:off x="9002006" y="897980"/>
            <a:ext cx="277995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Hardware options</a:t>
            </a:r>
          </a:p>
        </p:txBody>
      </p:sp>
      <p:grpSp>
        <p:nvGrpSpPr>
          <p:cNvPr id="63" name="Group 62">
            <a:extLst>
              <a:ext uri="{FF2B5EF4-FFF2-40B4-BE49-F238E27FC236}">
                <a16:creationId xmlns:a16="http://schemas.microsoft.com/office/drawing/2014/main" id="{AB28C916-9CB8-4CA4-B21F-BBEFC8703875}"/>
              </a:ext>
            </a:extLst>
          </p:cNvPr>
          <p:cNvGrpSpPr/>
          <p:nvPr/>
        </p:nvGrpSpPr>
        <p:grpSpPr>
          <a:xfrm>
            <a:off x="8491825" y="2381577"/>
            <a:ext cx="623979" cy="559998"/>
            <a:chOff x="6578130" y="4068627"/>
            <a:chExt cx="623979" cy="559998"/>
          </a:xfrm>
        </p:grpSpPr>
        <p:grpSp>
          <p:nvGrpSpPr>
            <p:cNvPr id="64" name="Group 63">
              <a:extLst>
                <a:ext uri="{FF2B5EF4-FFF2-40B4-BE49-F238E27FC236}">
                  <a16:creationId xmlns:a16="http://schemas.microsoft.com/office/drawing/2014/main" id="{3482594A-52C7-4D98-95CC-24BD0FF93544}"/>
                </a:ext>
              </a:extLst>
            </p:cNvPr>
            <p:cNvGrpSpPr/>
            <p:nvPr/>
          </p:nvGrpSpPr>
          <p:grpSpPr>
            <a:xfrm>
              <a:off x="6608959" y="4068627"/>
              <a:ext cx="562320" cy="559998"/>
              <a:chOff x="7643146" y="2995601"/>
              <a:chExt cx="270958" cy="269839"/>
            </a:xfrm>
          </p:grpSpPr>
          <p:sp>
            <p:nvSpPr>
              <p:cNvPr id="66" name="Freeform 78">
                <a:extLst>
                  <a:ext uri="{FF2B5EF4-FFF2-40B4-BE49-F238E27FC236}">
                    <a16:creationId xmlns:a16="http://schemas.microsoft.com/office/drawing/2014/main" id="{08258A7F-64EE-4630-80BD-144E300B3E4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Line 79">
                <a:extLst>
                  <a:ext uri="{FF2B5EF4-FFF2-40B4-BE49-F238E27FC236}">
                    <a16:creationId xmlns:a16="http://schemas.microsoft.com/office/drawing/2014/main" id="{F9D26AF0-C99A-4B23-ABC1-87B6F64EA8A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8" name="Line 80">
                <a:extLst>
                  <a:ext uri="{FF2B5EF4-FFF2-40B4-BE49-F238E27FC236}">
                    <a16:creationId xmlns:a16="http://schemas.microsoft.com/office/drawing/2014/main" id="{EDA9B5C8-03B9-46A9-BC76-48696259193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9" name="Line 81">
                <a:extLst>
                  <a:ext uri="{FF2B5EF4-FFF2-40B4-BE49-F238E27FC236}">
                    <a16:creationId xmlns:a16="http://schemas.microsoft.com/office/drawing/2014/main" id="{99D49807-2F1A-45AC-A4C6-997D42B039D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0" name="Line 82">
                <a:extLst>
                  <a:ext uri="{FF2B5EF4-FFF2-40B4-BE49-F238E27FC236}">
                    <a16:creationId xmlns:a16="http://schemas.microsoft.com/office/drawing/2014/main" id="{ACB17546-19DD-4B01-A909-0434397868E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1" name="Line 83">
                <a:extLst>
                  <a:ext uri="{FF2B5EF4-FFF2-40B4-BE49-F238E27FC236}">
                    <a16:creationId xmlns:a16="http://schemas.microsoft.com/office/drawing/2014/main" id="{CFE32FB6-3F34-4B9F-B7ED-B58689DF443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2" name="Line 84">
                <a:extLst>
                  <a:ext uri="{FF2B5EF4-FFF2-40B4-BE49-F238E27FC236}">
                    <a16:creationId xmlns:a16="http://schemas.microsoft.com/office/drawing/2014/main" id="{360A8F8F-94C9-42D8-B58B-D33AFA6D401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3" name="Line 85">
                <a:extLst>
                  <a:ext uri="{FF2B5EF4-FFF2-40B4-BE49-F238E27FC236}">
                    <a16:creationId xmlns:a16="http://schemas.microsoft.com/office/drawing/2014/main" id="{6AA335E6-C4AF-4717-9529-C70D4E5EDD38}"/>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4" name="Line 86">
                <a:extLst>
                  <a:ext uri="{FF2B5EF4-FFF2-40B4-BE49-F238E27FC236}">
                    <a16:creationId xmlns:a16="http://schemas.microsoft.com/office/drawing/2014/main" id="{059F0072-F72B-493B-9EB3-46772E0B1531}"/>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5" name="Line 87">
                <a:extLst>
                  <a:ext uri="{FF2B5EF4-FFF2-40B4-BE49-F238E27FC236}">
                    <a16:creationId xmlns:a16="http://schemas.microsoft.com/office/drawing/2014/main" id="{B3974B90-3652-4568-88C5-67A034A908CA}"/>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6" name="Line 88">
                <a:extLst>
                  <a:ext uri="{FF2B5EF4-FFF2-40B4-BE49-F238E27FC236}">
                    <a16:creationId xmlns:a16="http://schemas.microsoft.com/office/drawing/2014/main" id="{F386D95F-AC76-46E7-8690-1400A13C1192}"/>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7" name="Line 89">
                <a:extLst>
                  <a:ext uri="{FF2B5EF4-FFF2-40B4-BE49-F238E27FC236}">
                    <a16:creationId xmlns:a16="http://schemas.microsoft.com/office/drawing/2014/main" id="{E3B7D17A-B1CE-4737-B3CA-B7743A2B6B30}"/>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8" name="Line 90">
                <a:extLst>
                  <a:ext uri="{FF2B5EF4-FFF2-40B4-BE49-F238E27FC236}">
                    <a16:creationId xmlns:a16="http://schemas.microsoft.com/office/drawing/2014/main" id="{4F4F0C2A-798A-43F1-A3BC-6C05968C5F6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9" name="Line 91">
                <a:extLst>
                  <a:ext uri="{FF2B5EF4-FFF2-40B4-BE49-F238E27FC236}">
                    <a16:creationId xmlns:a16="http://schemas.microsoft.com/office/drawing/2014/main" id="{C2A8D172-A1CF-44A4-8FB5-AEF1C913D5D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0" name="Line 92">
                <a:extLst>
                  <a:ext uri="{FF2B5EF4-FFF2-40B4-BE49-F238E27FC236}">
                    <a16:creationId xmlns:a16="http://schemas.microsoft.com/office/drawing/2014/main" id="{4F77CCFE-BD80-4D9E-BC33-8B015A7D7F0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1" name="Line 93">
                <a:extLst>
                  <a:ext uri="{FF2B5EF4-FFF2-40B4-BE49-F238E27FC236}">
                    <a16:creationId xmlns:a16="http://schemas.microsoft.com/office/drawing/2014/main" id="{9D4AE146-8AC9-46B3-907F-C98CEA26288E}"/>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2" name="Line 94">
                <a:extLst>
                  <a:ext uri="{FF2B5EF4-FFF2-40B4-BE49-F238E27FC236}">
                    <a16:creationId xmlns:a16="http://schemas.microsoft.com/office/drawing/2014/main" id="{2794451F-3C83-441B-9CD8-890F6C7F0EE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3" name="Line 95">
                <a:extLst>
                  <a:ext uri="{FF2B5EF4-FFF2-40B4-BE49-F238E27FC236}">
                    <a16:creationId xmlns:a16="http://schemas.microsoft.com/office/drawing/2014/main" id="{A326153C-72A3-4F1A-8A41-45233E5161C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4" name="Line 96">
                <a:extLst>
                  <a:ext uri="{FF2B5EF4-FFF2-40B4-BE49-F238E27FC236}">
                    <a16:creationId xmlns:a16="http://schemas.microsoft.com/office/drawing/2014/main" id="{6D4EE44B-A3F8-48D2-A0F9-63CE48CECDB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5" name="Line 97">
                <a:extLst>
                  <a:ext uri="{FF2B5EF4-FFF2-40B4-BE49-F238E27FC236}">
                    <a16:creationId xmlns:a16="http://schemas.microsoft.com/office/drawing/2014/main" id="{20F0AA82-5B32-4D31-A389-47A171E1502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6" name="Line 98">
                <a:extLst>
                  <a:ext uri="{FF2B5EF4-FFF2-40B4-BE49-F238E27FC236}">
                    <a16:creationId xmlns:a16="http://schemas.microsoft.com/office/drawing/2014/main" id="{FA7C56B9-8C3D-4AE1-A724-B10F39AF3D61}"/>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5" name="Rectangle 64">
              <a:extLst>
                <a:ext uri="{FF2B5EF4-FFF2-40B4-BE49-F238E27FC236}">
                  <a16:creationId xmlns:a16="http://schemas.microsoft.com/office/drawing/2014/main" id="{B75822A8-8AAC-4A6E-AAF8-366FB351C59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Premium</a:t>
              </a:r>
            </a:p>
          </p:txBody>
        </p:sp>
      </p:grpSp>
      <p:sp>
        <p:nvSpPr>
          <p:cNvPr id="9" name="TextBox 8">
            <a:extLst>
              <a:ext uri="{FF2B5EF4-FFF2-40B4-BE49-F238E27FC236}">
                <a16:creationId xmlns:a16="http://schemas.microsoft.com/office/drawing/2014/main" id="{72CFC0B6-2318-4F50-BDE3-FFACBDBDDE5A}"/>
              </a:ext>
            </a:extLst>
          </p:cNvPr>
          <p:cNvSpPr txBox="1"/>
          <p:nvPr/>
        </p:nvSpPr>
        <p:spPr>
          <a:xfrm>
            <a:off x="9310902" y="1512724"/>
            <a:ext cx="217053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Intel Broadwell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80 vCores/5.1Gb per vCore</a:t>
            </a:r>
          </a:p>
        </p:txBody>
      </p:sp>
      <p:sp>
        <p:nvSpPr>
          <p:cNvPr id="89" name="TextBox 88">
            <a:extLst>
              <a:ext uri="{FF2B5EF4-FFF2-40B4-BE49-F238E27FC236}">
                <a16:creationId xmlns:a16="http://schemas.microsoft.com/office/drawing/2014/main" id="{B4870179-7739-4FE7-BE20-41E020D17E20}"/>
              </a:ext>
            </a:extLst>
          </p:cNvPr>
          <p:cNvSpPr txBox="1"/>
          <p:nvPr/>
        </p:nvSpPr>
        <p:spPr>
          <a:xfrm>
            <a:off x="9216342" y="2255393"/>
            <a:ext cx="270209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Intel Ice Lake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80 vCores/7 Gb per vCore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Memory optimized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64 vCores/13.6 per vCore</a:t>
            </a:r>
          </a:p>
        </p:txBody>
      </p:sp>
      <p:sp>
        <p:nvSpPr>
          <p:cNvPr id="12" name="Arrow: Right 11">
            <a:extLst>
              <a:ext uri="{FF2B5EF4-FFF2-40B4-BE49-F238E27FC236}">
                <a16:creationId xmlns:a16="http://schemas.microsoft.com/office/drawing/2014/main" id="{A291ABD2-10C7-C66D-1508-104AFE4ED114}"/>
              </a:ext>
            </a:extLst>
          </p:cNvPr>
          <p:cNvSpPr/>
          <p:nvPr/>
        </p:nvSpPr>
        <p:spPr bwMode="auto">
          <a:xfrm>
            <a:off x="8483212" y="6170804"/>
            <a:ext cx="3298749" cy="589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+Limits</a:t>
            </a:r>
          </a:p>
        </p:txBody>
      </p:sp>
      <p:sp>
        <p:nvSpPr>
          <p:cNvPr id="14" name="TextBox 13">
            <a:extLst>
              <a:ext uri="{FF2B5EF4-FFF2-40B4-BE49-F238E27FC236}">
                <a16:creationId xmlns:a16="http://schemas.microsoft.com/office/drawing/2014/main" id="{366480D4-706A-8933-A945-98A62202DFB0}"/>
              </a:ext>
            </a:extLst>
          </p:cNvPr>
          <p:cNvSpPr txBox="1"/>
          <p:nvPr/>
        </p:nvSpPr>
        <p:spPr>
          <a:xfrm>
            <a:off x="6955221" y="5960020"/>
            <a:ext cx="609432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 vCores</a:t>
            </a:r>
          </a:p>
        </p:txBody>
      </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500"/>
                                        <p:tgtEl>
                                          <p:spTgt spid="1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fade">
                                      <p:cBhvr>
                                        <p:cTn id="8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3" grpId="0"/>
      <p:bldP spid="4" grpId="0"/>
      <p:bldP spid="6" grpId="0"/>
      <p:bldP spid="62" grpId="0"/>
      <p:bldP spid="9" grpId="0"/>
      <p:bldP spid="89" grpId="0"/>
      <p:bldP spid="12" grpId="0" animBg="1"/>
      <p:bldP spid="1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SQL Managed Instance Billing</a:t>
            </a:r>
          </a:p>
        </p:txBody>
      </p:sp>
      <p:graphicFrame>
        <p:nvGraphicFramePr>
          <p:cNvPr id="3" name="Diagram 2">
            <a:extLst>
              <a:ext uri="{FF2B5EF4-FFF2-40B4-BE49-F238E27FC236}">
                <a16:creationId xmlns:a16="http://schemas.microsoft.com/office/drawing/2014/main" id="{DFADC982-A6AC-2C79-79EE-02506F223467}"/>
              </a:ext>
            </a:extLst>
          </p:cNvPr>
          <p:cNvGraphicFramePr/>
          <p:nvPr>
            <p:extLst>
              <p:ext uri="{D42A27DB-BD31-4B8C-83A1-F6EECF244321}">
                <p14:modId xmlns:p14="http://schemas.microsoft.com/office/powerpoint/2010/main" val="3807266497"/>
              </p:ext>
            </p:extLst>
          </p:nvPr>
        </p:nvGraphicFramePr>
        <p:xfrm>
          <a:off x="531197" y="1611454"/>
          <a:ext cx="11158575" cy="4893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75251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94743" y="3631152"/>
            <a:ext cx="562386" cy="562386"/>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Service Tier</a:t>
            </a:r>
          </a:p>
          <a:p>
            <a:pPr algn="ctr"/>
            <a:r>
              <a:rPr lang="en-US" sz="1800" dirty="0">
                <a:solidFill>
                  <a:schemeClr val="bg1"/>
                </a:solidFill>
                <a:latin typeface="+mj-lt"/>
              </a:rPr>
              <a:t>vCores</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745754831"/>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4" name="Graphic 3" descr="Azure SQL Managed Instance icon">
            <a:extLst>
              <a:ext uri="{FF2B5EF4-FFF2-40B4-BE49-F238E27FC236}">
                <a16:creationId xmlns:a16="http://schemas.microsoft.com/office/drawing/2014/main" id="{45E1B4E8-8E5E-2AA2-731A-EAC2404D971E}"/>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285400" y="4044767"/>
            <a:ext cx="653909" cy="653909"/>
          </a:xfrm>
          <a:prstGeom prst="rect">
            <a:avLst/>
          </a:prstGeom>
        </p:spPr>
      </p:pic>
      <p:pic>
        <p:nvPicPr>
          <p:cNvPr id="7" name="Graphic 6" descr="SQL Server on Virtual Machines icon">
            <a:extLst>
              <a:ext uri="{FF2B5EF4-FFF2-40B4-BE49-F238E27FC236}">
                <a16:creationId xmlns:a16="http://schemas.microsoft.com/office/drawing/2014/main" id="{4F13A448-114E-73CF-2BE4-C09D1006B8FA}"/>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139675" y="4348063"/>
            <a:ext cx="551159" cy="551159"/>
          </a:xfrm>
          <a:prstGeom prst="rect">
            <a:avLst/>
          </a:prstGeom>
        </p:spPr>
      </p:pic>
    </p:spTree>
    <p:extLst>
      <p:ext uri="{BB962C8B-B14F-4D97-AF65-F5344CB8AC3E}">
        <p14:creationId xmlns:p14="http://schemas.microsoft.com/office/powerpoint/2010/main" val="195901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par>
                                <p:cTn id="64" presetID="10" presetClass="entr" presetSubtype="0" fill="hold" nodeType="withEffect">
                                  <p:stCondLst>
                                    <p:cond delay="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a:t>Online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a:solidFill>
                  <a:schemeClr val="accent1"/>
                </a:solidFill>
                <a:latin typeface="+mj-lt"/>
              </a:rPr>
              <a:t>Database </a:t>
            </a:r>
          </a:p>
          <a:p>
            <a:pPr algn="ctr"/>
            <a:r>
              <a:rPr lang="en-US" sz="160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0"/>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a:solidFill>
                  <a:schemeClr val="accent1"/>
                </a:solidFill>
                <a:latin typeface="+mj-lt"/>
              </a:rPr>
              <a:t>Self-hosted </a:t>
            </a:r>
          </a:p>
          <a:p>
            <a:pPr algn="ctr"/>
            <a:r>
              <a:rPr lang="en-US" sz="160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a:solidFill>
                  <a:srgbClr val="00B050"/>
                </a:solidFill>
                <a:latin typeface="+mj-lt"/>
              </a:rPr>
              <a:t>FINAL RESTORE</a:t>
            </a:r>
          </a:p>
          <a:p>
            <a:r>
              <a:rPr lang="en-US" sz="160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96321" y="2593122"/>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4129027" y="1733135"/>
            <a:ext cx="2884444" cy="246221"/>
          </a:xfrm>
          <a:prstGeom prst="rect">
            <a:avLst/>
          </a:prstGeom>
          <a:noFill/>
        </p:spPr>
        <p:txBody>
          <a:bodyPr wrap="none" lIns="0" tIns="0" rIns="0" bIns="0" rtlCol="0">
            <a:spAutoFit/>
          </a:bodyPr>
          <a:lstStyle/>
          <a:p>
            <a:r>
              <a:rPr lang="en-US" sz="1600">
                <a:solidFill>
                  <a:schemeClr val="accent1"/>
                </a:solidFill>
                <a:latin typeface="+mj-lt"/>
              </a:rPr>
              <a:t>Replication, Log Replay Service</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239714" y="1172008"/>
            <a:ext cx="544711" cy="544711"/>
          </a:xfrm>
          <a:prstGeom prst="rect">
            <a:avLst/>
          </a:prstGeom>
        </p:spPr>
      </p:pic>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04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par>
                          <p:cTn id="44" fill="hold">
                            <p:stCondLst>
                              <p:cond delay="0"/>
                            </p:stCondLst>
                            <p:childTnLst>
                              <p:par>
                                <p:cTn id="45" presetID="8" presetClass="emph" presetSubtype="0" fill="hold" nodeType="afterEffect">
                                  <p:stCondLst>
                                    <p:cond delay="0"/>
                                  </p:stCondLst>
                                  <p:childTnLst>
                                    <p:animRot by="21600000">
                                      <p:cBhvr>
                                        <p:cTn id="46" dur="2000" fill="hold"/>
                                        <p:tgtEl>
                                          <p:spTgt spid="16"/>
                                        </p:tgtEl>
                                        <p:attrNameLst>
                                          <p:attrName>r</p:attrName>
                                        </p:attrNameLst>
                                      </p:cBhvr>
                                    </p:animRo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8" presetClass="emph" presetSubtype="0" fill="hold" nodeType="withEffect">
                                  <p:stCondLst>
                                    <p:cond delay="0"/>
                                  </p:stCondLst>
                                  <p:childTnLst>
                                    <p:animRot by="21600000">
                                      <p:cBhvr>
                                        <p:cTn id="50" dur="2000" fill="hold"/>
                                        <p:tgtEl>
                                          <p:spTgt spid="18"/>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par>
                          <p:cTn id="57" fill="hold">
                            <p:stCondLst>
                              <p:cond delay="0"/>
                            </p:stCondLst>
                            <p:childTnLst>
                              <p:par>
                                <p:cTn id="58" presetID="19" presetClass="emph" presetSubtype="0" fill="hold" grpId="1" nodeType="afterEffect">
                                  <p:stCondLst>
                                    <p:cond delay="0"/>
                                  </p:stCondLst>
                                  <p:childTnLst>
                                    <p:animClr clrSpc="rgb" dir="cw">
                                      <p:cBhvr override="childStyle">
                                        <p:cTn id="59" dur="500" fill="hold"/>
                                        <p:tgtEl>
                                          <p:spTgt spid="39"/>
                                        </p:tgtEl>
                                        <p:attrNameLst>
                                          <p:attrName>style.color</p:attrName>
                                        </p:attrNameLst>
                                      </p:cBhvr>
                                      <p:to>
                                        <a:srgbClr val="00B050"/>
                                      </p:to>
                                    </p:animClr>
                                    <p:animClr clrSpc="rgb" dir="cw">
                                      <p:cBhvr>
                                        <p:cTn id="60" dur="500" fill="hold"/>
                                        <p:tgtEl>
                                          <p:spTgt spid="39"/>
                                        </p:tgtEl>
                                        <p:attrNameLst>
                                          <p:attrName>fillcolor</p:attrName>
                                        </p:attrNameLst>
                                      </p:cBhvr>
                                      <p:to>
                                        <a:srgbClr val="00B050"/>
                                      </p:to>
                                    </p:animClr>
                                    <p:set>
                                      <p:cBhvr>
                                        <p:cTn id="61" dur="500" fill="hold"/>
                                        <p:tgtEl>
                                          <p:spTgt spid="39"/>
                                        </p:tgtEl>
                                        <p:attrNameLst>
                                          <p:attrName>fill.type</p:attrName>
                                        </p:attrNameLst>
                                      </p:cBhvr>
                                      <p:to>
                                        <p:strVal val="solid"/>
                                      </p:to>
                                    </p:set>
                                    <p:set>
                                      <p:cBhvr>
                                        <p:cTn id="62" dur="500" fill="hold"/>
                                        <p:tgtEl>
                                          <p:spTgt spid="39"/>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37" grpId="0"/>
      <p:bldP spid="39" grpId="0" animBg="1"/>
      <p:bldP spid="39"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2E8B-7C71-BC98-B848-2E442EB667B4}"/>
              </a:ext>
            </a:extLst>
          </p:cNvPr>
          <p:cNvSpPr>
            <a:spLocks noGrp="1"/>
          </p:cNvSpPr>
          <p:nvPr>
            <p:ph type="title"/>
          </p:nvPr>
        </p:nvSpPr>
        <p:spPr>
          <a:xfrm>
            <a:off x="588263" y="585788"/>
            <a:ext cx="4159950" cy="5683249"/>
          </a:xfrm>
        </p:spPr>
        <p:txBody>
          <a:bodyPr wrap="square" anchor="ctr">
            <a:normAutofit/>
          </a:bodyPr>
          <a:lstStyle/>
          <a:p>
            <a:r>
              <a:rPr lang="en-US" dirty="0"/>
              <a:t>Online migration with Managed Instance Link Feature</a:t>
            </a:r>
          </a:p>
        </p:txBody>
      </p:sp>
      <p:pic>
        <p:nvPicPr>
          <p:cNvPr id="2050" name="Picture 2" descr="thumbnail image 5 of blog post titled &#10; &#10; &#10;  &#10; &#10; &#10; &#10;    &#10;  &#10;   &#10;    &#10;      &#10;       Managed Instance link – connecting SQL Server to Azure reimagined&#10;       &#10;      &#10;     &#10;   &#10;  &#10; &#10;   &#10; &#10; &#10; &#10; &#10; &#10;">
            <a:extLst>
              <a:ext uri="{FF2B5EF4-FFF2-40B4-BE49-F238E27FC236}">
                <a16:creationId xmlns:a16="http://schemas.microsoft.com/office/drawing/2014/main" id="{526DD290-3EF6-6F75-C0F3-683A9BD61D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5737" y="1355900"/>
            <a:ext cx="6858000" cy="4371978"/>
          </a:xfrm>
          <a:prstGeom prst="rect">
            <a:avLst/>
          </a:prstGeom>
          <a:solidFill>
            <a:srgbClr val="FFFFFF"/>
          </a:solidFill>
        </p:spPr>
      </p:pic>
    </p:spTree>
    <p:extLst>
      <p:ext uri="{BB962C8B-B14F-4D97-AF65-F5344CB8AC3E}">
        <p14:creationId xmlns:p14="http://schemas.microsoft.com/office/powerpoint/2010/main" val="255330314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5.1 - Study the scenario and requirements</a:t>
            </a:r>
          </a:p>
          <a:p>
            <a:br>
              <a:rPr lang="en-US" sz="2000" dirty="0"/>
            </a:br>
            <a:r>
              <a:rPr lang="en-US" sz="2000" dirty="0">
                <a:solidFill>
                  <a:schemeClr val="accent1">
                    <a:lumMod val="40000"/>
                    <a:lumOff val="60000"/>
                  </a:schemeClr>
                </a:solidFill>
                <a:latin typeface="+mj-lt"/>
              </a:rPr>
              <a:t>Exercise 5.2 - Deploy the Azure SQL Managed Instance*</a:t>
            </a:r>
            <a:br>
              <a:rPr lang="en-US" sz="2000" dirty="0"/>
            </a:br>
            <a:br>
              <a:rPr lang="en-US" sz="2000" dirty="0"/>
            </a:br>
            <a:r>
              <a:rPr lang="en-US" sz="2000" dirty="0">
                <a:latin typeface="+mj-lt"/>
              </a:rPr>
              <a:t>Exercise 5.3 - Post deployment steps</a:t>
            </a:r>
            <a:endParaRPr lang="en-US" sz="2000" dirty="0"/>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
        <p:nvSpPr>
          <p:cNvPr id="2" name="TextBox 1">
            <a:extLst>
              <a:ext uri="{FF2B5EF4-FFF2-40B4-BE49-F238E27FC236}">
                <a16:creationId xmlns:a16="http://schemas.microsoft.com/office/drawing/2014/main" id="{500CDE21-9E75-5CD4-E3D8-C5427A1C07D6}"/>
              </a:ext>
            </a:extLst>
          </p:cNvPr>
          <p:cNvSpPr txBox="1"/>
          <p:nvPr/>
        </p:nvSpPr>
        <p:spPr>
          <a:xfrm>
            <a:off x="251413" y="6166306"/>
            <a:ext cx="4829143" cy="430887"/>
          </a:xfrm>
          <a:prstGeom prst="rect">
            <a:avLst/>
          </a:prstGeom>
          <a:noFill/>
        </p:spPr>
        <p:txBody>
          <a:bodyPr wrap="none" lIns="0" tIns="0" rIns="0" bIns="0" rtlCol="0">
            <a:spAutoFit/>
          </a:bodyPr>
          <a:lstStyle/>
          <a:p>
            <a:pPr algn="l"/>
            <a:r>
              <a:rPr lang="en-US" sz="1400" dirty="0">
                <a:solidFill>
                  <a:schemeClr val="accent1">
                    <a:lumMod val="60000"/>
                    <a:lumOff val="40000"/>
                  </a:schemeClr>
                </a:solidFill>
                <a:latin typeface="+mj-lt"/>
              </a:rPr>
              <a:t>* This exercise may be skipped for instructor led workshops</a:t>
            </a:r>
          </a:p>
          <a:p>
            <a:pPr algn="l"/>
            <a:r>
              <a:rPr lang="en-US" sz="1400" dirty="0">
                <a:solidFill>
                  <a:schemeClr val="accent1">
                    <a:lumMod val="60000"/>
                    <a:lumOff val="40000"/>
                  </a:schemeClr>
                </a:solidFill>
                <a:latin typeface="+mj-lt"/>
              </a:rPr>
              <a:t>Check with your instructor</a:t>
            </a:r>
          </a:p>
        </p:txBody>
      </p:sp>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Fundamentals</a:t>
            </a:r>
          </a:p>
        </p:txBody>
      </p:sp>
      <p:sp>
        <p:nvSpPr>
          <p:cNvPr id="5" name="TextBox 4">
            <a:extLst>
              <a:ext uri="{FF2B5EF4-FFF2-40B4-BE49-F238E27FC236}">
                <a16:creationId xmlns:a16="http://schemas.microsoft.com/office/drawing/2014/main" id="{F240BDB0-9198-4D64-A15B-157817C0240F}"/>
              </a:ext>
            </a:extLst>
          </p:cNvPr>
          <p:cNvSpPr txBox="1"/>
          <p:nvPr/>
        </p:nvSpPr>
        <p:spPr>
          <a:xfrm>
            <a:off x="585216" y="4109797"/>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Resources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Azure Availability, Security, and Networking</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Measure</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218525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7" name="Rectangle: Rounded Corners 6">
            <a:extLst>
              <a:ext uri="{FF2B5EF4-FFF2-40B4-BE49-F238E27FC236}">
                <a16:creationId xmlns:a16="http://schemas.microsoft.com/office/drawing/2014/main" id="{6634D30B-0B2F-8619-6E2F-7724315552B7}"/>
              </a:ext>
              <a:ext uri="{C183D7F6-B498-43B3-948B-1728B52AA6E4}">
                <adec:decorative xmlns:adec="http://schemas.microsoft.com/office/drawing/2017/decorative" val="1"/>
              </a:ext>
            </a:extLst>
          </p:cNvPr>
          <p:cNvSpPr/>
          <p:nvPr/>
        </p:nvSpPr>
        <p:spPr bwMode="auto">
          <a:xfrm>
            <a:off x="536665" y="1925831"/>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 name="Picture 2" descr="Image">
            <a:extLst>
              <a:ext uri="{FF2B5EF4-FFF2-40B4-BE49-F238E27FC236}">
                <a16:creationId xmlns:a16="http://schemas.microsoft.com/office/drawing/2014/main" id="{36FA6C56-979A-C977-13DF-8D086F15861A}"/>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85216" y="2004222"/>
            <a:ext cx="551298" cy="4362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F41E09-EC36-8A24-6B21-543E767988DE}"/>
              </a:ext>
            </a:extLst>
          </p:cNvPr>
          <p:cNvSpPr txBox="1"/>
          <p:nvPr/>
        </p:nvSpPr>
        <p:spPr>
          <a:xfrm>
            <a:off x="8647533" y="342901"/>
            <a:ext cx="2817823" cy="307777"/>
          </a:xfrm>
          <a:prstGeom prst="rect">
            <a:avLst/>
          </a:prstGeom>
          <a:noFill/>
        </p:spPr>
        <p:txBody>
          <a:bodyPr wrap="none" lIns="0" tIns="0" rIns="0" bIns="0" rtlCol="0">
            <a:spAutoFit/>
          </a:bodyPr>
          <a:lstStyle/>
          <a:p>
            <a:pPr algn="l"/>
            <a:r>
              <a:rPr lang="en-US" sz="2000" dirty="0"/>
              <a:t>Free training course </a:t>
            </a:r>
            <a:r>
              <a:rPr lang="en-US" sz="2000" dirty="0">
                <a:hlinkClick r:id="rId4"/>
              </a:rPr>
              <a:t>here</a:t>
            </a:r>
            <a:endParaRPr lang="en-US" sz="2000" dirty="0"/>
          </a:p>
        </p:txBody>
      </p:sp>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0C627-C0AE-33FF-E7BD-83D10A4264FB}"/>
              </a:ext>
            </a:extLst>
          </p:cNvPr>
          <p:cNvPicPr>
            <a:picLocks noChangeAspect="1"/>
          </p:cNvPicPr>
          <p:nvPr/>
        </p:nvPicPr>
        <p:blipFill>
          <a:blip r:embed="rId3"/>
          <a:stretch>
            <a:fillRect/>
          </a:stretch>
        </p:blipFill>
        <p:spPr>
          <a:xfrm>
            <a:off x="0" y="594323"/>
            <a:ext cx="12192000" cy="5669353"/>
          </a:xfrm>
          <a:prstGeom prst="rect">
            <a:avLst/>
          </a:prstGeom>
        </p:spPr>
      </p:pic>
      <p:cxnSp>
        <p:nvCxnSpPr>
          <p:cNvPr id="6" name="Straight Arrow Connector 5">
            <a:extLst>
              <a:ext uri="{FF2B5EF4-FFF2-40B4-BE49-F238E27FC236}">
                <a16:creationId xmlns:a16="http://schemas.microsoft.com/office/drawing/2014/main" id="{F68B149D-41DE-7B17-2864-675BFBD2EB31}"/>
              </a:ext>
            </a:extLst>
          </p:cNvPr>
          <p:cNvCxnSpPr>
            <a:cxnSpLocks/>
          </p:cNvCxnSpPr>
          <p:nvPr/>
        </p:nvCxnSpPr>
        <p:spPr>
          <a:xfrm flipH="1">
            <a:off x="5953991" y="3179618"/>
            <a:ext cx="1901536" cy="69619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970143-146A-58CE-DE2F-79C9F1E0BD26}"/>
              </a:ext>
            </a:extLst>
          </p:cNvPr>
          <p:cNvSpPr txBox="1"/>
          <p:nvPr/>
        </p:nvSpPr>
        <p:spPr>
          <a:xfrm>
            <a:off x="6981832" y="2132047"/>
            <a:ext cx="2066271" cy="923330"/>
          </a:xfrm>
          <a:prstGeom prst="rect">
            <a:avLst/>
          </a:prstGeom>
          <a:noFill/>
        </p:spPr>
        <p:txBody>
          <a:bodyPr wrap="none" lIns="0" tIns="0" rIns="0" bIns="0" rtlCol="0">
            <a:spAutoFit/>
          </a:bodyPr>
          <a:lstStyle/>
          <a:p>
            <a:pPr algn="l"/>
            <a:r>
              <a:rPr lang="en-US" sz="2000" dirty="0"/>
              <a:t>This is your </a:t>
            </a:r>
          </a:p>
          <a:p>
            <a:pPr algn="l"/>
            <a:r>
              <a:rPr lang="en-US" sz="2000" dirty="0"/>
              <a:t>managed instance</a:t>
            </a:r>
          </a:p>
          <a:p>
            <a:pPr algn="l"/>
            <a:r>
              <a:rPr lang="en-US" sz="2000" dirty="0"/>
              <a:t>Pre-deployed</a:t>
            </a:r>
          </a:p>
        </p:txBody>
      </p:sp>
      <p:cxnSp>
        <p:nvCxnSpPr>
          <p:cNvPr id="2" name="Straight Arrow Connector 1">
            <a:extLst>
              <a:ext uri="{FF2B5EF4-FFF2-40B4-BE49-F238E27FC236}">
                <a16:creationId xmlns:a16="http://schemas.microsoft.com/office/drawing/2014/main" id="{EA437E61-D06B-4C7D-D5E9-E666DF5D4EB5}"/>
              </a:ext>
            </a:extLst>
          </p:cNvPr>
          <p:cNvCxnSpPr>
            <a:cxnSpLocks/>
          </p:cNvCxnSpPr>
          <p:nvPr/>
        </p:nvCxnSpPr>
        <p:spPr>
          <a:xfrm flipH="1">
            <a:off x="5145232" y="4659527"/>
            <a:ext cx="1759527" cy="3614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1BAC8D-8D8B-595F-36D1-B3AFFAEC0F1C}"/>
              </a:ext>
            </a:extLst>
          </p:cNvPr>
          <p:cNvSpPr txBox="1"/>
          <p:nvPr/>
        </p:nvSpPr>
        <p:spPr>
          <a:xfrm>
            <a:off x="7037136" y="4351750"/>
            <a:ext cx="1955664" cy="615553"/>
          </a:xfrm>
          <a:prstGeom prst="rect">
            <a:avLst/>
          </a:prstGeom>
          <a:noFill/>
        </p:spPr>
        <p:txBody>
          <a:bodyPr wrap="none" lIns="0" tIns="0" rIns="0" bIns="0" rtlCol="0">
            <a:spAutoFit/>
          </a:bodyPr>
          <a:lstStyle/>
          <a:p>
            <a:pPr algn="l"/>
            <a:r>
              <a:rPr lang="en-US" sz="2000" dirty="0"/>
              <a:t>SQL MI SQL Auth</a:t>
            </a:r>
          </a:p>
          <a:p>
            <a:pPr algn="l"/>
            <a:r>
              <a:rPr lang="en-US" sz="2000" dirty="0"/>
              <a:t>Admin creds</a:t>
            </a:r>
          </a:p>
        </p:txBody>
      </p:sp>
      <p:sp>
        <p:nvSpPr>
          <p:cNvPr id="9" name="TextBox 8">
            <a:extLst>
              <a:ext uri="{FF2B5EF4-FFF2-40B4-BE49-F238E27FC236}">
                <a16:creationId xmlns:a16="http://schemas.microsoft.com/office/drawing/2014/main" id="{BD1946FC-83F5-8CA5-B2FD-D898200E436B}"/>
              </a:ext>
            </a:extLst>
          </p:cNvPr>
          <p:cNvSpPr txBox="1"/>
          <p:nvPr/>
        </p:nvSpPr>
        <p:spPr>
          <a:xfrm>
            <a:off x="2649683" y="6193869"/>
            <a:ext cx="5795497" cy="307777"/>
          </a:xfrm>
          <a:prstGeom prst="rect">
            <a:avLst/>
          </a:prstGeom>
          <a:noFill/>
        </p:spPr>
        <p:txBody>
          <a:bodyPr wrap="none" lIns="0" tIns="0" rIns="0" bIns="0" rtlCol="0">
            <a:spAutoFit/>
          </a:bodyPr>
          <a:lstStyle/>
          <a:p>
            <a:pPr algn="l"/>
            <a:r>
              <a:rPr lang="en-US" sz="2000" dirty="0"/>
              <a:t>Use the VM you deployed in Module 3 as the client</a:t>
            </a:r>
          </a:p>
        </p:txBody>
      </p:sp>
    </p:spTree>
    <p:extLst>
      <p:ext uri="{BB962C8B-B14F-4D97-AF65-F5344CB8AC3E}">
        <p14:creationId xmlns:p14="http://schemas.microsoft.com/office/powerpoint/2010/main" val="201107510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Export</a:t>
            </a:r>
            <a:r>
              <a:rPr kumimoji="0" lang="en-US" sz="2000" b="0" i="0" u="none" strike="noStrike" kern="1200" cap="none" spc="0" normalizeH="0" noProof="0" dirty="0">
                <a:ln>
                  <a:noFill/>
                </a:ln>
                <a:solidFill>
                  <a:srgbClr val="000000"/>
                </a:solidFill>
                <a:effectLst/>
                <a:uLnTx/>
                <a:uFillTx/>
                <a:latin typeface="Segoe UI"/>
                <a:ea typeface="+mn-ea"/>
                <a:cs typeface="+mn-cs"/>
              </a:rPr>
              <a:t> data to</a:t>
            </a:r>
            <a:r>
              <a:rPr kumimoji="0" lang="en-US" sz="2000" b="0" i="0" u="none" strike="noStrike" kern="1200" cap="none" spc="0" normalizeH="0" baseline="0" noProof="0" dirty="0">
                <a:ln>
                  <a:noFill/>
                </a:ln>
                <a:solidFill>
                  <a:srgbClr val="000000"/>
                </a:solidFill>
                <a:effectLst/>
                <a:uLnTx/>
                <a:uFillTx/>
                <a:latin typeface="Segoe UI"/>
                <a:ea typeface="+mn-ea"/>
                <a:cs typeface="+mn-cs"/>
              </a:rPr>
              <a:t> parquet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
        <p:nvSpPr>
          <p:cNvPr id="4" name="TextBox 3">
            <a:extLst>
              <a:ext uri="{FF2B5EF4-FFF2-40B4-BE49-F238E27FC236}">
                <a16:creationId xmlns:a16="http://schemas.microsoft.com/office/drawing/2014/main" id="{51F2F79E-473C-4D64-C077-54DFBABA6B24}"/>
              </a:ext>
            </a:extLst>
          </p:cNvPr>
          <p:cNvSpPr txBox="1"/>
          <p:nvPr/>
        </p:nvSpPr>
        <p:spPr>
          <a:xfrm rot="18764212">
            <a:off x="3669631" y="3017874"/>
            <a:ext cx="3236463" cy="738664"/>
          </a:xfrm>
          <a:prstGeom prst="rect">
            <a:avLst/>
          </a:prstGeom>
          <a:noFill/>
        </p:spPr>
        <p:txBody>
          <a:bodyPr wrap="square" lIns="0" tIns="0" rIns="0" bIns="0" rtlCol="0">
            <a:spAutoFit/>
          </a:bodyPr>
          <a:lstStyle/>
          <a:p>
            <a:pPr algn="l"/>
            <a:r>
              <a:rPr lang="en-US" sz="4800" dirty="0">
                <a:solidFill>
                  <a:srgbClr val="FF0000"/>
                </a:solidFill>
              </a:rPr>
              <a:t>NEEDS EDIT</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
        <p:nvSpPr>
          <p:cNvPr id="4" name="TextBox 3">
            <a:extLst>
              <a:ext uri="{FF2B5EF4-FFF2-40B4-BE49-F238E27FC236}">
                <a16:creationId xmlns:a16="http://schemas.microsoft.com/office/drawing/2014/main" id="{9C4BC62F-CAB9-774C-9EEF-3DA74CBB67A1}"/>
              </a:ext>
            </a:extLst>
          </p:cNvPr>
          <p:cNvSpPr txBox="1"/>
          <p:nvPr/>
        </p:nvSpPr>
        <p:spPr>
          <a:xfrm rot="18764212">
            <a:off x="3669631" y="3017874"/>
            <a:ext cx="3236463" cy="738664"/>
          </a:xfrm>
          <a:prstGeom prst="rect">
            <a:avLst/>
          </a:prstGeom>
          <a:noFill/>
        </p:spPr>
        <p:txBody>
          <a:bodyPr wrap="square" lIns="0" tIns="0" rIns="0" bIns="0" rtlCol="0">
            <a:spAutoFit/>
          </a:bodyPr>
          <a:lstStyle/>
          <a:p>
            <a:pPr algn="l"/>
            <a:r>
              <a:rPr lang="en-US" sz="4800" dirty="0">
                <a:solidFill>
                  <a:srgbClr val="FF0000"/>
                </a:solidFill>
              </a:rPr>
              <a:t>NEEDS EDIT</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9616" y="2616531"/>
            <a:ext cx="9144000" cy="997196"/>
          </a:xfrm>
        </p:spPr>
        <p:txBody>
          <a:bodyPr/>
          <a:lstStyle/>
          <a:p>
            <a:pPr defTabSz="896350">
              <a:lnSpc>
                <a:spcPct val="90000"/>
              </a:lnSpc>
              <a:spcBef>
                <a:spcPct val="20000"/>
              </a:spcBef>
              <a:buSzPct val="90000"/>
              <a:defRPr/>
            </a:pPr>
            <a:r>
              <a:rPr lang="en-US" spc="-69" dirty="0"/>
              <a:t>Manage and Optimize</a:t>
            </a:r>
            <a:br>
              <a:rPr lang="en-US" spc="-69" dirty="0"/>
            </a:br>
            <a:r>
              <a:rPr lang="en-US" spc="-69" dirty="0">
                <a:solidFill>
                  <a:schemeClr val="tx1"/>
                </a:solidFill>
              </a:rPr>
              <a:t>Azure SQL Managed Instance</a:t>
            </a:r>
            <a:endParaRPr lang="en-US" sz="3600" spc="-69"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79616" y="3893025"/>
            <a:ext cx="6096000" cy="2600712"/>
          </a:xfrm>
          <a:prstGeom prst="rect">
            <a:avLst/>
          </a:prstGeom>
        </p:spPr>
        <p:txBody>
          <a:bodyPr lIns="0" rIns="0">
            <a:spAutoFit/>
          </a:bodyPr>
          <a:lstStyle/>
          <a:p>
            <a:pPr marL="457200" indent="-457200">
              <a:spcAft>
                <a:spcPts val="600"/>
              </a:spcAft>
              <a:defRPr/>
            </a:pPr>
            <a:r>
              <a:rPr lang="en-US" sz="1600" dirty="0">
                <a:gradFill>
                  <a:gsLst>
                    <a:gs pos="2917">
                      <a:prstClr val="white"/>
                    </a:gs>
                    <a:gs pos="30000">
                      <a:prstClr val="white"/>
                    </a:gs>
                  </a:gsLst>
                  <a:lin ang="5400000" scaled="0"/>
                </a:gradFill>
              </a:rPr>
              <a:t>Verifying the deployment</a:t>
            </a:r>
          </a:p>
          <a:p>
            <a:pPr marL="457200" indent="-457200">
              <a:spcAft>
                <a:spcPts val="600"/>
              </a:spcAft>
              <a:defRPr/>
            </a:pPr>
            <a:r>
              <a:rPr lang="en-US" sz="1600" dirty="0">
                <a:gradFill>
                  <a:gsLst>
                    <a:gs pos="2917">
                      <a:prstClr val="white"/>
                    </a:gs>
                    <a:gs pos="30000">
                      <a:prstClr val="white"/>
                    </a:gs>
                  </a:gsLst>
                  <a:lin ang="5400000" scaled="0"/>
                </a:gradFill>
              </a:rPr>
              <a:t>High Availability</a:t>
            </a:r>
          </a:p>
          <a:p>
            <a:pPr marL="457200" indent="-457200">
              <a:spcAft>
                <a:spcPts val="600"/>
              </a:spcAft>
              <a:defRPr/>
            </a:pPr>
            <a:r>
              <a:rPr lang="en-US" sz="1600" dirty="0">
                <a:gradFill>
                  <a:gsLst>
                    <a:gs pos="2917">
                      <a:prstClr val="white"/>
                    </a:gs>
                    <a:gs pos="30000">
                      <a:prstClr val="white"/>
                    </a:gs>
                  </a:gsLst>
                  <a:lin ang="5400000" scaled="0"/>
                </a:gradFill>
              </a:rPr>
              <a:t>Disaster Recovery</a:t>
            </a:r>
          </a:p>
          <a:p>
            <a:pPr marL="457200" indent="-457200">
              <a:spcAft>
                <a:spcPts val="600"/>
              </a:spcAft>
              <a:defRPr/>
            </a:pPr>
            <a:r>
              <a:rPr lang="en-US" sz="1600" dirty="0">
                <a:gradFill>
                  <a:gsLst>
                    <a:gs pos="2917">
                      <a:prstClr val="white"/>
                    </a:gs>
                    <a:gs pos="30000">
                      <a:prstClr val="white"/>
                    </a:gs>
                  </a:gsLst>
                  <a:lin ang="5400000" scaled="0"/>
                </a:gradFill>
              </a:rPr>
              <a:t>Enhancing Security</a:t>
            </a:r>
          </a:p>
          <a:p>
            <a:pPr marL="457200" indent="-457200">
              <a:spcAft>
                <a:spcPts val="600"/>
              </a:spcAft>
              <a:defRPr/>
            </a:pPr>
            <a:r>
              <a:rPr lang="en-US" sz="1600" dirty="0">
                <a:gradFill>
                  <a:gsLst>
                    <a:gs pos="2917">
                      <a:prstClr val="white"/>
                    </a:gs>
                    <a:gs pos="30000">
                      <a:prstClr val="white"/>
                    </a:gs>
                  </a:gsLst>
                  <a:lin ang="5400000" scaled="0"/>
                </a:gradFill>
              </a:rPr>
              <a:t>Monitoring and Performance</a:t>
            </a:r>
          </a:p>
          <a:p>
            <a:pPr marL="457200" indent="-457200">
              <a:spcAft>
                <a:spcPts val="600"/>
              </a:spcAft>
              <a:defRPr/>
            </a:pPr>
            <a:r>
              <a:rPr lang="en-US" sz="1600" dirty="0">
                <a:gradFill>
                  <a:gsLst>
                    <a:gs pos="2917">
                      <a:prstClr val="white"/>
                    </a:gs>
                    <a:gs pos="30000">
                      <a:prstClr val="white"/>
                    </a:gs>
                  </a:gsLst>
                  <a:lin ang="5400000" scaled="0"/>
                </a:gradFill>
              </a:rPr>
              <a:t>Managing the Instance</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6" name="Group 15" descr="Speedometer icon">
            <a:extLst>
              <a:ext uri="{FF2B5EF4-FFF2-40B4-BE49-F238E27FC236}">
                <a16:creationId xmlns:a16="http://schemas.microsoft.com/office/drawing/2014/main" id="{B948E845-222D-F979-A064-C3949AFCB9EF}"/>
              </a:ext>
            </a:extLst>
          </p:cNvPr>
          <p:cNvGrpSpPr/>
          <p:nvPr/>
        </p:nvGrpSpPr>
        <p:grpSpPr>
          <a:xfrm>
            <a:off x="651847" y="1264430"/>
            <a:ext cx="503938" cy="462450"/>
            <a:chOff x="1098692" y="2946401"/>
            <a:chExt cx="1816272" cy="1467728"/>
          </a:xfrm>
        </p:grpSpPr>
        <p:sp>
          <p:nvSpPr>
            <p:cNvPr id="17" name="Freeform: Shape 16">
              <a:extLst>
                <a:ext uri="{FF2B5EF4-FFF2-40B4-BE49-F238E27FC236}">
                  <a16:creationId xmlns:a16="http://schemas.microsoft.com/office/drawing/2014/main" id="{0380EE1F-21D9-8C33-FF38-F067D042DCCD}"/>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rgbClr val="50E6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A4AC82BB-7D30-AAA0-A42E-BD0A788EBE07}"/>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rgbClr val="0078D4"/>
                </a:gs>
                <a:gs pos="100000">
                  <a:srgbClr val="243A5E"/>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Tips Icon Transparent Background | PNG Play">
            <a:extLst>
              <a:ext uri="{FF2B5EF4-FFF2-40B4-BE49-F238E27FC236}">
                <a16:creationId xmlns:a16="http://schemas.microsoft.com/office/drawing/2014/main" id="{CA2C233E-1FA0-92AA-604C-9E099FB0E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5978444"/>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36015"/>
            <a:ext cx="11018520" cy="553998"/>
          </a:xfrm>
        </p:spPr>
        <p:txBody>
          <a:bodyPr/>
          <a:lstStyle/>
          <a:p>
            <a:r>
              <a:rPr lang="en-US" dirty="0"/>
              <a:t>Verifying the deployment</a:t>
            </a:r>
          </a:p>
        </p:txBody>
      </p:sp>
      <p:pic>
        <p:nvPicPr>
          <p:cNvPr id="5" name="Graphic 4" descr="Plugged Unplugged with solid fill">
            <a:extLst>
              <a:ext uri="{FF2B5EF4-FFF2-40B4-BE49-F238E27FC236}">
                <a16:creationId xmlns:a16="http://schemas.microsoft.com/office/drawing/2014/main" id="{906C109D-5A32-EECF-9333-1600DEBC74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336" y="939070"/>
            <a:ext cx="914400" cy="914400"/>
          </a:xfrm>
          <a:prstGeom prst="rect">
            <a:avLst/>
          </a:prstGeom>
        </p:spPr>
      </p:pic>
      <p:sp>
        <p:nvSpPr>
          <p:cNvPr id="7" name="TextBox 6">
            <a:extLst>
              <a:ext uri="{FF2B5EF4-FFF2-40B4-BE49-F238E27FC236}">
                <a16:creationId xmlns:a16="http://schemas.microsoft.com/office/drawing/2014/main" id="{C555C00D-611F-3131-BF0A-21CA9C067746}"/>
              </a:ext>
            </a:extLst>
          </p:cNvPr>
          <p:cNvSpPr txBox="1"/>
          <p:nvPr/>
        </p:nvSpPr>
        <p:spPr>
          <a:xfrm>
            <a:off x="1887682" y="1103882"/>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Connect to the instance</a:t>
            </a:r>
          </a:p>
        </p:txBody>
      </p:sp>
      <p:pic>
        <p:nvPicPr>
          <p:cNvPr id="11266" name="Picture 2" descr="Tips Icon Transparent Background | PNG Play">
            <a:extLst>
              <a:ext uri="{FF2B5EF4-FFF2-40B4-BE49-F238E27FC236}">
                <a16:creationId xmlns:a16="http://schemas.microsoft.com/office/drawing/2014/main" id="{3D23E5E2-DA70-2945-258F-18138C2E1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2209127"/>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4AE88-7AB1-85DD-70B3-0037C96B191E}"/>
              </a:ext>
            </a:extLst>
          </p:cNvPr>
          <p:cNvSpPr txBox="1"/>
          <p:nvPr/>
        </p:nvSpPr>
        <p:spPr>
          <a:xfrm>
            <a:off x="2467841" y="2313340"/>
            <a:ext cx="6764482" cy="369332"/>
          </a:xfrm>
          <a:prstGeom prst="rect">
            <a:avLst/>
          </a:prstGeom>
          <a:noFill/>
        </p:spPr>
        <p:txBody>
          <a:bodyPr wrap="square">
            <a:spAutoFit/>
          </a:bodyPr>
          <a:lstStyle/>
          <a:p>
            <a:r>
              <a:rPr lang="en-US" sz="1800" dirty="0">
                <a:latin typeface="Calibri" panose="020F0502020204030204" pitchFamily="34" charset="0"/>
              </a:rPr>
              <a:t>Use a </a:t>
            </a:r>
            <a:r>
              <a:rPr lang="en-US" sz="1800" i="1" dirty="0">
                <a:latin typeface="Calibri" panose="020F0502020204030204" pitchFamily="34" charset="0"/>
              </a:rPr>
              <a:t>jumpbox</a:t>
            </a:r>
            <a:r>
              <a:rPr lang="en-US" sz="1800" dirty="0">
                <a:latin typeface="Calibri" panose="020F0502020204030204" pitchFamily="34" charset="0"/>
              </a:rPr>
              <a:t> VM in a different subnet in the deployed vNet</a:t>
            </a:r>
            <a:endParaRPr lang="en-US" dirty="0"/>
          </a:p>
        </p:txBody>
      </p:sp>
      <p:pic>
        <p:nvPicPr>
          <p:cNvPr id="10" name="Picture 4" descr="Performance Icon Png #123265 - Free Icons Library">
            <a:extLst>
              <a:ext uri="{FF2B5EF4-FFF2-40B4-BE49-F238E27FC236}">
                <a16:creationId xmlns:a16="http://schemas.microsoft.com/office/drawing/2014/main" id="{5DE58904-0B01-4779-22F6-D5CFBF813B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6" y="2861674"/>
            <a:ext cx="762555" cy="7625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B5122F-8F8B-B625-EEA3-2D48858925DA}"/>
              </a:ext>
            </a:extLst>
          </p:cNvPr>
          <p:cNvSpPr txBox="1"/>
          <p:nvPr/>
        </p:nvSpPr>
        <p:spPr>
          <a:xfrm>
            <a:off x="1887682" y="2893645"/>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Verify performance</a:t>
            </a:r>
          </a:p>
        </p:txBody>
      </p:sp>
      <p:pic>
        <p:nvPicPr>
          <p:cNvPr id="12" name="Picture 2" descr="Tips Icon Transparent Background | PNG Play">
            <a:extLst>
              <a:ext uri="{FF2B5EF4-FFF2-40B4-BE49-F238E27FC236}">
                <a16:creationId xmlns:a16="http://schemas.microsoft.com/office/drawing/2014/main" id="{40DDB173-CECB-DED7-4085-E47BA0B82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4006025"/>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D40AA74-92DF-8DC6-C4F8-6FF4B68C86D0}"/>
              </a:ext>
            </a:extLst>
          </p:cNvPr>
          <p:cNvSpPr txBox="1"/>
          <p:nvPr/>
        </p:nvSpPr>
        <p:spPr>
          <a:xfrm>
            <a:off x="2467841" y="4104308"/>
            <a:ext cx="6764482" cy="369332"/>
          </a:xfrm>
          <a:prstGeom prst="rect">
            <a:avLst/>
          </a:prstGeom>
          <a:noFill/>
        </p:spPr>
        <p:txBody>
          <a:bodyPr wrap="square">
            <a:spAutoFit/>
          </a:bodyPr>
          <a:lstStyle/>
          <a:p>
            <a:r>
              <a:rPr lang="en-US" sz="1800" dirty="0">
                <a:latin typeface="Calibri" panose="020F0502020204030204" pitchFamily="34" charset="0"/>
              </a:rPr>
              <a:t>Use the QPI library from </a:t>
            </a:r>
            <a:r>
              <a:rPr lang="en-US" sz="1800" dirty="0">
                <a:latin typeface="Calibri" panose="020F0502020204030204" pitchFamily="34" charset="0"/>
                <a:hlinkClick r:id="rId7"/>
              </a:rPr>
              <a:t>https://aka.ms/sqlqpi</a:t>
            </a:r>
            <a:r>
              <a:rPr lang="en-US" sz="1800" dirty="0">
                <a:latin typeface="Calibri" panose="020F0502020204030204" pitchFamily="34" charset="0"/>
              </a:rPr>
              <a:t> </a:t>
            </a:r>
          </a:p>
        </p:txBody>
      </p:sp>
      <p:sp>
        <p:nvSpPr>
          <p:cNvPr id="15" name="TextBox 14">
            <a:extLst>
              <a:ext uri="{FF2B5EF4-FFF2-40B4-BE49-F238E27FC236}">
                <a16:creationId xmlns:a16="http://schemas.microsoft.com/office/drawing/2014/main" id="{7413B4F7-A05B-F82F-CBDF-25A85C2C552F}"/>
              </a:ext>
            </a:extLst>
          </p:cNvPr>
          <p:cNvSpPr txBox="1"/>
          <p:nvPr/>
        </p:nvSpPr>
        <p:spPr>
          <a:xfrm>
            <a:off x="1971241" y="1602344"/>
            <a:ext cx="6764482"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Choose the right domain name based on endpoint</a:t>
            </a:r>
          </a:p>
          <a:p>
            <a:pPr rtl="0" fontAlgn="ctr">
              <a:spcBef>
                <a:spcPts val="0"/>
              </a:spcBef>
              <a:spcAft>
                <a:spcPts val="0"/>
              </a:spcAft>
            </a:pPr>
            <a:r>
              <a:rPr lang="en-US" sz="1800" dirty="0">
                <a:latin typeface="Calibri" panose="020F0502020204030204" pitchFamily="34" charset="0"/>
              </a:rPr>
              <a:t>Verify SSMS and your favorite tools work as expected</a:t>
            </a:r>
          </a:p>
        </p:txBody>
      </p:sp>
      <p:sp>
        <p:nvSpPr>
          <p:cNvPr id="16" name="TextBox 15">
            <a:extLst>
              <a:ext uri="{FF2B5EF4-FFF2-40B4-BE49-F238E27FC236}">
                <a16:creationId xmlns:a16="http://schemas.microsoft.com/office/drawing/2014/main" id="{5A2B1977-1939-F6C3-6AF6-BCD3C41045EA}"/>
              </a:ext>
            </a:extLst>
          </p:cNvPr>
          <p:cNvSpPr txBox="1"/>
          <p:nvPr/>
        </p:nvSpPr>
        <p:spPr>
          <a:xfrm>
            <a:off x="1971241" y="3412394"/>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Find your </a:t>
            </a:r>
            <a:r>
              <a:rPr lang="en-US" sz="1800" dirty="0">
                <a:latin typeface="Calibri" panose="020F0502020204030204" pitchFamily="34" charset="0"/>
                <a:hlinkClick r:id="rId8"/>
              </a:rPr>
              <a:t>resource limits </a:t>
            </a:r>
            <a:r>
              <a:rPr lang="en-US" sz="1800" dirty="0">
                <a:latin typeface="Calibri" panose="020F0502020204030204" pitchFamily="34" charset="0"/>
              </a:rPr>
              <a:t>based on service tier, hardware, and vCore</a:t>
            </a:r>
          </a:p>
          <a:p>
            <a:pPr rtl="0" fontAlgn="ctr">
              <a:spcBef>
                <a:spcPts val="0"/>
              </a:spcBef>
              <a:spcAft>
                <a:spcPts val="0"/>
              </a:spcAft>
            </a:pPr>
            <a:r>
              <a:rPr lang="en-US" sz="1800" dirty="0">
                <a:latin typeface="Calibri" panose="020F0502020204030204" pitchFamily="34" charset="0"/>
              </a:rPr>
              <a:t>Use the right workload to test the performance you need (CPU, latency, log throughput, …</a:t>
            </a:r>
          </a:p>
        </p:txBody>
      </p:sp>
      <p:pic>
        <p:nvPicPr>
          <p:cNvPr id="17" name="Graphic 16">
            <a:extLst>
              <a:ext uri="{FF2B5EF4-FFF2-40B4-BE49-F238E27FC236}">
                <a16:creationId xmlns:a16="http://schemas.microsoft.com/office/drawing/2014/main" id="{45C12815-B738-7315-694F-2260153F72C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336" y="4860252"/>
            <a:ext cx="837400" cy="837401"/>
          </a:xfrm>
          <a:prstGeom prst="rect">
            <a:avLst/>
          </a:prstGeom>
        </p:spPr>
      </p:pic>
      <p:sp>
        <p:nvSpPr>
          <p:cNvPr id="18" name="TextBox 17">
            <a:extLst>
              <a:ext uri="{FF2B5EF4-FFF2-40B4-BE49-F238E27FC236}">
                <a16:creationId xmlns:a16="http://schemas.microsoft.com/office/drawing/2014/main" id="{8516010D-F093-C10A-4FE1-C7936054D3F3}"/>
              </a:ext>
            </a:extLst>
          </p:cNvPr>
          <p:cNvSpPr txBox="1"/>
          <p:nvPr/>
        </p:nvSpPr>
        <p:spPr>
          <a:xfrm>
            <a:off x="1934873" y="4845679"/>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Perform an “SQL sanity” check</a:t>
            </a:r>
          </a:p>
        </p:txBody>
      </p:sp>
      <p:sp>
        <p:nvSpPr>
          <p:cNvPr id="19" name="TextBox 18">
            <a:extLst>
              <a:ext uri="{FF2B5EF4-FFF2-40B4-BE49-F238E27FC236}">
                <a16:creationId xmlns:a16="http://schemas.microsoft.com/office/drawing/2014/main" id="{098BE5B2-AFF0-1018-100A-3B0229E48C05}"/>
              </a:ext>
            </a:extLst>
          </p:cNvPr>
          <p:cNvSpPr txBox="1"/>
          <p:nvPr/>
        </p:nvSpPr>
        <p:spPr>
          <a:xfrm>
            <a:off x="1934873" y="5327283"/>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catalog views and DMV</a:t>
            </a:r>
          </a:p>
          <a:p>
            <a:pPr rtl="0" fontAlgn="ctr">
              <a:spcBef>
                <a:spcPts val="0"/>
              </a:spcBef>
              <a:spcAft>
                <a:spcPts val="0"/>
              </a:spcAft>
            </a:pPr>
            <a:r>
              <a:rPr lang="en-US" sz="1800" dirty="0">
                <a:latin typeface="Calibri" panose="020F0502020204030204" pitchFamily="34" charset="0"/>
              </a:rPr>
              <a:t>Run your favorite SQL scripts</a:t>
            </a:r>
          </a:p>
        </p:txBody>
      </p:sp>
      <p:sp>
        <p:nvSpPr>
          <p:cNvPr id="21" name="TextBox 20">
            <a:extLst>
              <a:ext uri="{FF2B5EF4-FFF2-40B4-BE49-F238E27FC236}">
                <a16:creationId xmlns:a16="http://schemas.microsoft.com/office/drawing/2014/main" id="{BCB95B25-28EF-E727-E331-CBD5F4F4497E}"/>
              </a:ext>
            </a:extLst>
          </p:cNvPr>
          <p:cNvSpPr txBox="1"/>
          <p:nvPr/>
        </p:nvSpPr>
        <p:spPr>
          <a:xfrm>
            <a:off x="2467841" y="6114820"/>
            <a:ext cx="6764482" cy="369332"/>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out the ERRORLOG with </a:t>
            </a:r>
            <a:r>
              <a:rPr lang="en-US" sz="1800" dirty="0" err="1">
                <a:latin typeface="Calibri" panose="020F0502020204030204" pitchFamily="34" charset="0"/>
              </a:rPr>
              <a:t>sp_readerrorlog</a:t>
            </a:r>
            <a:endParaRPr lang="en-US" sz="1800" dirty="0">
              <a:latin typeface="Calibri" panose="020F0502020204030204" pitchFamily="34" charset="0"/>
            </a:endParaRPr>
          </a:p>
        </p:txBody>
      </p:sp>
    </p:spTree>
    <p:extLst>
      <p:ext uri="{BB962C8B-B14F-4D97-AF65-F5344CB8AC3E}">
        <p14:creationId xmlns:p14="http://schemas.microsoft.com/office/powerpoint/2010/main" val="18876803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565650" y="1876405"/>
            <a:ext cx="5021811" cy="3447098"/>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65650" y="176474"/>
            <a:ext cx="11018520" cy="553998"/>
          </a:xfrm>
        </p:spPr>
        <p:txBody>
          <a:bodyPr/>
          <a:lstStyle/>
          <a:p>
            <a:r>
              <a:rPr lang="en-US" spc="0" dirty="0">
                <a:solidFill>
                  <a:prstClr val="black"/>
                </a:solidFill>
                <a:cs typeface="Segoe UI Semilight" panose="020B0402040204020203" pitchFamily="34" charset="0"/>
              </a:rPr>
              <a:t>General Purpose Availability</a:t>
            </a:r>
            <a:endParaRPr lang="en-US" dirty="0"/>
          </a:p>
        </p:txBody>
      </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 LRS, ZRS)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68144" y="1573070"/>
            <a:ext cx="5089514" cy="4924425"/>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Four replicas kept available</a:t>
            </a:r>
            <a:endParaRPr lang="en-US" sz="2000" dirty="0">
              <a:solidFill>
                <a:prstClr val="black"/>
              </a:solidFill>
              <a:latin typeface="Segoe UI"/>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Read Scale-Out from one of the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dirty="0">
                <a:solidFill>
                  <a:srgbClr val="000000"/>
                </a:solidFill>
              </a:rPr>
              <a:t>Business Critical 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a:t>
            </a:r>
            <a:r>
              <a:rPr lang="en-US" sz="1200" b="1" dirty="0">
                <a:solidFill>
                  <a:prstClr val="black"/>
                </a:solidFill>
                <a:latin typeface="Segoe UI"/>
              </a:rPr>
              <a:t>, </a:t>
            </a:r>
            <a:r>
              <a:rPr kumimoji="0" lang="en-US" sz="1200" b="1" i="0" u="none" strike="noStrike" kern="1200" cap="none" spc="0" normalizeH="0" baseline="0" noProof="0" dirty="0">
                <a:ln>
                  <a:noFill/>
                </a:ln>
                <a:solidFill>
                  <a:prstClr val="black"/>
                </a:solidFill>
                <a:effectLst/>
                <a:uLnTx/>
                <a:uFillTx/>
                <a:latin typeface="Segoe UI"/>
                <a:ea typeface="+mn-ea"/>
                <a:cs typeface="+mn-cs"/>
              </a:rPr>
              <a:t>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347285" y="2636932"/>
            <a:ext cx="5702415" cy="215443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Database resilient to zone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Free for Business Critical</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Backup storage must be zone</a:t>
            </a:r>
          </a:p>
          <a:p>
            <a:pPr marR="0" lvl="0" algn="l" defTabSz="932563" rtl="0" eaLnBrk="1" fontAlgn="auto" latinLnBrk="0" hangingPunct="1">
              <a:lnSpc>
                <a:spcPct val="100000"/>
              </a:lnSpc>
              <a:spcBef>
                <a:spcPct val="20000"/>
              </a:spcBef>
              <a:spcAft>
                <a:spcPts val="0"/>
              </a:spcAft>
              <a:buClr>
                <a:srgbClr val="0078D4"/>
              </a:buClr>
              <a:buSzPct val="100000"/>
              <a:tabLst/>
              <a:defRPr/>
            </a:pPr>
            <a:endParaRPr lang="en-US" sz="2000" dirty="0">
              <a:solidFill>
                <a:prstClr val="black"/>
              </a:solidFill>
              <a:latin typeface="Segoe UI"/>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dirty="0">
                <a:solidFill>
                  <a:srgbClr val="1A1A1A"/>
                </a:solidFill>
                <a:cs typeface="Segoe UI Semilight" panose="020B0402040204020203" pitchFamily="34" charset="0"/>
              </a:rPr>
              <a:t>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388283"/>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512634"/>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2298946"/>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4201624"/>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506103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636976"/>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501073"/>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3224815"/>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395709"/>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427116"/>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576815"/>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79965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375595"/>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37953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77757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3353513"/>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461064"/>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331619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756584"/>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551176"/>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675775"/>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760769"/>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796791"/>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72769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latin typeface="Segoe UI"/>
              </a:rPr>
              <a:t>GZRS,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4313701"/>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74882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461064"/>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461064"/>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226806"/>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771061"/>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842781"/>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944923"/>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448098"/>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3604073793"/>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757025194"/>
              </p:ext>
            </p:extLst>
          </p:nvPr>
        </p:nvGraphicFramePr>
        <p:xfrm>
          <a:off x="1587213" y="5566194"/>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55113" y="3771785"/>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91510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graphicEl>
                                              <a:dgm id="{901FF5A1-54EE-4691-B9A4-EC9AA6A910C1}"/>
                                            </p:graphicEl>
                                          </p:spTgt>
                                        </p:tgtEl>
                                        <p:attrNameLst>
                                          <p:attrName>style.visibility</p:attrName>
                                        </p:attrNameLst>
                                      </p:cBhvr>
                                      <p:to>
                                        <p:strVal val="visible"/>
                                      </p:to>
                                    </p:set>
                                    <p:animEffect transition="in" filter="fade">
                                      <p:cBhvr>
                                        <p:cTn id="22" dur="500"/>
                                        <p:tgtEl>
                                          <p:spTgt spid="3">
                                            <p:graphicEl>
                                              <a:dgm id="{901FF5A1-54EE-4691-B9A4-EC9AA6A910C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7" dur="500"/>
                                        <p:tgtEl>
                                          <p:spTgt spid="3">
                                            <p:graphicEl>
                                              <a:dgm id="{5D772945-B685-46A8-BB19-33ECD561DF62}"/>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30" dur="500"/>
                                        <p:tgtEl>
                                          <p:spTgt spid="3">
                                            <p:graphicEl>
                                              <a:dgm id="{12E19F2C-DF14-4E61-BC80-7D9E3B10E8B7}"/>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3" dur="500"/>
                                        <p:tgtEl>
                                          <p:spTgt spid="3">
                                            <p:graphicEl>
                                              <a:dgm id="{CA8BAA74-5C14-44E4-B2C1-D40C7C9106DD}"/>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6" dur="500"/>
                                        <p:tgtEl>
                                          <p:spTgt spid="3">
                                            <p:graphicEl>
                                              <a:dgm id="{CC2FBECB-AD21-4C86-8E08-7CFA92072E2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9" dur="500"/>
                                        <p:tgtEl>
                                          <p:spTgt spid="3">
                                            <p:graphicEl>
                                              <a:dgm id="{69C71D9A-C2C1-4C8C-8BFA-D38EF45D4CDA}"/>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4" dur="500"/>
                                        <p:tgtEl>
                                          <p:spTgt spid="3">
                                            <p:graphicEl>
                                              <a:dgm id="{4898EAA4-FF26-4DA6-B030-920468C9A341}"/>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7" dur="500"/>
                                        <p:tgtEl>
                                          <p:spTgt spid="3">
                                            <p:graphicEl>
                                              <a:dgm id="{822A7CF2-316E-414B-81AE-2A3FDD3BC08C}"/>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50" dur="500"/>
                                        <p:tgtEl>
                                          <p:spTgt spid="3">
                                            <p:graphicEl>
                                              <a:dgm id="{341FF980-74AD-41D2-ACFB-30FA1B01589D}"/>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3" dur="500"/>
                                        <p:tgtEl>
                                          <p:spTgt spid="3">
                                            <p:graphicEl>
                                              <a:dgm id="{FFFF70E1-6D63-423D-94C9-BD1659E2C50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E9ED-9E70-04D4-1138-6B0BDDB22E7A}"/>
              </a:ext>
            </a:extLst>
          </p:cNvPr>
          <p:cNvSpPr>
            <a:spLocks noGrp="1"/>
          </p:cNvSpPr>
          <p:nvPr>
            <p:ph type="title"/>
          </p:nvPr>
        </p:nvSpPr>
        <p:spPr/>
        <p:txBody>
          <a:bodyPr/>
          <a:lstStyle/>
          <a:p>
            <a:r>
              <a:rPr lang="en-US" dirty="0"/>
              <a:t>Failover groups</a:t>
            </a:r>
          </a:p>
        </p:txBody>
      </p:sp>
      <p:pic>
        <p:nvPicPr>
          <p:cNvPr id="13314" name="Picture 2" descr="Auto-failover group diagram for SQL MI">
            <a:extLst>
              <a:ext uri="{FF2B5EF4-FFF2-40B4-BE49-F238E27FC236}">
                <a16:creationId xmlns:a16="http://schemas.microsoft.com/office/drawing/2014/main" id="{DC361505-56CE-599B-CA3E-A014CF2B9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73" y="2114687"/>
            <a:ext cx="6770148" cy="40548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BB4083-17AA-B52F-98C0-013B7FE7D0C5}"/>
              </a:ext>
            </a:extLst>
          </p:cNvPr>
          <p:cNvSpPr txBox="1"/>
          <p:nvPr/>
        </p:nvSpPr>
        <p:spPr>
          <a:xfrm>
            <a:off x="7467145" y="1882869"/>
            <a:ext cx="4458782" cy="3262432"/>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Use paired regions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Same service tier, storage, compute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Same collation and time zone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Free standby replica option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databases not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Can be across subscriptions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Async (possible data loss)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sp_wait_for_database_copy_sync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1 hour min wait for auto failover</a:t>
            </a:r>
          </a:p>
        </p:txBody>
      </p:sp>
    </p:spTree>
    <p:extLst>
      <p:ext uri="{BB962C8B-B14F-4D97-AF65-F5344CB8AC3E}">
        <p14:creationId xmlns:p14="http://schemas.microsoft.com/office/powerpoint/2010/main" val="1160544645"/>
      </p:ext>
    </p:extLst>
  </p:cSld>
  <p:clrMapOvr>
    <a:masterClrMapping/>
  </p:clrMapOvr>
  <p:transition>
    <p:fade/>
  </p:transition>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1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72c0272b-f05b-475f-9459-f7525b8ef3e1"/>
    <ds:schemaRef ds:uri="http://schemas.microsoft.com/sharepoint/v3"/>
    <ds:schemaRef ds:uri="http://purl.org/dc/elements/1.1/"/>
    <ds:schemaRef ds:uri="3ae6f26d-9444-4782-a775-fd15bae28999"/>
    <ds:schemaRef ds:uri="http://schemas.microsoft.com/office/2006/documentManagement/types"/>
    <ds:schemaRef ds:uri="http://schemas.microsoft.com/office/infopath/2007/PartnerControls"/>
    <ds:schemaRef ds:uri="http://purl.org/dc/dcmitype/"/>
    <ds:schemaRef ds:uri="230e9df3-be65-4c73-a93b-d1236ebd677e"/>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5.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22473</TotalTime>
  <Words>13260</Words>
  <Application>Microsoft Office PowerPoint</Application>
  <PresentationFormat>Widescreen</PresentationFormat>
  <Paragraphs>2662</Paragraphs>
  <Slides>138</Slides>
  <Notes>112</Notes>
  <HiddenSlides>1</HiddenSlides>
  <MMClips>2</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138</vt:i4>
      </vt:variant>
    </vt:vector>
  </HeadingPairs>
  <TitlesOfParts>
    <vt:vector size="159" baseType="lpstr">
      <vt:lpstr>Aptos</vt:lpstr>
      <vt:lpstr>Arial</vt:lpstr>
      <vt:lpstr>Calibri</vt:lpstr>
      <vt:lpstr>Consolas</vt:lpstr>
      <vt:lpstr>Courier New</vt:lpstr>
      <vt:lpstr>Ink Free</vt:lpstr>
      <vt:lpstr>Segoe Pro Display</vt:lpstr>
      <vt:lpstr>Segoe UI</vt:lpstr>
      <vt:lpstr>Segoe UI Black</vt:lpstr>
      <vt:lpstr>Segoe UI Light</vt:lpstr>
      <vt:lpstr>Segoe UI Semibold</vt:lpstr>
      <vt:lpstr>Segoe UI Semilight</vt:lpstr>
      <vt:lpstr>SFMono-Regular</vt:lpstr>
      <vt:lpstr>Wingdings</vt:lpstr>
      <vt:lpstr>3_White Template</vt:lpstr>
      <vt:lpstr>Microsoft Ignite 16/9 White Template</vt:lpstr>
      <vt:lpstr>2_WHITE TEMPLATE</vt:lpstr>
      <vt:lpstr>1_WHITE TEMPLATE</vt:lpstr>
      <vt:lpstr>4_WHITE TEMPLATE</vt:lpstr>
      <vt:lpstr>11_White Template</vt:lpstr>
      <vt:lpstr>Black Template</vt:lpstr>
      <vt:lpstr>The Cloud Workshop for the SQL Professional</vt:lpstr>
      <vt:lpstr>My original workshop goals</vt:lpstr>
      <vt:lpstr>Workshop Themes</vt:lpstr>
      <vt:lpstr>The Cloud Workshop for the SQL Professional</vt:lpstr>
      <vt:lpstr>Workshop Outline – 8:30am – 4:30pm</vt:lpstr>
      <vt:lpstr>Workshop Outline (continued) – 8:30am – 4:30pm</vt:lpstr>
      <vt:lpstr>Let’s launch the lab platform</vt:lpstr>
      <vt:lpstr>PowerPoint Presentation</vt:lpstr>
      <vt:lpstr>Azure Fundamentals</vt:lpstr>
      <vt:lpstr>Azure and Cloud Computing</vt:lpstr>
      <vt:lpstr>Azure Accounts and Subscriptions</vt:lpstr>
      <vt:lpstr>Azure Billing and Pricing Simplified</vt:lpstr>
      <vt:lpstr>Azure Trust</vt:lpstr>
      <vt:lpstr>Azure Tools</vt:lpstr>
      <vt:lpstr>Azure Resources</vt:lpstr>
      <vt:lpstr>Azure Regions</vt:lpstr>
      <vt:lpstr>Why Regions matter</vt:lpstr>
      <vt:lpstr>Azure Availability Sets and Zones</vt:lpstr>
      <vt:lpstr>Azure Security</vt:lpstr>
      <vt:lpstr>Azure Networking</vt:lpstr>
      <vt:lpstr>Azure Storage</vt:lpstr>
      <vt:lpstr>Knowledge check</vt:lpstr>
      <vt:lpstr>Summary</vt:lpstr>
      <vt:lpstr>Azure SQL Fundamentals</vt:lpstr>
      <vt:lpstr>Microsoft SQL – all edges and clouds</vt:lpstr>
      <vt:lpstr>PowerPoint Presentation</vt:lpstr>
      <vt:lpstr>Let’s look at another way</vt:lpstr>
      <vt:lpstr>SQL Server on Azure Virtual Machines</vt:lpstr>
      <vt:lpstr>Azure SQL PaaS decisions</vt:lpstr>
      <vt:lpstr>Azure SQL Managed Instance</vt:lpstr>
      <vt:lpstr>Azure SQL Database</vt:lpstr>
      <vt:lpstr>SQL Server IaaS vs Azure SQL PaaS</vt:lpstr>
      <vt:lpstr>Azure SQL Tools</vt:lpstr>
      <vt:lpstr>Migrate to Azure SQL  </vt:lpstr>
      <vt:lpstr>Azure Migrate and Modernize &amp; Azure Innovate Hero offerings spanning Migration to Innovation in one place</vt:lpstr>
      <vt:lpstr>Has SQL Server been hybrid?</vt:lpstr>
      <vt:lpstr>SQL Server 2022 Cloud connected</vt:lpstr>
      <vt:lpstr>SQL Server enabled by Azure Arc</vt:lpstr>
      <vt:lpstr>Knowledge check</vt:lpstr>
      <vt:lpstr>Knowledge check</vt:lpstr>
      <vt:lpstr>Summary</vt:lpstr>
      <vt:lpstr>Deploy SQL Server on Azure Virtual Machines</vt:lpstr>
      <vt:lpstr>Why I like SQL Server on Azure Virtual Machine</vt:lpstr>
      <vt:lpstr>SQL on Azure VM Architecture</vt:lpstr>
      <vt:lpstr>Deployment checklist</vt:lpstr>
      <vt:lpstr>Azure VM sizes</vt:lpstr>
      <vt:lpstr>Azure VM sizes explained</vt:lpstr>
      <vt:lpstr>Azure VM factors</vt:lpstr>
      <vt:lpstr>Azure VM Cost Savings</vt:lpstr>
      <vt:lpstr>Configure while you deploy</vt:lpstr>
      <vt:lpstr>Getting Storage right</vt:lpstr>
      <vt:lpstr>Premium SSD</vt:lpstr>
      <vt:lpstr>VM-level I/O Capping</vt:lpstr>
      <vt:lpstr>Migration</vt:lpstr>
      <vt:lpstr>Online database migration to Azure Virtual Machine</vt:lpstr>
      <vt:lpstr>Exercises</vt:lpstr>
      <vt:lpstr>PowerPoint Presentation</vt:lpstr>
      <vt:lpstr>Knowledge check</vt:lpstr>
      <vt:lpstr>Knowledge check</vt:lpstr>
      <vt:lpstr>Summary</vt:lpstr>
      <vt:lpstr>Manage and Optimize SQL Server on Azure Virtual Machines</vt:lpstr>
      <vt:lpstr>Verifying your deployment</vt:lpstr>
      <vt:lpstr>The SQL IaaS Agent Extension</vt:lpstr>
      <vt:lpstr>Azure Update Manager for SQL Server on Azure VMs</vt:lpstr>
      <vt:lpstr>Failover Cluster instances in Azure Virtual Machines</vt:lpstr>
      <vt:lpstr>Always On Availability Groups</vt:lpstr>
      <vt:lpstr>A multi-subnet AG in Azure</vt:lpstr>
      <vt:lpstr>AG DR architectures</vt:lpstr>
      <vt:lpstr>Backup/restore</vt:lpstr>
      <vt:lpstr>Backup storage options explained</vt:lpstr>
      <vt:lpstr>Managing the VM</vt:lpstr>
      <vt:lpstr>Exercises</vt:lpstr>
      <vt:lpstr>Knowledge check</vt:lpstr>
      <vt:lpstr>Knowledge check</vt:lpstr>
      <vt:lpstr>Summary</vt:lpstr>
      <vt:lpstr>Deploy an Azure SQL Managed Instance</vt:lpstr>
      <vt:lpstr>Is it SQL Server?</vt:lpstr>
      <vt:lpstr>Why I like Azure SQL Managed Instance?</vt:lpstr>
      <vt:lpstr>Latest Azure SQL Managed Instance Innovations</vt:lpstr>
      <vt:lpstr>SQL MI Architecture</vt:lpstr>
      <vt:lpstr>SQL MI Networking</vt:lpstr>
      <vt:lpstr>SQL MI Connections</vt:lpstr>
      <vt:lpstr>Deployment checklist</vt:lpstr>
      <vt:lpstr>Service tiers and Hardware Generation</vt:lpstr>
      <vt:lpstr>Azure SQL Managed Instance Billing</vt:lpstr>
      <vt:lpstr>Migration</vt:lpstr>
      <vt:lpstr>Online database migration to Azure SQL Managed Instance</vt:lpstr>
      <vt:lpstr>Online migration with Managed Instance Link Feature</vt:lpstr>
      <vt:lpstr>Exercises</vt:lpstr>
      <vt:lpstr>PowerPoint Presentation</vt:lpstr>
      <vt:lpstr>Knowledge check</vt:lpstr>
      <vt:lpstr>Summary</vt:lpstr>
      <vt:lpstr>Manage and Optimize Azure SQL Managed Instance</vt:lpstr>
      <vt:lpstr>Verifying the deployment</vt:lpstr>
      <vt:lpstr>General Purpose Availability</vt:lpstr>
      <vt:lpstr>Business Critical Availability</vt:lpstr>
      <vt:lpstr>Zone redundancy – High Availability</vt:lpstr>
      <vt:lpstr>Using Automatic Backups</vt:lpstr>
      <vt:lpstr>Failover groups</vt:lpstr>
      <vt:lpstr>Managed Instance Link Feature</vt:lpstr>
      <vt:lpstr>Enhancing Security</vt:lpstr>
      <vt:lpstr>Monitoring</vt:lpstr>
      <vt:lpstr>Performance Tips</vt:lpstr>
      <vt:lpstr>Managing the instance and databases</vt:lpstr>
      <vt:lpstr>Possible surprises</vt:lpstr>
      <vt:lpstr>SQL Server vs Azure SQL Managed Instance</vt:lpstr>
      <vt:lpstr>Exercises </vt:lpstr>
      <vt:lpstr>Knowledge check</vt:lpstr>
      <vt:lpstr>Summary </vt:lpstr>
      <vt:lpstr>Deploy, Manage, and Optimize Azure SQL Database </vt:lpstr>
      <vt:lpstr>Why I like Azure SQL Database?</vt:lpstr>
      <vt:lpstr>Think like a contained database</vt:lpstr>
      <vt:lpstr>Beyond RDBMS</vt:lpstr>
      <vt:lpstr>PowerPoint Presentation</vt:lpstr>
      <vt:lpstr>Basic Architecture</vt:lpstr>
      <vt:lpstr>Deployment checklist</vt:lpstr>
      <vt:lpstr>Service tiers</vt:lpstr>
      <vt:lpstr>Serverless</vt:lpstr>
      <vt:lpstr>Elastic Pools </vt:lpstr>
      <vt:lpstr>Resource limits</vt:lpstr>
      <vt:lpstr>Offline database migration to Azure SQL Database</vt:lpstr>
      <vt:lpstr>Migration Details </vt:lpstr>
      <vt:lpstr>Security</vt:lpstr>
      <vt:lpstr>Performance</vt:lpstr>
      <vt:lpstr>Availability</vt:lpstr>
      <vt:lpstr>Zone redundancy – High Availability</vt:lpstr>
      <vt:lpstr>Hyperscale Availability and Zone Redundancy</vt:lpstr>
      <vt:lpstr>Using Automatic Backups</vt:lpstr>
      <vt:lpstr>Extending Redundancy across servers and regions Disaster Recovery</vt:lpstr>
      <vt:lpstr>Managing servers and databases</vt:lpstr>
      <vt:lpstr>Monitoring and Diagnostics</vt:lpstr>
      <vt:lpstr>Knowledge check</vt:lpstr>
      <vt:lpstr>Exercises </vt:lpstr>
      <vt:lpstr>PowerPoint Presentation</vt:lpstr>
      <vt:lpstr>We have more coming….</vt:lpstr>
      <vt:lpstr>Learn more</vt:lpstr>
      <vt:lpstr>Notes for the workshop</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7</cp:revision>
  <cp:lastPrinted>2020-09-29T11:30:15Z</cp:lastPrinted>
  <dcterms:created xsi:type="dcterms:W3CDTF">2020-07-30T15:44:50Z</dcterms:created>
  <dcterms:modified xsi:type="dcterms:W3CDTF">2023-11-12T22:14:35Z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